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media/image1.jpeg" ContentType="image/jpeg"/>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media/image2.jpeg" ContentType="image/jpeg"/>
  <Override PartName="/ppt/media/image3.jpeg" ContentType="image/jpeg"/>
  <Override PartName="/ppt/media/image4.jpeg" ContentType="image/jpeg"/>
  <Override PartName="/ppt/media/image5.jpeg" ContentType="image/jpeg"/>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media/image6.jpeg" ContentType="image/jpeg"/>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 id="336" r:id="rId88"/>
    <p:sldId id="337" r:id="rId89"/>
    <p:sldId id="338" r:id="rId90"/>
    <p:sldId id="339" r:id="rId91"/>
    <p:sldId id="340" r:id="rId92"/>
    <p:sldId id="341" r:id="rId93"/>
    <p:sldId id="342" r:id="rId94"/>
    <p:sldId id="343" r:id="rId95"/>
    <p:sldId id="344" r:id="rId96"/>
    <p:sldId id="345" r:id="rId97"/>
    <p:sldId id="346" r:id="rId98"/>
    <p:sldId id="347" r:id="rId99"/>
    <p:sldId id="348" r:id="rId100"/>
    <p:sldId id="349" r:id="rId101"/>
    <p:sldId id="350" r:id="rId102"/>
    <p:sldId id="351" r:id="rId103"/>
    <p:sldId id="352" r:id="rId104"/>
    <p:sldId id="353" r:id="rId105"/>
    <p:sldId id="354" r:id="rId106"/>
    <p:sldId id="355" r:id="rId107"/>
    <p:sldId id="356" r:id="rId108"/>
    <p:sldId id="357" r:id="rId109"/>
    <p:sldId id="358" r:id="rId110"/>
    <p:sldId id="359" r:id="rId111"/>
    <p:sldId id="360" r:id="rId112"/>
    <p:sldId id="361" r:id="rId113"/>
    <p:sldId id="362" r:id="rId114"/>
    <p:sldId id="363" r:id="rId115"/>
    <p:sldId id="364" r:id="rId116"/>
    <p:sldId id="365" r:id="rId117"/>
    <p:sldId id="366" r:id="rId118"/>
    <p:sldId id="367" r:id="rId119"/>
    <p:sldId id="368" r:id="rId120"/>
    <p:sldId id="369" r:id="rId121"/>
    <p:sldId id="370" r:id="rId122"/>
    <p:sldId id="371" r:id="rId123"/>
    <p:sldId id="372" r:id="rId124"/>
    <p:sldId id="373" r:id="rId125"/>
    <p:sldId id="374" r:id="rId126"/>
    <p:sldId id="375" r:id="rId127"/>
    <p:sldId id="376" r:id="rId128"/>
    <p:sldId id="377" r:id="rId129"/>
    <p:sldId id="378" r:id="rId130"/>
    <p:sldId id="379" r:id="rId131"/>
    <p:sldId id="380" r:id="rId132"/>
    <p:sldId id="381" r:id="rId133"/>
    <p:sldId id="382" r:id="rId134"/>
    <p:sldId id="383" r:id="rId135"/>
    <p:sldId id="384" r:id="rId136"/>
    <p:sldId id="385" r:id="rId137"/>
    <p:sldId id="386" r:id="rId138"/>
    <p:sldId id="387" r:id="rId139"/>
    <p:sldId id="388" r:id="rId140"/>
    <p:sldId id="389" r:id="rId141"/>
    <p:sldId id="390" r:id="rId142"/>
    <p:sldId id="391" r:id="rId143"/>
    <p:sldId id="392" r:id="rId144"/>
    <p:sldId id="393" r:id="rId145"/>
    <p:sldId id="394" r:id="rId146"/>
    <p:sldId id="395" r:id="rId147"/>
    <p:sldId id="396" r:id="rId148"/>
    <p:sldId id="397" r:id="rId149"/>
    <p:sldId id="398" r:id="rId150"/>
    <p:sldId id="399" r:id="rId151"/>
    <p:sldId id="400" r:id="rId152"/>
    <p:sldId id="401" r:id="rId153"/>
    <p:sldId id="402" r:id="rId154"/>
    <p:sldId id="403" r:id="rId155"/>
    <p:sldId id="404" r:id="rId156"/>
    <p:sldId id="405" r:id="rId157"/>
    <p:sldId id="406" r:id="rId158"/>
    <p:sldId id="407" r:id="rId159"/>
    <p:sldId id="408" r:id="rId160"/>
    <p:sldId id="409" r:id="rId161"/>
    <p:sldId id="410" r:id="rId162"/>
    <p:sldId id="411" r:id="rId163"/>
    <p:sldId id="412" r:id="rId164"/>
    <p:sldId id="413" r:id="rId165"/>
    <p:sldId id="414" r:id="rId166"/>
    <p:sldId id="415" r:id="rId167"/>
    <p:sldId id="416" r:id="rId168"/>
    <p:sldId id="417" r:id="rId169"/>
    <p:sldId id="418" r:id="rId170"/>
    <p:sldId id="419" r:id="rId171"/>
    <p:sldId id="420" r:id="rId172"/>
    <p:sldId id="421" r:id="rId173"/>
    <p:sldId id="422" r:id="rId174"/>
    <p:sldId id="423" r:id="rId175"/>
    <p:sldId id="424" r:id="rId176"/>
    <p:sldId id="425" r:id="rId177"/>
    <p:sldId id="426" r:id="rId178"/>
    <p:sldId id="427" r:id="rId179"/>
    <p:sldId id="428" r:id="rId180"/>
    <p:sldId id="429" r:id="rId181"/>
    <p:sldId id="430" r:id="rId182"/>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1828800" rtl="0" fontAlgn="auto" latinLnBrk="0" hangingPunct="0">
      <a:lnSpc>
        <a:spcPct val="80000"/>
      </a:lnSpc>
      <a:spcBef>
        <a:spcPts val="500"/>
      </a:spcBef>
      <a:spcAft>
        <a:spcPts val="0"/>
      </a:spcAft>
      <a:buClrTx/>
      <a:buSzTx/>
      <a:buFontTx/>
      <a:buNone/>
      <a:tabLst/>
      <a:defRPr b="1" baseline="0" cap="none" i="0" spc="0" strike="noStrike" sz="4800" u="none" kumimoji="0" normalizeH="0">
        <a:ln>
          <a:noFill/>
        </a:ln>
        <a:solidFill>
          <a:srgbClr val="000000"/>
        </a:solidFill>
        <a:effectLst/>
        <a:uFillTx/>
        <a:latin typeface="+mj-lt"/>
        <a:ea typeface="+mj-ea"/>
        <a:cs typeface="+mj-cs"/>
        <a:sym typeface="Calibri"/>
      </a:defRPr>
    </a:lvl1pPr>
    <a:lvl2pPr marL="0" marR="0" indent="0" algn="l" defTabSz="1828800" rtl="0" fontAlgn="auto" latinLnBrk="0" hangingPunct="0">
      <a:lnSpc>
        <a:spcPct val="80000"/>
      </a:lnSpc>
      <a:spcBef>
        <a:spcPts val="500"/>
      </a:spcBef>
      <a:spcAft>
        <a:spcPts val="0"/>
      </a:spcAft>
      <a:buClrTx/>
      <a:buSzTx/>
      <a:buFontTx/>
      <a:buNone/>
      <a:tabLst/>
      <a:defRPr b="1" baseline="0" cap="none" i="0" spc="0" strike="noStrike" sz="4800" u="none" kumimoji="0" normalizeH="0">
        <a:ln>
          <a:noFill/>
        </a:ln>
        <a:solidFill>
          <a:srgbClr val="000000"/>
        </a:solidFill>
        <a:effectLst/>
        <a:uFillTx/>
        <a:latin typeface="+mj-lt"/>
        <a:ea typeface="+mj-ea"/>
        <a:cs typeface="+mj-cs"/>
        <a:sym typeface="Calibri"/>
      </a:defRPr>
    </a:lvl2pPr>
    <a:lvl3pPr marL="1234438" marR="0" indent="-548638" algn="l" defTabSz="1828800" rtl="0" fontAlgn="auto" latinLnBrk="0" hangingPunct="0">
      <a:lnSpc>
        <a:spcPct val="80000"/>
      </a:lnSpc>
      <a:spcBef>
        <a:spcPts val="500"/>
      </a:spcBef>
      <a:spcAft>
        <a:spcPts val="0"/>
      </a:spcAft>
      <a:buClrTx/>
      <a:buSzPct val="100000"/>
      <a:buFontTx/>
      <a:buChar char="•"/>
      <a:tabLst/>
      <a:defRPr b="1" baseline="0" cap="none" i="0" spc="0" strike="noStrike" sz="4800" u="none" kumimoji="0" normalizeH="0">
        <a:ln>
          <a:noFill/>
        </a:ln>
        <a:solidFill>
          <a:srgbClr val="000000"/>
        </a:solidFill>
        <a:effectLst/>
        <a:uFillTx/>
        <a:latin typeface="+mj-lt"/>
        <a:ea typeface="+mj-ea"/>
        <a:cs typeface="+mj-cs"/>
        <a:sym typeface="Calibri"/>
      </a:defRPr>
    </a:lvl3pPr>
    <a:lvl4pPr marL="1638300" marR="0" indent="-609600" algn="l" defTabSz="1828800" rtl="0" fontAlgn="auto" latinLnBrk="0" hangingPunct="0">
      <a:lnSpc>
        <a:spcPct val="80000"/>
      </a:lnSpc>
      <a:spcBef>
        <a:spcPts val="500"/>
      </a:spcBef>
      <a:spcAft>
        <a:spcPts val="0"/>
      </a:spcAft>
      <a:buClrTx/>
      <a:buSzPct val="100000"/>
      <a:buFontTx/>
      <a:buChar char="•"/>
      <a:tabLst/>
      <a:defRPr b="1" baseline="0" cap="none" i="0" spc="0" strike="noStrike" sz="4800" u="none" kumimoji="0" normalizeH="0">
        <a:ln>
          <a:noFill/>
        </a:ln>
        <a:solidFill>
          <a:srgbClr val="000000"/>
        </a:solidFill>
        <a:effectLst/>
        <a:uFillTx/>
        <a:latin typeface="+mj-lt"/>
        <a:ea typeface="+mj-ea"/>
        <a:cs typeface="+mj-cs"/>
        <a:sym typeface="Calibri"/>
      </a:defRPr>
    </a:lvl4pPr>
    <a:lvl5pPr marL="1981200" marR="0" indent="-609600" algn="l" defTabSz="1828800" rtl="0" fontAlgn="auto" latinLnBrk="0" hangingPunct="0">
      <a:lnSpc>
        <a:spcPct val="80000"/>
      </a:lnSpc>
      <a:spcBef>
        <a:spcPts val="500"/>
      </a:spcBef>
      <a:spcAft>
        <a:spcPts val="0"/>
      </a:spcAft>
      <a:buClrTx/>
      <a:buSzPct val="100000"/>
      <a:buFontTx/>
      <a:buChar char="•"/>
      <a:tabLst/>
      <a:defRPr b="1" baseline="0" cap="none" i="0" spc="0" strike="noStrike" sz="4800" u="none" kumimoji="0" normalizeH="0">
        <a:ln>
          <a:noFill/>
        </a:ln>
        <a:solidFill>
          <a:srgbClr val="000000"/>
        </a:solidFill>
        <a:effectLst/>
        <a:uFillTx/>
        <a:latin typeface="+mj-lt"/>
        <a:ea typeface="+mj-ea"/>
        <a:cs typeface="+mj-cs"/>
        <a:sym typeface="Calibri"/>
      </a:defRPr>
    </a:lvl5pPr>
    <a:lvl6pPr marL="2324100" marR="0" indent="-609600" algn="l" defTabSz="1828800" rtl="0" fontAlgn="auto" latinLnBrk="0" hangingPunct="0">
      <a:lnSpc>
        <a:spcPct val="80000"/>
      </a:lnSpc>
      <a:spcBef>
        <a:spcPts val="500"/>
      </a:spcBef>
      <a:spcAft>
        <a:spcPts val="0"/>
      </a:spcAft>
      <a:buClrTx/>
      <a:buSzPct val="100000"/>
      <a:buFontTx/>
      <a:buChar char="•"/>
      <a:tabLst/>
      <a:defRPr b="1" baseline="0" cap="none" i="0" spc="0" strike="noStrike" sz="4800" u="none" kumimoji="0" normalizeH="0">
        <a:ln>
          <a:noFill/>
        </a:ln>
        <a:solidFill>
          <a:srgbClr val="000000"/>
        </a:solidFill>
        <a:effectLst/>
        <a:uFillTx/>
        <a:latin typeface="+mj-lt"/>
        <a:ea typeface="+mj-ea"/>
        <a:cs typeface="+mj-cs"/>
        <a:sym typeface="Calibri"/>
      </a:defRPr>
    </a:lvl6pPr>
    <a:lvl7pPr marL="2667000" marR="0" indent="-609600" algn="l" defTabSz="1828800" rtl="0" fontAlgn="auto" latinLnBrk="0" hangingPunct="0">
      <a:lnSpc>
        <a:spcPct val="80000"/>
      </a:lnSpc>
      <a:spcBef>
        <a:spcPts val="500"/>
      </a:spcBef>
      <a:spcAft>
        <a:spcPts val="0"/>
      </a:spcAft>
      <a:buClrTx/>
      <a:buSzPct val="100000"/>
      <a:buFontTx/>
      <a:buChar char="•"/>
      <a:tabLst/>
      <a:defRPr b="1" baseline="0" cap="none" i="0" spc="0" strike="noStrike" sz="4800" u="none" kumimoji="0" normalizeH="0">
        <a:ln>
          <a:noFill/>
        </a:ln>
        <a:solidFill>
          <a:srgbClr val="000000"/>
        </a:solidFill>
        <a:effectLst/>
        <a:uFillTx/>
        <a:latin typeface="+mj-lt"/>
        <a:ea typeface="+mj-ea"/>
        <a:cs typeface="+mj-cs"/>
        <a:sym typeface="Calibri"/>
      </a:defRPr>
    </a:lvl7pPr>
    <a:lvl8pPr marL="3009900" marR="0" indent="-609600" algn="l" defTabSz="1828800" rtl="0" fontAlgn="auto" latinLnBrk="0" hangingPunct="0">
      <a:lnSpc>
        <a:spcPct val="80000"/>
      </a:lnSpc>
      <a:spcBef>
        <a:spcPts val="500"/>
      </a:spcBef>
      <a:spcAft>
        <a:spcPts val="0"/>
      </a:spcAft>
      <a:buClrTx/>
      <a:buSzPct val="100000"/>
      <a:buFontTx/>
      <a:buChar char="•"/>
      <a:tabLst/>
      <a:defRPr b="1" baseline="0" cap="none" i="0" spc="0" strike="noStrike" sz="4800" u="none" kumimoji="0" normalizeH="0">
        <a:ln>
          <a:noFill/>
        </a:ln>
        <a:solidFill>
          <a:srgbClr val="000000"/>
        </a:solidFill>
        <a:effectLst/>
        <a:uFillTx/>
        <a:latin typeface="+mj-lt"/>
        <a:ea typeface="+mj-ea"/>
        <a:cs typeface="+mj-cs"/>
        <a:sym typeface="Calibri"/>
      </a:defRPr>
    </a:lvl8pPr>
    <a:lvl9pPr marL="3352800" marR="0" indent="-609600" algn="l" defTabSz="1828800" rtl="0" fontAlgn="auto" latinLnBrk="0" hangingPunct="0">
      <a:lnSpc>
        <a:spcPct val="80000"/>
      </a:lnSpc>
      <a:spcBef>
        <a:spcPts val="500"/>
      </a:spcBef>
      <a:spcAft>
        <a:spcPts val="0"/>
      </a:spcAft>
      <a:buClrTx/>
      <a:buSzPct val="100000"/>
      <a:buFontTx/>
      <a:buChar char="•"/>
      <a:tabLst/>
      <a:defRPr b="1" baseline="0" cap="none" i="0" spc="0" strike="noStrike" sz="4800" u="none" kumimoji="0" normalizeH="0">
        <a:ln>
          <a:noFill/>
        </a:ln>
        <a:solidFill>
          <a:srgbClr val="000000"/>
        </a:solidFill>
        <a:effectLst/>
        <a:uFillTx/>
        <a:latin typeface="+mj-lt"/>
        <a:ea typeface="+mj-ea"/>
        <a:cs typeface="+mj-cs"/>
        <a:sym typeface="Calibri"/>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ajor">
          <a:srgbClr val="000000"/>
        </a:fontRef>
        <a:srgbClr val="000000"/>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CBE3FF"/>
          </a:solidFill>
        </a:fill>
      </a:tcStyle>
    </a:wholeTbl>
    <a:band2H>
      <a:tcTxStyle b="def" i="def"/>
      <a:tcStyle>
        <a:tcBdr/>
        <a:fill>
          <a:solidFill>
            <a:srgbClr val="E7F1FF"/>
          </a:solidFill>
        </a:fill>
      </a:tcStyle>
    </a:band2H>
    <a:firstCol>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1016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1016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3"/>
          </a:solidFill>
        </a:fill>
      </a:tcStyle>
    </a:firstRow>
  </a:tblStyle>
  <a:tblStyle styleId="{C7B018BB-80A7-4F77-B60F-C8B233D01FF8}"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127000" cap="flat">
              <a:solidFill>
                <a:srgbClr val="000000"/>
              </a:solidFill>
              <a:prstDash val="solid"/>
              <a:round/>
            </a:ln>
          </a:top>
          <a:bottom>
            <a:ln w="635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63500" cap="flat">
              <a:solidFill>
                <a:srgbClr val="000000"/>
              </a:solidFill>
              <a:prstDash val="solid"/>
              <a:round/>
            </a:ln>
          </a:top>
          <a:bottom>
            <a:ln w="635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6D9DD"/>
          </a:solidFill>
        </a:fill>
      </a:tcStyle>
    </a:wholeTbl>
    <a:band2H>
      <a:tcTxStyle b="def" i="def"/>
      <a:tcStyle>
        <a:tcBdr/>
        <a:fill>
          <a:solidFill>
            <a:srgbClr val="ECEDEF"/>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F821DB8-F4EB-4A41-A1BA-3FCAFE7338EE}"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BE3FF"/>
          </a:solidFill>
        </a:fill>
      </a:tcStyle>
    </a:wholeTbl>
    <a:band2H>
      <a:tcTxStyle b="def" i="def"/>
      <a:tcStyle>
        <a:tcBdr/>
        <a:fill>
          <a:solidFill>
            <a:srgbClr val="E7F1FF"/>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ACBD4"/>
          </a:solidFill>
        </a:fill>
      </a:tcStyle>
    </a:wholeTbl>
    <a:band2H>
      <a:tcTxStyle b="def" i="def"/>
      <a:tcStyle>
        <a:tcBdr/>
        <a:fill>
          <a:solidFill>
            <a:srgbClr val="F5E7EB"/>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2708684C-4D16-4618-839F-0558EEFCDFE6}"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60" Type="http://schemas.openxmlformats.org/officeDocument/2006/relationships/slide" Target="slides/slide53.xml"/><Relationship Id="rId61" Type="http://schemas.openxmlformats.org/officeDocument/2006/relationships/slide" Target="slides/slide54.xml"/><Relationship Id="rId62" Type="http://schemas.openxmlformats.org/officeDocument/2006/relationships/slide" Target="slides/slide55.xml"/><Relationship Id="rId63" Type="http://schemas.openxmlformats.org/officeDocument/2006/relationships/slide" Target="slides/slide56.xml"/><Relationship Id="rId64" Type="http://schemas.openxmlformats.org/officeDocument/2006/relationships/slide" Target="slides/slide57.xml"/><Relationship Id="rId65" Type="http://schemas.openxmlformats.org/officeDocument/2006/relationships/slide" Target="slides/slide58.xml"/><Relationship Id="rId66" Type="http://schemas.openxmlformats.org/officeDocument/2006/relationships/slide" Target="slides/slide59.xml"/><Relationship Id="rId67" Type="http://schemas.openxmlformats.org/officeDocument/2006/relationships/slide" Target="slides/slide60.xml"/><Relationship Id="rId68" Type="http://schemas.openxmlformats.org/officeDocument/2006/relationships/slide" Target="slides/slide61.xml"/><Relationship Id="rId69" Type="http://schemas.openxmlformats.org/officeDocument/2006/relationships/slide" Target="slides/slide62.xml"/><Relationship Id="rId70" Type="http://schemas.openxmlformats.org/officeDocument/2006/relationships/slide" Target="slides/slide63.xml"/><Relationship Id="rId71" Type="http://schemas.openxmlformats.org/officeDocument/2006/relationships/slide" Target="slides/slide64.xml"/><Relationship Id="rId72" Type="http://schemas.openxmlformats.org/officeDocument/2006/relationships/slide" Target="slides/slide65.xml"/><Relationship Id="rId73" Type="http://schemas.openxmlformats.org/officeDocument/2006/relationships/slide" Target="slides/slide66.xml"/><Relationship Id="rId74" Type="http://schemas.openxmlformats.org/officeDocument/2006/relationships/slide" Target="slides/slide67.xml"/><Relationship Id="rId75" Type="http://schemas.openxmlformats.org/officeDocument/2006/relationships/slide" Target="slides/slide68.xml"/><Relationship Id="rId76" Type="http://schemas.openxmlformats.org/officeDocument/2006/relationships/slide" Target="slides/slide69.xml"/><Relationship Id="rId77" Type="http://schemas.openxmlformats.org/officeDocument/2006/relationships/slide" Target="slides/slide70.xml"/><Relationship Id="rId78" Type="http://schemas.openxmlformats.org/officeDocument/2006/relationships/slide" Target="slides/slide71.xml"/><Relationship Id="rId79" Type="http://schemas.openxmlformats.org/officeDocument/2006/relationships/slide" Target="slides/slide72.xml"/><Relationship Id="rId80" Type="http://schemas.openxmlformats.org/officeDocument/2006/relationships/slide" Target="slides/slide73.xml"/><Relationship Id="rId81" Type="http://schemas.openxmlformats.org/officeDocument/2006/relationships/slide" Target="slides/slide74.xml"/><Relationship Id="rId82" Type="http://schemas.openxmlformats.org/officeDocument/2006/relationships/slide" Target="slides/slide75.xml"/><Relationship Id="rId83" Type="http://schemas.openxmlformats.org/officeDocument/2006/relationships/slide" Target="slides/slide76.xml"/><Relationship Id="rId84" Type="http://schemas.openxmlformats.org/officeDocument/2006/relationships/slide" Target="slides/slide77.xml"/><Relationship Id="rId85" Type="http://schemas.openxmlformats.org/officeDocument/2006/relationships/slide" Target="slides/slide78.xml"/><Relationship Id="rId86" Type="http://schemas.openxmlformats.org/officeDocument/2006/relationships/slide" Target="slides/slide79.xml"/><Relationship Id="rId87" Type="http://schemas.openxmlformats.org/officeDocument/2006/relationships/slide" Target="slides/slide80.xml"/><Relationship Id="rId88" Type="http://schemas.openxmlformats.org/officeDocument/2006/relationships/slide" Target="slides/slide81.xml"/><Relationship Id="rId89" Type="http://schemas.openxmlformats.org/officeDocument/2006/relationships/slide" Target="slides/slide82.xml"/><Relationship Id="rId90" Type="http://schemas.openxmlformats.org/officeDocument/2006/relationships/slide" Target="slides/slide83.xml"/><Relationship Id="rId91" Type="http://schemas.openxmlformats.org/officeDocument/2006/relationships/slide" Target="slides/slide84.xml"/><Relationship Id="rId92" Type="http://schemas.openxmlformats.org/officeDocument/2006/relationships/slide" Target="slides/slide85.xml"/><Relationship Id="rId93" Type="http://schemas.openxmlformats.org/officeDocument/2006/relationships/slide" Target="slides/slide86.xml"/><Relationship Id="rId94" Type="http://schemas.openxmlformats.org/officeDocument/2006/relationships/slide" Target="slides/slide87.xml"/><Relationship Id="rId95" Type="http://schemas.openxmlformats.org/officeDocument/2006/relationships/slide" Target="slides/slide88.xml"/><Relationship Id="rId96" Type="http://schemas.openxmlformats.org/officeDocument/2006/relationships/slide" Target="slides/slide89.xml"/><Relationship Id="rId97" Type="http://schemas.openxmlformats.org/officeDocument/2006/relationships/slide" Target="slides/slide90.xml"/><Relationship Id="rId98" Type="http://schemas.openxmlformats.org/officeDocument/2006/relationships/slide" Target="slides/slide91.xml"/><Relationship Id="rId99" Type="http://schemas.openxmlformats.org/officeDocument/2006/relationships/slide" Target="slides/slide92.xml"/><Relationship Id="rId100" Type="http://schemas.openxmlformats.org/officeDocument/2006/relationships/slide" Target="slides/slide93.xml"/><Relationship Id="rId101" Type="http://schemas.openxmlformats.org/officeDocument/2006/relationships/slide" Target="slides/slide94.xml"/><Relationship Id="rId102" Type="http://schemas.openxmlformats.org/officeDocument/2006/relationships/slide" Target="slides/slide95.xml"/><Relationship Id="rId103" Type="http://schemas.openxmlformats.org/officeDocument/2006/relationships/slide" Target="slides/slide96.xml"/><Relationship Id="rId104" Type="http://schemas.openxmlformats.org/officeDocument/2006/relationships/slide" Target="slides/slide97.xml"/><Relationship Id="rId105" Type="http://schemas.openxmlformats.org/officeDocument/2006/relationships/slide" Target="slides/slide98.xml"/><Relationship Id="rId106" Type="http://schemas.openxmlformats.org/officeDocument/2006/relationships/slide" Target="slides/slide99.xml"/><Relationship Id="rId107" Type="http://schemas.openxmlformats.org/officeDocument/2006/relationships/slide" Target="slides/slide100.xml"/><Relationship Id="rId108" Type="http://schemas.openxmlformats.org/officeDocument/2006/relationships/slide" Target="slides/slide101.xml"/><Relationship Id="rId109" Type="http://schemas.openxmlformats.org/officeDocument/2006/relationships/slide" Target="slides/slide102.xml"/><Relationship Id="rId110" Type="http://schemas.openxmlformats.org/officeDocument/2006/relationships/slide" Target="slides/slide103.xml"/><Relationship Id="rId111" Type="http://schemas.openxmlformats.org/officeDocument/2006/relationships/slide" Target="slides/slide104.xml"/><Relationship Id="rId112" Type="http://schemas.openxmlformats.org/officeDocument/2006/relationships/slide" Target="slides/slide105.xml"/><Relationship Id="rId113" Type="http://schemas.openxmlformats.org/officeDocument/2006/relationships/slide" Target="slides/slide106.xml"/><Relationship Id="rId114" Type="http://schemas.openxmlformats.org/officeDocument/2006/relationships/slide" Target="slides/slide107.xml"/><Relationship Id="rId115" Type="http://schemas.openxmlformats.org/officeDocument/2006/relationships/slide" Target="slides/slide108.xml"/><Relationship Id="rId116" Type="http://schemas.openxmlformats.org/officeDocument/2006/relationships/slide" Target="slides/slide109.xml"/><Relationship Id="rId117" Type="http://schemas.openxmlformats.org/officeDocument/2006/relationships/slide" Target="slides/slide110.xml"/><Relationship Id="rId118" Type="http://schemas.openxmlformats.org/officeDocument/2006/relationships/slide" Target="slides/slide111.xml"/><Relationship Id="rId119" Type="http://schemas.openxmlformats.org/officeDocument/2006/relationships/slide" Target="slides/slide112.xml"/><Relationship Id="rId120" Type="http://schemas.openxmlformats.org/officeDocument/2006/relationships/slide" Target="slides/slide113.xml"/><Relationship Id="rId121" Type="http://schemas.openxmlformats.org/officeDocument/2006/relationships/slide" Target="slides/slide114.xml"/><Relationship Id="rId122" Type="http://schemas.openxmlformats.org/officeDocument/2006/relationships/slide" Target="slides/slide115.xml"/><Relationship Id="rId123" Type="http://schemas.openxmlformats.org/officeDocument/2006/relationships/slide" Target="slides/slide116.xml"/><Relationship Id="rId124" Type="http://schemas.openxmlformats.org/officeDocument/2006/relationships/slide" Target="slides/slide117.xml"/><Relationship Id="rId125" Type="http://schemas.openxmlformats.org/officeDocument/2006/relationships/slide" Target="slides/slide118.xml"/><Relationship Id="rId126" Type="http://schemas.openxmlformats.org/officeDocument/2006/relationships/slide" Target="slides/slide119.xml"/><Relationship Id="rId127" Type="http://schemas.openxmlformats.org/officeDocument/2006/relationships/slide" Target="slides/slide120.xml"/><Relationship Id="rId128" Type="http://schemas.openxmlformats.org/officeDocument/2006/relationships/slide" Target="slides/slide121.xml"/><Relationship Id="rId129" Type="http://schemas.openxmlformats.org/officeDocument/2006/relationships/slide" Target="slides/slide122.xml"/><Relationship Id="rId130" Type="http://schemas.openxmlformats.org/officeDocument/2006/relationships/slide" Target="slides/slide123.xml"/><Relationship Id="rId131" Type="http://schemas.openxmlformats.org/officeDocument/2006/relationships/slide" Target="slides/slide124.xml"/><Relationship Id="rId132" Type="http://schemas.openxmlformats.org/officeDocument/2006/relationships/slide" Target="slides/slide125.xml"/><Relationship Id="rId133" Type="http://schemas.openxmlformats.org/officeDocument/2006/relationships/slide" Target="slides/slide126.xml"/><Relationship Id="rId134" Type="http://schemas.openxmlformats.org/officeDocument/2006/relationships/slide" Target="slides/slide127.xml"/><Relationship Id="rId135" Type="http://schemas.openxmlformats.org/officeDocument/2006/relationships/slide" Target="slides/slide128.xml"/><Relationship Id="rId136" Type="http://schemas.openxmlformats.org/officeDocument/2006/relationships/slide" Target="slides/slide129.xml"/><Relationship Id="rId137" Type="http://schemas.openxmlformats.org/officeDocument/2006/relationships/slide" Target="slides/slide130.xml"/><Relationship Id="rId138" Type="http://schemas.openxmlformats.org/officeDocument/2006/relationships/slide" Target="slides/slide131.xml"/><Relationship Id="rId139" Type="http://schemas.openxmlformats.org/officeDocument/2006/relationships/slide" Target="slides/slide132.xml"/><Relationship Id="rId140" Type="http://schemas.openxmlformats.org/officeDocument/2006/relationships/slide" Target="slides/slide133.xml"/><Relationship Id="rId141" Type="http://schemas.openxmlformats.org/officeDocument/2006/relationships/slide" Target="slides/slide134.xml"/><Relationship Id="rId142" Type="http://schemas.openxmlformats.org/officeDocument/2006/relationships/slide" Target="slides/slide135.xml"/><Relationship Id="rId143" Type="http://schemas.openxmlformats.org/officeDocument/2006/relationships/slide" Target="slides/slide136.xml"/><Relationship Id="rId144" Type="http://schemas.openxmlformats.org/officeDocument/2006/relationships/slide" Target="slides/slide137.xml"/><Relationship Id="rId145" Type="http://schemas.openxmlformats.org/officeDocument/2006/relationships/slide" Target="slides/slide138.xml"/><Relationship Id="rId146" Type="http://schemas.openxmlformats.org/officeDocument/2006/relationships/slide" Target="slides/slide139.xml"/><Relationship Id="rId147" Type="http://schemas.openxmlformats.org/officeDocument/2006/relationships/slide" Target="slides/slide140.xml"/><Relationship Id="rId148" Type="http://schemas.openxmlformats.org/officeDocument/2006/relationships/slide" Target="slides/slide141.xml"/><Relationship Id="rId149" Type="http://schemas.openxmlformats.org/officeDocument/2006/relationships/slide" Target="slides/slide142.xml"/><Relationship Id="rId150" Type="http://schemas.openxmlformats.org/officeDocument/2006/relationships/slide" Target="slides/slide143.xml"/><Relationship Id="rId151" Type="http://schemas.openxmlformats.org/officeDocument/2006/relationships/slide" Target="slides/slide144.xml"/><Relationship Id="rId152" Type="http://schemas.openxmlformats.org/officeDocument/2006/relationships/slide" Target="slides/slide145.xml"/><Relationship Id="rId153" Type="http://schemas.openxmlformats.org/officeDocument/2006/relationships/slide" Target="slides/slide146.xml"/><Relationship Id="rId154" Type="http://schemas.openxmlformats.org/officeDocument/2006/relationships/slide" Target="slides/slide147.xml"/><Relationship Id="rId155" Type="http://schemas.openxmlformats.org/officeDocument/2006/relationships/slide" Target="slides/slide148.xml"/><Relationship Id="rId156" Type="http://schemas.openxmlformats.org/officeDocument/2006/relationships/slide" Target="slides/slide149.xml"/><Relationship Id="rId157" Type="http://schemas.openxmlformats.org/officeDocument/2006/relationships/slide" Target="slides/slide150.xml"/><Relationship Id="rId158" Type="http://schemas.openxmlformats.org/officeDocument/2006/relationships/slide" Target="slides/slide151.xml"/><Relationship Id="rId159" Type="http://schemas.openxmlformats.org/officeDocument/2006/relationships/slide" Target="slides/slide152.xml"/><Relationship Id="rId160" Type="http://schemas.openxmlformats.org/officeDocument/2006/relationships/slide" Target="slides/slide153.xml"/><Relationship Id="rId161" Type="http://schemas.openxmlformats.org/officeDocument/2006/relationships/slide" Target="slides/slide154.xml"/><Relationship Id="rId162" Type="http://schemas.openxmlformats.org/officeDocument/2006/relationships/slide" Target="slides/slide155.xml"/><Relationship Id="rId163" Type="http://schemas.openxmlformats.org/officeDocument/2006/relationships/slide" Target="slides/slide156.xml"/><Relationship Id="rId164" Type="http://schemas.openxmlformats.org/officeDocument/2006/relationships/slide" Target="slides/slide157.xml"/><Relationship Id="rId165" Type="http://schemas.openxmlformats.org/officeDocument/2006/relationships/slide" Target="slides/slide158.xml"/><Relationship Id="rId166" Type="http://schemas.openxmlformats.org/officeDocument/2006/relationships/slide" Target="slides/slide159.xml"/><Relationship Id="rId167" Type="http://schemas.openxmlformats.org/officeDocument/2006/relationships/slide" Target="slides/slide160.xml"/><Relationship Id="rId168" Type="http://schemas.openxmlformats.org/officeDocument/2006/relationships/slide" Target="slides/slide161.xml"/><Relationship Id="rId169" Type="http://schemas.openxmlformats.org/officeDocument/2006/relationships/slide" Target="slides/slide162.xml"/><Relationship Id="rId170" Type="http://schemas.openxmlformats.org/officeDocument/2006/relationships/slide" Target="slides/slide163.xml"/><Relationship Id="rId171" Type="http://schemas.openxmlformats.org/officeDocument/2006/relationships/slide" Target="slides/slide164.xml"/><Relationship Id="rId172" Type="http://schemas.openxmlformats.org/officeDocument/2006/relationships/slide" Target="slides/slide165.xml"/><Relationship Id="rId173" Type="http://schemas.openxmlformats.org/officeDocument/2006/relationships/slide" Target="slides/slide166.xml"/><Relationship Id="rId174" Type="http://schemas.openxmlformats.org/officeDocument/2006/relationships/slide" Target="slides/slide167.xml"/><Relationship Id="rId175" Type="http://schemas.openxmlformats.org/officeDocument/2006/relationships/slide" Target="slides/slide168.xml"/><Relationship Id="rId176" Type="http://schemas.openxmlformats.org/officeDocument/2006/relationships/slide" Target="slides/slide169.xml"/><Relationship Id="rId177" Type="http://schemas.openxmlformats.org/officeDocument/2006/relationships/slide" Target="slides/slide170.xml"/><Relationship Id="rId178" Type="http://schemas.openxmlformats.org/officeDocument/2006/relationships/slide" Target="slides/slide171.xml"/><Relationship Id="rId179" Type="http://schemas.openxmlformats.org/officeDocument/2006/relationships/slide" Target="slides/slide172.xml"/><Relationship Id="rId180" Type="http://schemas.openxmlformats.org/officeDocument/2006/relationships/slide" Target="slides/slide173.xml"/><Relationship Id="rId181" Type="http://schemas.openxmlformats.org/officeDocument/2006/relationships/slide" Target="slides/slide174.xml"/><Relationship Id="rId182" Type="http://schemas.openxmlformats.org/officeDocument/2006/relationships/slide" Target="slides/slide175.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695" name="Shape 695"/>
          <p:cNvSpPr/>
          <p:nvPr>
            <p:ph type="sldImg"/>
          </p:nvPr>
        </p:nvSpPr>
        <p:spPr>
          <a:xfrm>
            <a:off x="1143000" y="685800"/>
            <a:ext cx="4572000" cy="3429000"/>
          </a:xfrm>
          <a:prstGeom prst="rect">
            <a:avLst/>
          </a:prstGeom>
        </p:spPr>
        <p:txBody>
          <a:bodyPr/>
          <a:lstStyle/>
          <a:p>
            <a:pPr/>
          </a:p>
        </p:txBody>
      </p:sp>
      <p:sp>
        <p:nvSpPr>
          <p:cNvPr id="696" name="Shape 696"/>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1828800" latinLnBrk="0">
      <a:defRPr sz="2400">
        <a:latin typeface="+mj-lt"/>
        <a:ea typeface="+mj-ea"/>
        <a:cs typeface="+mj-cs"/>
        <a:sym typeface="Calibri"/>
      </a:defRPr>
    </a:lvl1pPr>
    <a:lvl2pPr indent="228600" defTabSz="1828800" latinLnBrk="0">
      <a:defRPr sz="2400">
        <a:latin typeface="+mj-lt"/>
        <a:ea typeface="+mj-ea"/>
        <a:cs typeface="+mj-cs"/>
        <a:sym typeface="Calibri"/>
      </a:defRPr>
    </a:lvl2pPr>
    <a:lvl3pPr indent="457200" defTabSz="1828800" latinLnBrk="0">
      <a:defRPr sz="2400">
        <a:latin typeface="+mj-lt"/>
        <a:ea typeface="+mj-ea"/>
        <a:cs typeface="+mj-cs"/>
        <a:sym typeface="Calibri"/>
      </a:defRPr>
    </a:lvl3pPr>
    <a:lvl4pPr indent="685800" defTabSz="1828800" latinLnBrk="0">
      <a:defRPr sz="2400">
        <a:latin typeface="+mj-lt"/>
        <a:ea typeface="+mj-ea"/>
        <a:cs typeface="+mj-cs"/>
        <a:sym typeface="Calibri"/>
      </a:defRPr>
    </a:lvl4pPr>
    <a:lvl5pPr indent="914400" defTabSz="1828800" latinLnBrk="0">
      <a:defRPr sz="2400">
        <a:latin typeface="+mj-lt"/>
        <a:ea typeface="+mj-ea"/>
        <a:cs typeface="+mj-cs"/>
        <a:sym typeface="Calibri"/>
      </a:defRPr>
    </a:lvl5pPr>
    <a:lvl6pPr indent="1143000" defTabSz="1828800" latinLnBrk="0">
      <a:defRPr sz="2400">
        <a:latin typeface="+mj-lt"/>
        <a:ea typeface="+mj-ea"/>
        <a:cs typeface="+mj-cs"/>
        <a:sym typeface="Calibri"/>
      </a:defRPr>
    </a:lvl6pPr>
    <a:lvl7pPr indent="1371600" defTabSz="1828800" latinLnBrk="0">
      <a:defRPr sz="2400">
        <a:latin typeface="+mj-lt"/>
        <a:ea typeface="+mj-ea"/>
        <a:cs typeface="+mj-cs"/>
        <a:sym typeface="Calibri"/>
      </a:defRPr>
    </a:lvl7pPr>
    <a:lvl8pPr indent="1600200" defTabSz="1828800" latinLnBrk="0">
      <a:defRPr sz="2400">
        <a:latin typeface="+mj-lt"/>
        <a:ea typeface="+mj-ea"/>
        <a:cs typeface="+mj-cs"/>
        <a:sym typeface="Calibri"/>
      </a:defRPr>
    </a:lvl8pPr>
    <a:lvl9pPr indent="1828800" defTabSz="1828800" latinLnBrk="0">
      <a:defRPr sz="2400">
        <a:latin typeface="+mj-lt"/>
        <a:ea typeface="+mj-ea"/>
        <a:cs typeface="+mj-cs"/>
        <a:sym typeface="Calibri"/>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Relationships>

</file>

<file path=ppt/notesSlides/_rels/notesSlide10.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100.xml.rels><?xml version="1.0" encoding="UTF-8"?>
<Relationships xmlns="http://schemas.openxmlformats.org/package/2006/relationships"><Relationship Id="rId1" Type="http://schemas.openxmlformats.org/officeDocument/2006/relationships/slide" Target="../slides/slide174.xml"/><Relationship Id="rId2" Type="http://schemas.openxmlformats.org/officeDocument/2006/relationships/notesMaster" Target="../notesMasters/notesMaster1.xml"/></Relationships>

</file>

<file path=ppt/notesSlides/_rels/notesSlide101.xml.rels><?xml version="1.0" encoding="UTF-8"?>
<Relationships xmlns="http://schemas.openxmlformats.org/package/2006/relationships"><Relationship Id="rId1" Type="http://schemas.openxmlformats.org/officeDocument/2006/relationships/slide" Target="../slides/slide175.xml"/><Relationship Id="rId2" Type="http://schemas.openxmlformats.org/officeDocument/2006/relationships/notesMaster" Target="../notesMasters/notesMaster1.xml"/></Relationships>

</file>

<file path=ppt/notesSlides/_rels/notesSlide11.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_rels/notesSlide12.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_rels/notesSlide13.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Relationships>

</file>

<file path=ppt/notesSlides/_rels/notesSlide14.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Relationships>

</file>

<file path=ppt/notesSlides/_rels/notesSlide15.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Relationships>

</file>

<file path=ppt/notesSlides/_rels/notesSlide16.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Relationships>

</file>

<file path=ppt/notesSlides/_rels/notesSlide17.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Relationships>

</file>

<file path=ppt/notesSlides/_rels/notesSlide18.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Relationships>

</file>

<file path=ppt/notesSlides/_rels/notesSlide19.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20.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Relationships>

</file>

<file path=ppt/notesSlides/_rels/notesSlide21.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Relationships>

</file>

<file path=ppt/notesSlides/_rels/notesSlide22.xml.rels><?xml version="1.0" encoding="UTF-8"?>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Relationships>

</file>

<file path=ppt/notesSlides/_rels/notesSlide23.xml.rels><?xml version="1.0" encoding="UTF-8"?>
<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Relationships>

</file>

<file path=ppt/notesSlides/_rels/notesSlide24.xml.rels><?xml version="1.0" encoding="UTF-8"?>
<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Relationships>

</file>

<file path=ppt/notesSlides/_rels/notesSlide25.xml.rels><?xml version="1.0" encoding="UTF-8"?>
<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Relationships>

</file>

<file path=ppt/notesSlides/_rels/notesSlide26.xml.rels><?xml version="1.0" encoding="UTF-8"?>
<Relationships xmlns="http://schemas.openxmlformats.org/package/2006/relationships"><Relationship Id="rId1" Type="http://schemas.openxmlformats.org/officeDocument/2006/relationships/slide" Target="../slides/slide29.xml"/><Relationship Id="rId2" Type="http://schemas.openxmlformats.org/officeDocument/2006/relationships/notesMaster" Target="../notesMasters/notesMaster1.xml"/></Relationships>

</file>

<file path=ppt/notesSlides/_rels/notesSlide27.xml.rels><?xml version="1.0" encoding="UTF-8"?>
<Relationships xmlns="http://schemas.openxmlformats.org/package/2006/relationships"><Relationship Id="rId1" Type="http://schemas.openxmlformats.org/officeDocument/2006/relationships/slide" Target="../slides/slide30.xml"/><Relationship Id="rId2" Type="http://schemas.openxmlformats.org/officeDocument/2006/relationships/notesMaster" Target="../notesMasters/notesMaster1.xml"/></Relationships>

</file>

<file path=ppt/notesSlides/_rels/notesSlide28.xml.rels><?xml version="1.0" encoding="UTF-8"?>
<Relationships xmlns="http://schemas.openxmlformats.org/package/2006/relationships"><Relationship Id="rId1" Type="http://schemas.openxmlformats.org/officeDocument/2006/relationships/slide" Target="../slides/slide31.xml"/><Relationship Id="rId2" Type="http://schemas.openxmlformats.org/officeDocument/2006/relationships/notesMaster" Target="../notesMasters/notesMaster1.xml"/></Relationships>

</file>

<file path=ppt/notesSlides/_rels/notesSlide29.xml.rels><?xml version="1.0" encoding="UTF-8"?>
<Relationships xmlns="http://schemas.openxmlformats.org/package/2006/relationships"><Relationship Id="rId1" Type="http://schemas.openxmlformats.org/officeDocument/2006/relationships/slide" Target="../slides/slide32.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30.xml.rels><?xml version="1.0" encoding="UTF-8"?>
<Relationships xmlns="http://schemas.openxmlformats.org/package/2006/relationships"><Relationship Id="rId1" Type="http://schemas.openxmlformats.org/officeDocument/2006/relationships/slide" Target="../slides/slide34.xml"/><Relationship Id="rId2" Type="http://schemas.openxmlformats.org/officeDocument/2006/relationships/notesMaster" Target="../notesMasters/notesMaster1.xml"/></Relationships>

</file>

<file path=ppt/notesSlides/_rels/notesSlide31.xml.rels><?xml version="1.0" encoding="UTF-8"?>
<Relationships xmlns="http://schemas.openxmlformats.org/package/2006/relationships"><Relationship Id="rId1" Type="http://schemas.openxmlformats.org/officeDocument/2006/relationships/slide" Target="../slides/slide35.xml"/><Relationship Id="rId2" Type="http://schemas.openxmlformats.org/officeDocument/2006/relationships/notesMaster" Target="../notesMasters/notesMaster1.xml"/></Relationships>

</file>

<file path=ppt/notesSlides/_rels/notesSlide32.xml.rels><?xml version="1.0" encoding="UTF-8"?>
<Relationships xmlns="http://schemas.openxmlformats.org/package/2006/relationships"><Relationship Id="rId1" Type="http://schemas.openxmlformats.org/officeDocument/2006/relationships/slide" Target="../slides/slide36.xml"/><Relationship Id="rId2" Type="http://schemas.openxmlformats.org/officeDocument/2006/relationships/notesMaster" Target="../notesMasters/notesMaster1.xml"/></Relationships>

</file>

<file path=ppt/notesSlides/_rels/notesSlide33.xml.rels><?xml version="1.0" encoding="UTF-8"?>
<Relationships xmlns="http://schemas.openxmlformats.org/package/2006/relationships"><Relationship Id="rId1" Type="http://schemas.openxmlformats.org/officeDocument/2006/relationships/slide" Target="../slides/slide37.xml"/><Relationship Id="rId2" Type="http://schemas.openxmlformats.org/officeDocument/2006/relationships/notesMaster" Target="../notesMasters/notesMaster1.xml"/></Relationships>

</file>

<file path=ppt/notesSlides/_rels/notesSlide34.xml.rels><?xml version="1.0" encoding="UTF-8"?>
<Relationships xmlns="http://schemas.openxmlformats.org/package/2006/relationships"><Relationship Id="rId1" Type="http://schemas.openxmlformats.org/officeDocument/2006/relationships/slide" Target="../slides/slide39.xml"/><Relationship Id="rId2" Type="http://schemas.openxmlformats.org/officeDocument/2006/relationships/notesMaster" Target="../notesMasters/notesMaster1.xml"/></Relationships>

</file>

<file path=ppt/notesSlides/_rels/notesSlide35.xml.rels><?xml version="1.0" encoding="UTF-8"?>
<Relationships xmlns="http://schemas.openxmlformats.org/package/2006/relationships"><Relationship Id="rId1" Type="http://schemas.openxmlformats.org/officeDocument/2006/relationships/slide" Target="../slides/slide42.xml"/><Relationship Id="rId2" Type="http://schemas.openxmlformats.org/officeDocument/2006/relationships/notesMaster" Target="../notesMasters/notesMaster1.xml"/></Relationships>

</file>

<file path=ppt/notesSlides/_rels/notesSlide36.xml.rels><?xml version="1.0" encoding="UTF-8"?>
<Relationships xmlns="http://schemas.openxmlformats.org/package/2006/relationships"><Relationship Id="rId1" Type="http://schemas.openxmlformats.org/officeDocument/2006/relationships/slide" Target="../slides/slide44.xml"/><Relationship Id="rId2" Type="http://schemas.openxmlformats.org/officeDocument/2006/relationships/notesMaster" Target="../notesMasters/notesMaster1.xml"/></Relationships>

</file>

<file path=ppt/notesSlides/_rels/notesSlide37.xml.rels><?xml version="1.0" encoding="UTF-8"?>
<Relationships xmlns="http://schemas.openxmlformats.org/package/2006/relationships"><Relationship Id="rId1" Type="http://schemas.openxmlformats.org/officeDocument/2006/relationships/slide" Target="../slides/slide45.xml"/><Relationship Id="rId2" Type="http://schemas.openxmlformats.org/officeDocument/2006/relationships/notesMaster" Target="../notesMasters/notesMaster1.xml"/></Relationships>

</file>

<file path=ppt/notesSlides/_rels/notesSlide38.xml.rels><?xml version="1.0" encoding="UTF-8"?>
<Relationships xmlns="http://schemas.openxmlformats.org/package/2006/relationships"><Relationship Id="rId1" Type="http://schemas.openxmlformats.org/officeDocument/2006/relationships/slide" Target="../slides/slide46.xml"/><Relationship Id="rId2" Type="http://schemas.openxmlformats.org/officeDocument/2006/relationships/notesMaster" Target="../notesMasters/notesMaster1.xml"/></Relationships>

</file>

<file path=ppt/notesSlides/_rels/notesSlide39.xml.rels><?xml version="1.0" encoding="UTF-8"?>
<Relationships xmlns="http://schemas.openxmlformats.org/package/2006/relationships"><Relationship Id="rId1" Type="http://schemas.openxmlformats.org/officeDocument/2006/relationships/slide" Target="../slides/slide47.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40.xml.rels><?xml version="1.0" encoding="UTF-8"?>
<Relationships xmlns="http://schemas.openxmlformats.org/package/2006/relationships"><Relationship Id="rId1" Type="http://schemas.openxmlformats.org/officeDocument/2006/relationships/slide" Target="../slides/slide48.xml"/><Relationship Id="rId2" Type="http://schemas.openxmlformats.org/officeDocument/2006/relationships/notesMaster" Target="../notesMasters/notesMaster1.xml"/></Relationships>

</file>

<file path=ppt/notesSlides/_rels/notesSlide41.xml.rels><?xml version="1.0" encoding="UTF-8"?>
<Relationships xmlns="http://schemas.openxmlformats.org/package/2006/relationships"><Relationship Id="rId1" Type="http://schemas.openxmlformats.org/officeDocument/2006/relationships/slide" Target="../slides/slide49.xml"/><Relationship Id="rId2" Type="http://schemas.openxmlformats.org/officeDocument/2006/relationships/notesMaster" Target="../notesMasters/notesMaster1.xml"/></Relationships>

</file>

<file path=ppt/notesSlides/_rels/notesSlide42.xml.rels><?xml version="1.0" encoding="UTF-8"?>
<Relationships xmlns="http://schemas.openxmlformats.org/package/2006/relationships"><Relationship Id="rId1" Type="http://schemas.openxmlformats.org/officeDocument/2006/relationships/slide" Target="../slides/slide51.xml"/><Relationship Id="rId2" Type="http://schemas.openxmlformats.org/officeDocument/2006/relationships/notesMaster" Target="../notesMasters/notesMaster1.xml"/></Relationships>

</file>

<file path=ppt/notesSlides/_rels/notesSlide43.xml.rels><?xml version="1.0" encoding="UTF-8"?>
<Relationships xmlns="http://schemas.openxmlformats.org/package/2006/relationships"><Relationship Id="rId1" Type="http://schemas.openxmlformats.org/officeDocument/2006/relationships/slide" Target="../slides/slide52.xml"/><Relationship Id="rId2" Type="http://schemas.openxmlformats.org/officeDocument/2006/relationships/notesMaster" Target="../notesMasters/notesMaster1.xml"/></Relationships>

</file>

<file path=ppt/notesSlides/_rels/notesSlide44.xml.rels><?xml version="1.0" encoding="UTF-8"?>
<Relationships xmlns="http://schemas.openxmlformats.org/package/2006/relationships"><Relationship Id="rId1" Type="http://schemas.openxmlformats.org/officeDocument/2006/relationships/slide" Target="../slides/slide53.xml"/><Relationship Id="rId2" Type="http://schemas.openxmlformats.org/officeDocument/2006/relationships/notesMaster" Target="../notesMasters/notesMaster1.xml"/></Relationships>

</file>

<file path=ppt/notesSlides/_rels/notesSlide45.xml.rels><?xml version="1.0" encoding="UTF-8"?>
<Relationships xmlns="http://schemas.openxmlformats.org/package/2006/relationships"><Relationship Id="rId1" Type="http://schemas.openxmlformats.org/officeDocument/2006/relationships/slide" Target="../slides/slide54.xml"/><Relationship Id="rId2" Type="http://schemas.openxmlformats.org/officeDocument/2006/relationships/notesMaster" Target="../notesMasters/notesMaster1.xml"/></Relationships>

</file>

<file path=ppt/notesSlides/_rels/notesSlide46.xml.rels><?xml version="1.0" encoding="UTF-8"?>
<Relationships xmlns="http://schemas.openxmlformats.org/package/2006/relationships"><Relationship Id="rId1" Type="http://schemas.openxmlformats.org/officeDocument/2006/relationships/slide" Target="../slides/slide55.xml"/><Relationship Id="rId2" Type="http://schemas.openxmlformats.org/officeDocument/2006/relationships/notesMaster" Target="../notesMasters/notesMaster1.xml"/></Relationships>

</file>

<file path=ppt/notesSlides/_rels/notesSlide47.xml.rels><?xml version="1.0" encoding="UTF-8"?>
<Relationships xmlns="http://schemas.openxmlformats.org/package/2006/relationships"><Relationship Id="rId1" Type="http://schemas.openxmlformats.org/officeDocument/2006/relationships/slide" Target="../slides/slide56.xml"/><Relationship Id="rId2" Type="http://schemas.openxmlformats.org/officeDocument/2006/relationships/notesMaster" Target="../notesMasters/notesMaster1.xml"/></Relationships>

</file>

<file path=ppt/notesSlides/_rels/notesSlide48.xml.rels><?xml version="1.0" encoding="UTF-8"?>
<Relationships xmlns="http://schemas.openxmlformats.org/package/2006/relationships"><Relationship Id="rId1" Type="http://schemas.openxmlformats.org/officeDocument/2006/relationships/slide" Target="../slides/slide57.xml"/><Relationship Id="rId2" Type="http://schemas.openxmlformats.org/officeDocument/2006/relationships/notesMaster" Target="../notesMasters/notesMaster1.xml"/></Relationships>

</file>

<file path=ppt/notesSlides/_rels/notesSlide49.xml.rels><?xml version="1.0" encoding="UTF-8"?>
<Relationships xmlns="http://schemas.openxmlformats.org/package/2006/relationships"><Relationship Id="rId1" Type="http://schemas.openxmlformats.org/officeDocument/2006/relationships/slide" Target="../slides/slide58.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50.xml.rels><?xml version="1.0" encoding="UTF-8"?>
<Relationships xmlns="http://schemas.openxmlformats.org/package/2006/relationships"><Relationship Id="rId1" Type="http://schemas.openxmlformats.org/officeDocument/2006/relationships/slide" Target="../slides/slide59.xml"/><Relationship Id="rId2" Type="http://schemas.openxmlformats.org/officeDocument/2006/relationships/notesMaster" Target="../notesMasters/notesMaster1.xml"/></Relationships>

</file>

<file path=ppt/notesSlides/_rels/notesSlide51.xml.rels><?xml version="1.0" encoding="UTF-8"?>
<Relationships xmlns="http://schemas.openxmlformats.org/package/2006/relationships"><Relationship Id="rId1" Type="http://schemas.openxmlformats.org/officeDocument/2006/relationships/slide" Target="../slides/slide60.xml"/><Relationship Id="rId2" Type="http://schemas.openxmlformats.org/officeDocument/2006/relationships/notesMaster" Target="../notesMasters/notesMaster1.xml"/></Relationships>

</file>

<file path=ppt/notesSlides/_rels/notesSlide52.xml.rels><?xml version="1.0" encoding="UTF-8"?>
<Relationships xmlns="http://schemas.openxmlformats.org/package/2006/relationships"><Relationship Id="rId1" Type="http://schemas.openxmlformats.org/officeDocument/2006/relationships/slide" Target="../slides/slide64.xml"/><Relationship Id="rId2" Type="http://schemas.openxmlformats.org/officeDocument/2006/relationships/notesMaster" Target="../notesMasters/notesMaster1.xml"/></Relationships>

</file>

<file path=ppt/notesSlides/_rels/notesSlide53.xml.rels><?xml version="1.0" encoding="UTF-8"?>
<Relationships xmlns="http://schemas.openxmlformats.org/package/2006/relationships"><Relationship Id="rId1" Type="http://schemas.openxmlformats.org/officeDocument/2006/relationships/slide" Target="../slides/slide81.xml"/><Relationship Id="rId2" Type="http://schemas.openxmlformats.org/officeDocument/2006/relationships/notesMaster" Target="../notesMasters/notesMaster1.xml"/></Relationships>

</file>

<file path=ppt/notesSlides/_rels/notesSlide54.xml.rels><?xml version="1.0" encoding="UTF-8"?>
<Relationships xmlns="http://schemas.openxmlformats.org/package/2006/relationships"><Relationship Id="rId1" Type="http://schemas.openxmlformats.org/officeDocument/2006/relationships/slide" Target="../slides/slide83.xml"/><Relationship Id="rId2" Type="http://schemas.openxmlformats.org/officeDocument/2006/relationships/notesMaster" Target="../notesMasters/notesMaster1.xml"/></Relationships>

</file>

<file path=ppt/notesSlides/_rels/notesSlide55.xml.rels><?xml version="1.0" encoding="UTF-8"?>
<Relationships xmlns="http://schemas.openxmlformats.org/package/2006/relationships"><Relationship Id="rId1" Type="http://schemas.openxmlformats.org/officeDocument/2006/relationships/slide" Target="../slides/slide86.xml"/><Relationship Id="rId2" Type="http://schemas.openxmlformats.org/officeDocument/2006/relationships/notesMaster" Target="../notesMasters/notesMaster1.xml"/></Relationships>

</file>

<file path=ppt/notesSlides/_rels/notesSlide56.xml.rels><?xml version="1.0" encoding="UTF-8"?>
<Relationships xmlns="http://schemas.openxmlformats.org/package/2006/relationships"><Relationship Id="rId1" Type="http://schemas.openxmlformats.org/officeDocument/2006/relationships/slide" Target="../slides/slide87.xml"/><Relationship Id="rId2" Type="http://schemas.openxmlformats.org/officeDocument/2006/relationships/notesMaster" Target="../notesMasters/notesMaster1.xml"/></Relationships>

</file>

<file path=ppt/notesSlides/_rels/notesSlide57.xml.rels><?xml version="1.0" encoding="UTF-8"?>
<Relationships xmlns="http://schemas.openxmlformats.org/package/2006/relationships"><Relationship Id="rId1" Type="http://schemas.openxmlformats.org/officeDocument/2006/relationships/slide" Target="../slides/slide89.xml"/><Relationship Id="rId2" Type="http://schemas.openxmlformats.org/officeDocument/2006/relationships/notesMaster" Target="../notesMasters/notesMaster1.xml"/></Relationships>

</file>

<file path=ppt/notesSlides/_rels/notesSlide58.xml.rels><?xml version="1.0" encoding="UTF-8"?>
<Relationships xmlns="http://schemas.openxmlformats.org/package/2006/relationships"><Relationship Id="rId1" Type="http://schemas.openxmlformats.org/officeDocument/2006/relationships/slide" Target="../slides/slide90.xml"/><Relationship Id="rId2" Type="http://schemas.openxmlformats.org/officeDocument/2006/relationships/notesMaster" Target="../notesMasters/notesMaster1.xml"/></Relationships>

</file>

<file path=ppt/notesSlides/_rels/notesSlide59.xml.rels><?xml version="1.0" encoding="UTF-8"?>
<Relationships xmlns="http://schemas.openxmlformats.org/package/2006/relationships"><Relationship Id="rId1" Type="http://schemas.openxmlformats.org/officeDocument/2006/relationships/slide" Target="../slides/slide92.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60.xml.rels><?xml version="1.0" encoding="UTF-8"?>
<Relationships xmlns="http://schemas.openxmlformats.org/package/2006/relationships"><Relationship Id="rId1" Type="http://schemas.openxmlformats.org/officeDocument/2006/relationships/slide" Target="../slides/slide94.xml"/><Relationship Id="rId2" Type="http://schemas.openxmlformats.org/officeDocument/2006/relationships/notesMaster" Target="../notesMasters/notesMaster1.xml"/></Relationships>

</file>

<file path=ppt/notesSlides/_rels/notesSlide61.xml.rels><?xml version="1.0" encoding="UTF-8"?>
<Relationships xmlns="http://schemas.openxmlformats.org/package/2006/relationships"><Relationship Id="rId1" Type="http://schemas.openxmlformats.org/officeDocument/2006/relationships/slide" Target="../slides/slide95.xml"/><Relationship Id="rId2" Type="http://schemas.openxmlformats.org/officeDocument/2006/relationships/notesMaster" Target="../notesMasters/notesMaster1.xml"/></Relationships>

</file>

<file path=ppt/notesSlides/_rels/notesSlide62.xml.rels><?xml version="1.0" encoding="UTF-8"?>
<Relationships xmlns="http://schemas.openxmlformats.org/package/2006/relationships"><Relationship Id="rId1" Type="http://schemas.openxmlformats.org/officeDocument/2006/relationships/slide" Target="../slides/slide98.xml"/><Relationship Id="rId2" Type="http://schemas.openxmlformats.org/officeDocument/2006/relationships/notesMaster" Target="../notesMasters/notesMaster1.xml"/></Relationships>

</file>

<file path=ppt/notesSlides/_rels/notesSlide63.xml.rels><?xml version="1.0" encoding="UTF-8"?>
<Relationships xmlns="http://schemas.openxmlformats.org/package/2006/relationships"><Relationship Id="rId1" Type="http://schemas.openxmlformats.org/officeDocument/2006/relationships/slide" Target="../slides/slide100.xml"/><Relationship Id="rId2" Type="http://schemas.openxmlformats.org/officeDocument/2006/relationships/notesMaster" Target="../notesMasters/notesMaster1.xml"/></Relationships>

</file>

<file path=ppt/notesSlides/_rels/notesSlide64.xml.rels><?xml version="1.0" encoding="UTF-8"?>
<Relationships xmlns="http://schemas.openxmlformats.org/package/2006/relationships"><Relationship Id="rId1" Type="http://schemas.openxmlformats.org/officeDocument/2006/relationships/slide" Target="../slides/slide101.xml"/><Relationship Id="rId2" Type="http://schemas.openxmlformats.org/officeDocument/2006/relationships/notesMaster" Target="../notesMasters/notesMaster1.xml"/></Relationships>

</file>

<file path=ppt/notesSlides/_rels/notesSlide65.xml.rels><?xml version="1.0" encoding="UTF-8"?>
<Relationships xmlns="http://schemas.openxmlformats.org/package/2006/relationships"><Relationship Id="rId1" Type="http://schemas.openxmlformats.org/officeDocument/2006/relationships/slide" Target="../slides/slide103.xml"/><Relationship Id="rId2" Type="http://schemas.openxmlformats.org/officeDocument/2006/relationships/notesMaster" Target="../notesMasters/notesMaster1.xml"/></Relationships>

</file>

<file path=ppt/notesSlides/_rels/notesSlide66.xml.rels><?xml version="1.0" encoding="UTF-8"?>
<Relationships xmlns="http://schemas.openxmlformats.org/package/2006/relationships"><Relationship Id="rId1" Type="http://schemas.openxmlformats.org/officeDocument/2006/relationships/slide" Target="../slides/slide105.xml"/><Relationship Id="rId2" Type="http://schemas.openxmlformats.org/officeDocument/2006/relationships/notesMaster" Target="../notesMasters/notesMaster1.xml"/></Relationships>

</file>

<file path=ppt/notesSlides/_rels/notesSlide67.xml.rels><?xml version="1.0" encoding="UTF-8"?>
<Relationships xmlns="http://schemas.openxmlformats.org/package/2006/relationships"><Relationship Id="rId1" Type="http://schemas.openxmlformats.org/officeDocument/2006/relationships/slide" Target="../slides/slide110.xml"/><Relationship Id="rId2" Type="http://schemas.openxmlformats.org/officeDocument/2006/relationships/notesMaster" Target="../notesMasters/notesMaster1.xml"/></Relationships>

</file>

<file path=ppt/notesSlides/_rels/notesSlide68.xml.rels><?xml version="1.0" encoding="UTF-8"?>
<Relationships xmlns="http://schemas.openxmlformats.org/package/2006/relationships"><Relationship Id="rId1" Type="http://schemas.openxmlformats.org/officeDocument/2006/relationships/slide" Target="../slides/slide111.xml"/><Relationship Id="rId2" Type="http://schemas.openxmlformats.org/officeDocument/2006/relationships/notesMaster" Target="../notesMasters/notesMaster1.xml"/></Relationships>

</file>

<file path=ppt/notesSlides/_rels/notesSlide69.xml.rels><?xml version="1.0" encoding="UTF-8"?>
<Relationships xmlns="http://schemas.openxmlformats.org/package/2006/relationships"><Relationship Id="rId1" Type="http://schemas.openxmlformats.org/officeDocument/2006/relationships/slide" Target="../slides/slide112.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_rels/notesSlide70.xml.rels><?xml version="1.0" encoding="UTF-8"?>
<Relationships xmlns="http://schemas.openxmlformats.org/package/2006/relationships"><Relationship Id="rId1" Type="http://schemas.openxmlformats.org/officeDocument/2006/relationships/slide" Target="../slides/slide113.xml"/><Relationship Id="rId2" Type="http://schemas.openxmlformats.org/officeDocument/2006/relationships/notesMaster" Target="../notesMasters/notesMaster1.xml"/></Relationships>

</file>

<file path=ppt/notesSlides/_rels/notesSlide71.xml.rels><?xml version="1.0" encoding="UTF-8"?>
<Relationships xmlns="http://schemas.openxmlformats.org/package/2006/relationships"><Relationship Id="rId1" Type="http://schemas.openxmlformats.org/officeDocument/2006/relationships/slide" Target="../slides/slide115.xml"/><Relationship Id="rId2" Type="http://schemas.openxmlformats.org/officeDocument/2006/relationships/notesMaster" Target="../notesMasters/notesMaster1.xml"/></Relationships>

</file>

<file path=ppt/notesSlides/_rels/notesSlide72.xml.rels><?xml version="1.0" encoding="UTF-8"?>
<Relationships xmlns="http://schemas.openxmlformats.org/package/2006/relationships"><Relationship Id="rId1" Type="http://schemas.openxmlformats.org/officeDocument/2006/relationships/slide" Target="../slides/slide117.xml"/><Relationship Id="rId2" Type="http://schemas.openxmlformats.org/officeDocument/2006/relationships/notesMaster" Target="../notesMasters/notesMaster1.xml"/></Relationships>

</file>

<file path=ppt/notesSlides/_rels/notesSlide73.xml.rels><?xml version="1.0" encoding="UTF-8"?>
<Relationships xmlns="http://schemas.openxmlformats.org/package/2006/relationships"><Relationship Id="rId1" Type="http://schemas.openxmlformats.org/officeDocument/2006/relationships/slide" Target="../slides/slide123.xml"/><Relationship Id="rId2" Type="http://schemas.openxmlformats.org/officeDocument/2006/relationships/notesMaster" Target="../notesMasters/notesMaster1.xml"/></Relationships>

</file>

<file path=ppt/notesSlides/_rels/notesSlide74.xml.rels><?xml version="1.0" encoding="UTF-8"?>
<Relationships xmlns="http://schemas.openxmlformats.org/package/2006/relationships"><Relationship Id="rId1" Type="http://schemas.openxmlformats.org/officeDocument/2006/relationships/slide" Target="../slides/slide128.xml"/><Relationship Id="rId2" Type="http://schemas.openxmlformats.org/officeDocument/2006/relationships/notesMaster" Target="../notesMasters/notesMaster1.xml"/></Relationships>

</file>

<file path=ppt/notesSlides/_rels/notesSlide75.xml.rels><?xml version="1.0" encoding="UTF-8"?>
<Relationships xmlns="http://schemas.openxmlformats.org/package/2006/relationships"><Relationship Id="rId1" Type="http://schemas.openxmlformats.org/officeDocument/2006/relationships/slide" Target="../slides/slide132.xml"/><Relationship Id="rId2" Type="http://schemas.openxmlformats.org/officeDocument/2006/relationships/notesMaster" Target="../notesMasters/notesMaster1.xml"/></Relationships>

</file>

<file path=ppt/notesSlides/_rels/notesSlide76.xml.rels><?xml version="1.0" encoding="UTF-8"?>
<Relationships xmlns="http://schemas.openxmlformats.org/package/2006/relationships"><Relationship Id="rId1" Type="http://schemas.openxmlformats.org/officeDocument/2006/relationships/slide" Target="../slides/slide136.xml"/><Relationship Id="rId2" Type="http://schemas.openxmlformats.org/officeDocument/2006/relationships/notesMaster" Target="../notesMasters/notesMaster1.xml"/></Relationships>

</file>

<file path=ppt/notesSlides/_rels/notesSlide77.xml.rels><?xml version="1.0" encoding="UTF-8"?>
<Relationships xmlns="http://schemas.openxmlformats.org/package/2006/relationships"><Relationship Id="rId1" Type="http://schemas.openxmlformats.org/officeDocument/2006/relationships/slide" Target="../slides/slide137.xml"/><Relationship Id="rId2" Type="http://schemas.openxmlformats.org/officeDocument/2006/relationships/notesMaster" Target="../notesMasters/notesMaster1.xml"/></Relationships>

</file>

<file path=ppt/notesSlides/_rels/notesSlide78.xml.rels><?xml version="1.0" encoding="UTF-8"?>
<Relationships xmlns="http://schemas.openxmlformats.org/package/2006/relationships"><Relationship Id="rId1" Type="http://schemas.openxmlformats.org/officeDocument/2006/relationships/slide" Target="../slides/slide138.xml"/><Relationship Id="rId2" Type="http://schemas.openxmlformats.org/officeDocument/2006/relationships/notesMaster" Target="../notesMasters/notesMaster1.xml"/></Relationships>

</file>

<file path=ppt/notesSlides/_rels/notesSlide79.xml.rels><?xml version="1.0" encoding="UTF-8"?>
<Relationships xmlns="http://schemas.openxmlformats.org/package/2006/relationships"><Relationship Id="rId1" Type="http://schemas.openxmlformats.org/officeDocument/2006/relationships/slide" Target="../slides/slide140.xml"/><Relationship Id="rId2" Type="http://schemas.openxmlformats.org/officeDocument/2006/relationships/notesMaster" Target="../notesMasters/notesMaster1.xml"/></Relationships>

</file>

<file path=ppt/notesSlides/_rels/notesSlide8.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_rels/notesSlide80.xml.rels><?xml version="1.0" encoding="UTF-8"?>
<Relationships xmlns="http://schemas.openxmlformats.org/package/2006/relationships"><Relationship Id="rId1" Type="http://schemas.openxmlformats.org/officeDocument/2006/relationships/slide" Target="../slides/slide141.xml"/><Relationship Id="rId2" Type="http://schemas.openxmlformats.org/officeDocument/2006/relationships/notesMaster" Target="../notesMasters/notesMaster1.xml"/></Relationships>

</file>

<file path=ppt/notesSlides/_rels/notesSlide81.xml.rels><?xml version="1.0" encoding="UTF-8"?>
<Relationships xmlns="http://schemas.openxmlformats.org/package/2006/relationships"><Relationship Id="rId1" Type="http://schemas.openxmlformats.org/officeDocument/2006/relationships/slide" Target="../slides/slide142.xml"/><Relationship Id="rId2" Type="http://schemas.openxmlformats.org/officeDocument/2006/relationships/notesMaster" Target="../notesMasters/notesMaster1.xml"/></Relationships>

</file>

<file path=ppt/notesSlides/_rels/notesSlide82.xml.rels><?xml version="1.0" encoding="UTF-8"?>
<Relationships xmlns="http://schemas.openxmlformats.org/package/2006/relationships"><Relationship Id="rId1" Type="http://schemas.openxmlformats.org/officeDocument/2006/relationships/slide" Target="../slides/slide143.xml"/><Relationship Id="rId2" Type="http://schemas.openxmlformats.org/officeDocument/2006/relationships/notesMaster" Target="../notesMasters/notesMaster1.xml"/></Relationships>

</file>

<file path=ppt/notesSlides/_rels/notesSlide83.xml.rels><?xml version="1.0" encoding="UTF-8"?>
<Relationships xmlns="http://schemas.openxmlformats.org/package/2006/relationships"><Relationship Id="rId1" Type="http://schemas.openxmlformats.org/officeDocument/2006/relationships/slide" Target="../slides/slide148.xml"/><Relationship Id="rId2" Type="http://schemas.openxmlformats.org/officeDocument/2006/relationships/notesMaster" Target="../notesMasters/notesMaster1.xml"/></Relationships>

</file>

<file path=ppt/notesSlides/_rels/notesSlide84.xml.rels><?xml version="1.0" encoding="UTF-8"?>
<Relationships xmlns="http://schemas.openxmlformats.org/package/2006/relationships"><Relationship Id="rId1" Type="http://schemas.openxmlformats.org/officeDocument/2006/relationships/slide" Target="../slides/slide149.xml"/><Relationship Id="rId2" Type="http://schemas.openxmlformats.org/officeDocument/2006/relationships/notesMaster" Target="../notesMasters/notesMaster1.xml"/></Relationships>

</file>

<file path=ppt/notesSlides/_rels/notesSlide85.xml.rels><?xml version="1.0" encoding="UTF-8"?>
<Relationships xmlns="http://schemas.openxmlformats.org/package/2006/relationships"><Relationship Id="rId1" Type="http://schemas.openxmlformats.org/officeDocument/2006/relationships/slide" Target="../slides/slide150.xml"/><Relationship Id="rId2" Type="http://schemas.openxmlformats.org/officeDocument/2006/relationships/notesMaster" Target="../notesMasters/notesMaster1.xml"/></Relationships>

</file>

<file path=ppt/notesSlides/_rels/notesSlide86.xml.rels><?xml version="1.0" encoding="UTF-8"?>
<Relationships xmlns="http://schemas.openxmlformats.org/package/2006/relationships"><Relationship Id="rId1" Type="http://schemas.openxmlformats.org/officeDocument/2006/relationships/slide" Target="../slides/slide152.xml"/><Relationship Id="rId2" Type="http://schemas.openxmlformats.org/officeDocument/2006/relationships/notesMaster" Target="../notesMasters/notesMaster1.xml"/></Relationships>

</file>

<file path=ppt/notesSlides/_rels/notesSlide87.xml.rels><?xml version="1.0" encoding="UTF-8"?>
<Relationships xmlns="http://schemas.openxmlformats.org/package/2006/relationships"><Relationship Id="rId1" Type="http://schemas.openxmlformats.org/officeDocument/2006/relationships/slide" Target="../slides/slide154.xml"/><Relationship Id="rId2" Type="http://schemas.openxmlformats.org/officeDocument/2006/relationships/notesMaster" Target="../notesMasters/notesMaster1.xml"/></Relationships>

</file>

<file path=ppt/notesSlides/_rels/notesSlide88.xml.rels><?xml version="1.0" encoding="UTF-8"?>
<Relationships xmlns="http://schemas.openxmlformats.org/package/2006/relationships"><Relationship Id="rId1" Type="http://schemas.openxmlformats.org/officeDocument/2006/relationships/slide" Target="../slides/slide156.xml"/><Relationship Id="rId2" Type="http://schemas.openxmlformats.org/officeDocument/2006/relationships/notesMaster" Target="../notesMasters/notesMaster1.xml"/></Relationships>

</file>

<file path=ppt/notesSlides/_rels/notesSlide89.xml.rels><?xml version="1.0" encoding="UTF-8"?>
<Relationships xmlns="http://schemas.openxmlformats.org/package/2006/relationships"><Relationship Id="rId1" Type="http://schemas.openxmlformats.org/officeDocument/2006/relationships/slide" Target="../slides/slide157.xml"/><Relationship Id="rId2" Type="http://schemas.openxmlformats.org/officeDocument/2006/relationships/notesMaster" Target="../notesMasters/notesMaster1.xml"/></Relationships>

</file>

<file path=ppt/notesSlides/_rels/notesSlide9.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_rels/notesSlide90.xml.rels><?xml version="1.0" encoding="UTF-8"?>
<Relationships xmlns="http://schemas.openxmlformats.org/package/2006/relationships"><Relationship Id="rId1" Type="http://schemas.openxmlformats.org/officeDocument/2006/relationships/slide" Target="../slides/slide160.xml"/><Relationship Id="rId2" Type="http://schemas.openxmlformats.org/officeDocument/2006/relationships/notesMaster" Target="../notesMasters/notesMaster1.xml"/></Relationships>

</file>

<file path=ppt/notesSlides/_rels/notesSlide91.xml.rels><?xml version="1.0" encoding="UTF-8"?>
<Relationships xmlns="http://schemas.openxmlformats.org/package/2006/relationships"><Relationship Id="rId1" Type="http://schemas.openxmlformats.org/officeDocument/2006/relationships/slide" Target="../slides/slide162.xml"/><Relationship Id="rId2" Type="http://schemas.openxmlformats.org/officeDocument/2006/relationships/notesMaster" Target="../notesMasters/notesMaster1.xml"/></Relationships>

</file>

<file path=ppt/notesSlides/_rels/notesSlide92.xml.rels><?xml version="1.0" encoding="UTF-8"?>
<Relationships xmlns="http://schemas.openxmlformats.org/package/2006/relationships"><Relationship Id="rId1" Type="http://schemas.openxmlformats.org/officeDocument/2006/relationships/slide" Target="../slides/slide163.xml"/><Relationship Id="rId2" Type="http://schemas.openxmlformats.org/officeDocument/2006/relationships/notesMaster" Target="../notesMasters/notesMaster1.xml"/></Relationships>

</file>

<file path=ppt/notesSlides/_rels/notesSlide93.xml.rels><?xml version="1.0" encoding="UTF-8"?>
<Relationships xmlns="http://schemas.openxmlformats.org/package/2006/relationships"><Relationship Id="rId1" Type="http://schemas.openxmlformats.org/officeDocument/2006/relationships/slide" Target="../slides/slide164.xml"/><Relationship Id="rId2" Type="http://schemas.openxmlformats.org/officeDocument/2006/relationships/notesMaster" Target="../notesMasters/notesMaster1.xml"/></Relationships>

</file>

<file path=ppt/notesSlides/_rels/notesSlide94.xml.rels><?xml version="1.0" encoding="UTF-8"?>
<Relationships xmlns="http://schemas.openxmlformats.org/package/2006/relationships"><Relationship Id="rId1" Type="http://schemas.openxmlformats.org/officeDocument/2006/relationships/slide" Target="../slides/slide166.xml"/><Relationship Id="rId2" Type="http://schemas.openxmlformats.org/officeDocument/2006/relationships/notesMaster" Target="../notesMasters/notesMaster1.xml"/></Relationships>

</file>

<file path=ppt/notesSlides/_rels/notesSlide95.xml.rels><?xml version="1.0" encoding="UTF-8"?>
<Relationships xmlns="http://schemas.openxmlformats.org/package/2006/relationships"><Relationship Id="rId1" Type="http://schemas.openxmlformats.org/officeDocument/2006/relationships/slide" Target="../slides/slide167.xml"/><Relationship Id="rId2" Type="http://schemas.openxmlformats.org/officeDocument/2006/relationships/notesMaster" Target="../notesMasters/notesMaster1.xml"/></Relationships>

</file>

<file path=ppt/notesSlides/_rels/notesSlide96.xml.rels><?xml version="1.0" encoding="UTF-8"?>
<Relationships xmlns="http://schemas.openxmlformats.org/package/2006/relationships"><Relationship Id="rId1" Type="http://schemas.openxmlformats.org/officeDocument/2006/relationships/slide" Target="../slides/slide170.xml"/><Relationship Id="rId2" Type="http://schemas.openxmlformats.org/officeDocument/2006/relationships/notesMaster" Target="../notesMasters/notesMaster1.xml"/></Relationships>

</file>

<file path=ppt/notesSlides/_rels/notesSlide97.xml.rels><?xml version="1.0" encoding="UTF-8"?>
<Relationships xmlns="http://schemas.openxmlformats.org/package/2006/relationships"><Relationship Id="rId1" Type="http://schemas.openxmlformats.org/officeDocument/2006/relationships/slide" Target="../slides/slide171.xml"/><Relationship Id="rId2" Type="http://schemas.openxmlformats.org/officeDocument/2006/relationships/notesMaster" Target="../notesMasters/notesMaster1.xml"/></Relationships>

</file>

<file path=ppt/notesSlides/_rels/notesSlide98.xml.rels><?xml version="1.0" encoding="UTF-8"?>
<Relationships xmlns="http://schemas.openxmlformats.org/package/2006/relationships"><Relationship Id="rId1" Type="http://schemas.openxmlformats.org/officeDocument/2006/relationships/slide" Target="../slides/slide172.xml"/><Relationship Id="rId2" Type="http://schemas.openxmlformats.org/officeDocument/2006/relationships/notesMaster" Target="../notesMasters/notesMaster1.xml"/></Relationships>

</file>

<file path=ppt/notesSlides/_rels/notesSlide99.xml.rels><?xml version="1.0" encoding="UTF-8"?>
<Relationships xmlns="http://schemas.openxmlformats.org/package/2006/relationships"><Relationship Id="rId1" Type="http://schemas.openxmlformats.org/officeDocument/2006/relationships/slide" Target="../slides/slide173.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01" name="Shape 701"/>
          <p:cNvSpPr/>
          <p:nvPr>
            <p:ph type="sldImg"/>
          </p:nvPr>
        </p:nvSpPr>
        <p:spPr>
          <a:prstGeom prst="rect">
            <a:avLst/>
          </a:prstGeom>
        </p:spPr>
        <p:txBody>
          <a:bodyPr/>
          <a:lstStyle/>
          <a:p>
            <a:pPr/>
          </a:p>
        </p:txBody>
      </p:sp>
      <p:sp>
        <p:nvSpPr>
          <p:cNvPr id="702" name="Shape 702"/>
          <p:cNvSpPr/>
          <p:nvPr>
            <p:ph type="body" sz="quarter" idx="1"/>
          </p:nvPr>
        </p:nvSpPr>
        <p:spPr>
          <a:prstGeom prst="rect">
            <a:avLst/>
          </a:prstGeom>
        </p:spPr>
        <p:txBody>
          <a:bodyPr/>
          <a:lstStyle/>
          <a:p>
            <a:pPr marL="228600" indent="-228600">
              <a:buSzPct val="100000"/>
              <a:buChar char="•"/>
              <a:defRPr sz="1400"/>
            </a:pPr>
            <a:r>
              <a:t>Hi, my name is ________. I am the __________ for HashiCorp and here to talk about Terraform, one of the product in the HashiCorp Suite. </a:t>
            </a:r>
          </a:p>
          <a:p>
            <a:pPr marL="228600" indent="-228600">
              <a:buSzPct val="100000"/>
              <a:buChar char="•"/>
              <a:defRPr sz="1400"/>
            </a:pPr>
            <a:r>
              <a:t>The mission of the HashiCorp suite is to provide products singularly focused on a goal: a product to provision, one to secure, one to run, and one to connect any infrastructure for any application. </a:t>
            </a:r>
          </a:p>
          <a:p>
            <a:pPr marL="228600" indent="-228600">
              <a:buSzPct val="100000"/>
              <a:buChar char="•"/>
              <a:defRPr sz="1400"/>
            </a:pPr>
            <a:r>
              <a:t>Today we will talk about the provisioning piece with Terraform. </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74" name="Shape 974"/>
          <p:cNvSpPr/>
          <p:nvPr>
            <p:ph type="sldImg"/>
          </p:nvPr>
        </p:nvSpPr>
        <p:spPr>
          <a:prstGeom prst="rect">
            <a:avLst/>
          </a:prstGeom>
        </p:spPr>
        <p:txBody>
          <a:bodyPr/>
          <a:lstStyle/>
          <a:p>
            <a:pPr/>
          </a:p>
        </p:txBody>
      </p:sp>
      <p:sp>
        <p:nvSpPr>
          <p:cNvPr id="975" name="Shape 975"/>
          <p:cNvSpPr/>
          <p:nvPr>
            <p:ph type="body" sz="quarter" idx="1"/>
          </p:nvPr>
        </p:nvSpPr>
        <p:spPr>
          <a:prstGeom prst="rect">
            <a:avLst/>
          </a:prstGeom>
        </p:spPr>
        <p:txBody>
          <a:bodyPr/>
          <a:lstStyle/>
          <a:p>
            <a:pPr defTabSz="685800">
              <a:defRPr sz="1400"/>
            </a:pPr>
            <a:r>
              <a:t>Cloud adds a 4</a:t>
            </a:r>
            <a:r>
              <a:rPr baseline="30000"/>
              <a:t>th</a:t>
            </a:r>
            <a:r>
              <a:t> element</a:t>
            </a:r>
          </a:p>
          <a:p>
            <a:pPr defTabSz="685800">
              <a:defRPr sz="1400"/>
            </a:pPr>
          </a:p>
          <a:p>
            <a:pPr defTabSz="685800">
              <a:defRPr sz="1400"/>
            </a:pPr>
            <a:r>
              <a:t>Cloud = infinity scale, create/destroy</a:t>
            </a:r>
          </a:p>
          <a:p>
            <a:pPr defTabSz="685800">
              <a:defRPr sz="1400"/>
            </a:pPr>
            <a:r>
              <a:t>No more Manual</a:t>
            </a:r>
          </a:p>
          <a:p>
            <a:pPr defTabSz="685800">
              <a:defRPr sz="1400"/>
            </a:pPr>
            <a:r>
              <a:t>Dynamic connections</a:t>
            </a:r>
          </a:p>
          <a:p>
            <a:pPr defTabSz="685800">
              <a:defRPr sz="1400"/>
            </a:p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03" name="Shape 3103"/>
          <p:cNvSpPr/>
          <p:nvPr>
            <p:ph type="sldImg"/>
          </p:nvPr>
        </p:nvSpPr>
        <p:spPr>
          <a:prstGeom prst="rect">
            <a:avLst/>
          </a:prstGeom>
        </p:spPr>
        <p:txBody>
          <a:bodyPr/>
          <a:lstStyle/>
          <a:p>
            <a:pPr/>
          </a:p>
        </p:txBody>
      </p:sp>
      <p:sp>
        <p:nvSpPr>
          <p:cNvPr id="3104" name="Shape 3104"/>
          <p:cNvSpPr/>
          <p:nvPr>
            <p:ph type="body" sz="quarter" idx="1"/>
          </p:nvPr>
        </p:nvSpPr>
        <p:spPr>
          <a:prstGeom prst="rect">
            <a:avLst/>
          </a:prstGeom>
        </p:spPr>
        <p:txBody>
          <a:bodyPr/>
          <a:lstStyle/>
          <a:p>
            <a:pPr marL="228600" indent="-228600">
              <a:buSzPct val="100000"/>
              <a:buChar char="•"/>
              <a:defRPr sz="1400"/>
            </a:pPr>
            <a:r>
              <a:t>Here is a view of a Terraform run from Terraform Enterprise with the policy check applied after the Terraform plan. </a:t>
            </a:r>
          </a:p>
          <a:p>
            <a:pPr marL="228600" indent="-228600">
              <a:buSzPct val="100000"/>
              <a:buChar char="•"/>
              <a:defRPr sz="1400"/>
            </a:pPr>
            <a:r>
              <a:t>This particular run had a soft fail that was able to be overridden by a user with the appropriate permission. </a:t>
            </a: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01" name="Shape 3201"/>
          <p:cNvSpPr/>
          <p:nvPr>
            <p:ph type="sldImg"/>
          </p:nvPr>
        </p:nvSpPr>
        <p:spPr>
          <a:prstGeom prst="rect">
            <a:avLst/>
          </a:prstGeom>
        </p:spPr>
        <p:txBody>
          <a:bodyPr/>
          <a:lstStyle/>
          <a:p>
            <a:pPr/>
          </a:p>
        </p:txBody>
      </p:sp>
      <p:sp>
        <p:nvSpPr>
          <p:cNvPr id="3202" name="Shape 3202"/>
          <p:cNvSpPr/>
          <p:nvPr>
            <p:ph type="body" sz="quarter" idx="1"/>
          </p:nvPr>
        </p:nvSpPr>
        <p:spPr>
          <a:prstGeom prst="rect">
            <a:avLst/>
          </a:prstGeom>
        </p:spPr>
        <p:txBody>
          <a:bodyPr/>
          <a:lstStyle>
            <a:lvl1pPr marL="228600" indent="-228600">
              <a:buSzPct val="100000"/>
              <a:buChar char="•"/>
              <a:defRPr sz="1400"/>
            </a:lvl1pPr>
          </a:lstStyle>
          <a:p>
            <a:pPr/>
            <a:r>
              <a:t>With Sentinel policy as code the appropriate guardrails are automatically in-place to protect users from creating infrastructure changes that fall outside of business and/or regulatory policies.</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79" name="Shape 979"/>
          <p:cNvSpPr/>
          <p:nvPr>
            <p:ph type="sldImg"/>
          </p:nvPr>
        </p:nvSpPr>
        <p:spPr>
          <a:prstGeom prst="rect">
            <a:avLst/>
          </a:prstGeom>
        </p:spPr>
        <p:txBody>
          <a:bodyPr/>
          <a:lstStyle/>
          <a:p>
            <a:pPr/>
          </a:p>
        </p:txBody>
      </p:sp>
      <p:sp>
        <p:nvSpPr>
          <p:cNvPr id="980" name="Shape 980"/>
          <p:cNvSpPr/>
          <p:nvPr>
            <p:ph type="body" sz="quarter" idx="1"/>
          </p:nvPr>
        </p:nvSpPr>
        <p:spPr>
          <a:prstGeom prst="rect">
            <a:avLst/>
          </a:prstGeom>
        </p:spPr>
        <p:txBody>
          <a:bodyPr/>
          <a:lstStyle/>
          <a:p>
            <a:pPr/>
            <a:r>
              <a:t>4 Hashicorp tools to address</a:t>
            </a:r>
          </a:p>
          <a:p>
            <a:p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04" name="Shape 1004"/>
          <p:cNvSpPr/>
          <p:nvPr>
            <p:ph type="sldImg"/>
          </p:nvPr>
        </p:nvSpPr>
        <p:spPr>
          <a:prstGeom prst="rect">
            <a:avLst/>
          </a:prstGeom>
        </p:spPr>
        <p:txBody>
          <a:bodyPr/>
          <a:lstStyle/>
          <a:p>
            <a:pPr/>
          </a:p>
        </p:txBody>
      </p:sp>
      <p:sp>
        <p:nvSpPr>
          <p:cNvPr id="1005" name="Shape 1005"/>
          <p:cNvSpPr/>
          <p:nvPr>
            <p:ph type="body" sz="quarter" idx="1"/>
          </p:nvPr>
        </p:nvSpPr>
        <p:spPr>
          <a:prstGeom prst="rect">
            <a:avLst/>
          </a:prstGeom>
        </p:spPr>
        <p:txBody>
          <a:bodyPr/>
          <a:lstStyle/>
          <a:p>
            <a:pPr defTabSz="685800">
              <a:defRPr sz="1400"/>
            </a:pPr>
            <a:r>
              <a:t>Operations Team Concerns</a:t>
            </a:r>
          </a:p>
          <a:p>
            <a:pPr defTabSz="685800">
              <a:defRPr sz="1400"/>
            </a:pPr>
            <a:br/>
            <a:r>
              <a:t>Secure infrastructure</a:t>
            </a:r>
          </a:p>
          <a:p>
            <a:pPr marL="285750" indent="-285750" defTabSz="685800">
              <a:buSzPct val="100000"/>
              <a:buChar char="-"/>
              <a:defRPr sz="1400"/>
            </a:pPr>
            <a:r>
              <a:t>Scale</a:t>
            </a:r>
          </a:p>
          <a:p>
            <a:pPr marL="285750" indent="-285750" defTabSz="685800">
              <a:buSzPct val="100000"/>
              <a:buChar char="-"/>
              <a:defRPr sz="1400"/>
            </a:pPr>
            <a:r>
              <a:t>Multiple Components and Layers</a:t>
            </a:r>
          </a:p>
          <a:p>
            <a:pPr marL="285750" indent="-285750" defTabSz="685800">
              <a:buSzPct val="100000"/>
              <a:buChar char="-"/>
              <a:defRPr sz="1400"/>
            </a:pPr>
            <a:r>
              <a:t>Dependencies</a:t>
            </a:r>
          </a:p>
          <a:p>
            <a:pPr marL="285750" indent="-285750" defTabSz="685800">
              <a:buSzPct val="100000"/>
              <a:buChar char="-"/>
              <a:defRPr sz="1400"/>
            </a:pPr>
          </a:p>
          <a:p>
            <a:pPr defTabSz="685800">
              <a:defRPr sz="1400"/>
            </a:pPr>
          </a:p>
          <a:p>
            <a:pPr defTabSz="685800">
              <a:defRPr sz="1400"/>
            </a:pPr>
            <a:r>
              <a:t>Ultimately that application must be deployed to the secure infrastructure.  This is almost certainly a multi-component app spanning a data layer and a runtime layer, meaning that it almost certainly has heterogenous elements spanning VMs to Containers and probably physical components as well (e.g. a database NOT inside a VM for performance reasons).</a:t>
            </a:r>
          </a:p>
          <a:p>
            <a:pPr defTabSz="685800">
              <a:defRPr sz="1400"/>
            </a:pPr>
          </a:p>
          <a:p>
            <a:pPr defTabSz="685800">
              <a:defRPr sz="1400"/>
            </a:pPr>
            <a:r>
              <a:t>And finally the application must be registered with a common service registry so that it can be monitored by the ops team.</a:t>
            </a:r>
          </a:p>
          <a:p>
            <a:pPr defTabSz="685800">
              <a:defRPr sz="1400"/>
            </a:pPr>
          </a:p>
          <a:p>
            <a:pPr defTabSz="685800">
              <a:defRPr sz="1400"/>
            </a:pPr>
            <a:r>
              <a:t>That is really the end-to-end software supply chain: the principles have not changed for a long time, but just as the evolution from producing combustion engines to electric engines caused factories to be retooled to accommodate the addition of some new components, the software supply chain requires new tooling to support the realities of modern application infrastructure.  It is hybrid, distributed and dynamic in a way that the existing toolchains really aren't designed.</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36" name="Shape 1036"/>
          <p:cNvSpPr/>
          <p:nvPr>
            <p:ph type="sldImg"/>
          </p:nvPr>
        </p:nvSpPr>
        <p:spPr>
          <a:prstGeom prst="rect">
            <a:avLst/>
          </a:prstGeom>
        </p:spPr>
        <p:txBody>
          <a:bodyPr/>
          <a:lstStyle/>
          <a:p>
            <a:pPr/>
          </a:p>
        </p:txBody>
      </p:sp>
      <p:sp>
        <p:nvSpPr>
          <p:cNvPr id="1037" name="Shape 1037"/>
          <p:cNvSpPr/>
          <p:nvPr>
            <p:ph type="body" sz="quarter" idx="1"/>
          </p:nvPr>
        </p:nvSpPr>
        <p:spPr>
          <a:prstGeom prst="rect">
            <a:avLst/>
          </a:prstGeom>
        </p:spPr>
        <p:txBody>
          <a:bodyPr/>
          <a:lstStyle/>
          <a:p>
            <a:pPr/>
            <a:r>
              <a:t>Terraform</a:t>
            </a:r>
          </a:p>
          <a:p>
            <a:pPr/>
          </a:p>
          <a:p>
            <a:pPr/>
            <a:r>
              <a:t>Single language </a:t>
            </a:r>
          </a:p>
          <a:p>
            <a:pPr marL="342900" indent="-342900">
              <a:buSzPct val="100000"/>
              <a:buChar char="-"/>
            </a:pPr>
            <a:r>
              <a:t>One cloud</a:t>
            </a:r>
          </a:p>
          <a:p>
            <a:pPr marL="342900" indent="-342900">
              <a:buSzPct val="100000"/>
              <a:buChar char="-"/>
            </a:pPr>
            <a:r>
              <a:t>Multi cloud</a:t>
            </a:r>
          </a:p>
          <a:p>
            <a:pPr marL="342900" indent="-342900">
              <a:buSzPct val="100000"/>
              <a:buChar char="-"/>
            </a:pPr>
            <a:r>
              <a:t>F5</a:t>
            </a:r>
          </a:p>
          <a:p>
            <a:pPr marL="342900" indent="-342900">
              <a:buSzPct val="100000"/>
              <a:buChar char="-"/>
            </a:pPr>
            <a:r>
              <a:t>Public DNS</a:t>
            </a:r>
          </a:p>
          <a:p>
            <a:pPr marL="342900" indent="-342900">
              <a:buSzPct val="100000"/>
              <a:buChar char="-"/>
            </a:pPr>
            <a:r>
              <a:t>Anything API addressable </a:t>
            </a:r>
          </a:p>
          <a:p>
            <a:pPr marL="342900" indent="-342900">
              <a:buSzPct val="100000"/>
              <a:buChar char="-"/>
            </a:pPr>
          </a:p>
          <a:p>
            <a:pPr/>
            <a:r>
              <a:t>Terraform understands</a:t>
            </a:r>
          </a:p>
          <a:p>
            <a:pPr/>
            <a:r>
              <a:t>What does it look like now?</a:t>
            </a:r>
          </a:p>
          <a:p>
            <a:pPr/>
            <a:r>
              <a:t>What does it need to look like?</a:t>
            </a:r>
          </a:p>
          <a:p>
            <a:pPr/>
            <a:r>
              <a:t>What changes are needed?</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67" name="Shape 1067"/>
          <p:cNvSpPr/>
          <p:nvPr>
            <p:ph type="sldImg"/>
          </p:nvPr>
        </p:nvSpPr>
        <p:spPr>
          <a:prstGeom prst="rect">
            <a:avLst/>
          </a:prstGeom>
        </p:spPr>
        <p:txBody>
          <a:bodyPr/>
          <a:lstStyle/>
          <a:p>
            <a:pPr/>
          </a:p>
        </p:txBody>
      </p:sp>
      <p:sp>
        <p:nvSpPr>
          <p:cNvPr id="1068" name="Shape 1068"/>
          <p:cNvSpPr/>
          <p:nvPr>
            <p:ph type="body" sz="quarter" idx="1"/>
          </p:nvPr>
        </p:nvSpPr>
        <p:spPr>
          <a:prstGeom prst="rect">
            <a:avLst/>
          </a:prstGeom>
        </p:spPr>
        <p:txBody>
          <a:bodyPr/>
          <a:lstStyle/>
          <a:p>
            <a:pPr defTabSz="685800">
              <a:defRPr sz="1400"/>
            </a:pPr>
            <a:r>
              <a:t>Security Team Concerns:</a:t>
            </a:r>
          </a:p>
          <a:p>
            <a:pPr defTabSz="685800">
              <a:defRPr sz="1400"/>
            </a:pPr>
          </a:p>
          <a:p>
            <a:pPr defTabSz="685800">
              <a:defRPr sz="1400"/>
            </a:pPr>
            <a:r>
              <a:t>Data Center -&gt; Firewalls -&gt; Infrastructure</a:t>
            </a:r>
          </a:p>
          <a:p>
            <a:pPr defTabSz="685800">
              <a:defRPr sz="1400"/>
            </a:pPr>
          </a:p>
          <a:p>
            <a:pPr defTabSz="685800">
              <a:defRPr sz="1400"/>
            </a:pPr>
            <a:r>
              <a:t>Castle &amp; Moat approach.</a:t>
            </a:r>
          </a:p>
          <a:p>
            <a:pPr defTabSz="685800">
              <a:defRPr sz="1400"/>
            </a:pPr>
          </a:p>
          <a:p>
            <a:pPr defTabSz="685800">
              <a:defRPr sz="1400"/>
            </a:pPr>
            <a:r>
              <a:t>Managing dist. Secrets</a:t>
            </a:r>
          </a:p>
          <a:p>
            <a:pPr defTabSz="685800">
              <a:defRPr sz="1400"/>
            </a:pPr>
            <a:r>
              <a:t>Encryption</a:t>
            </a:r>
          </a:p>
          <a:p>
            <a:pPr defTabSz="685800">
              <a:defRPr sz="1400"/>
            </a:pPr>
            <a:r>
              <a:t>Private Access</a:t>
            </a:r>
          </a:p>
          <a:p>
            <a:pPr defTabSz="685800">
              <a:defRPr sz="1400"/>
            </a:pPr>
          </a:p>
          <a:p>
            <a:pPr defTabSz="685800">
              <a:defRPr sz="1400"/>
            </a:pPr>
          </a:p>
          <a:p>
            <a:pPr defTabSz="685800">
              <a:defRPr sz="1400"/>
            </a:pPr>
          </a:p>
          <a:p>
            <a:pPr defTabSz="685800">
              <a:defRPr sz="1400"/>
            </a:pPr>
          </a:p>
          <a:p>
            <a:pPr defTabSz="685800">
              <a:defRPr sz="1400"/>
            </a:p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12" name="Shape 1112"/>
          <p:cNvSpPr/>
          <p:nvPr>
            <p:ph type="sldImg"/>
          </p:nvPr>
        </p:nvSpPr>
        <p:spPr>
          <a:prstGeom prst="rect">
            <a:avLst/>
          </a:prstGeom>
        </p:spPr>
        <p:txBody>
          <a:bodyPr/>
          <a:lstStyle/>
          <a:p>
            <a:pPr/>
          </a:p>
        </p:txBody>
      </p:sp>
      <p:sp>
        <p:nvSpPr>
          <p:cNvPr id="1113" name="Shape 1113"/>
          <p:cNvSpPr/>
          <p:nvPr>
            <p:ph type="body" sz="quarter" idx="1"/>
          </p:nvPr>
        </p:nvSpPr>
        <p:spPr>
          <a:prstGeom prst="rect">
            <a:avLst/>
          </a:prstGeom>
        </p:spPr>
        <p:txBody>
          <a:bodyPr/>
          <a:lstStyle/>
          <a:p>
            <a:pPr defTabSz="685800">
              <a:defRPr sz="1400"/>
            </a:pPr>
            <a:r>
              <a:t>Vault</a:t>
            </a:r>
          </a:p>
          <a:p>
            <a:pPr defTabSz="685800">
              <a:defRPr sz="1400"/>
            </a:pPr>
          </a:p>
          <a:p>
            <a:pPr defTabSz="685800">
              <a:defRPr sz="1400"/>
            </a:pPr>
            <a:r>
              <a:t>Cloud – without confidence that the underlying infrastructure is secure</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56" name="Shape 1156"/>
          <p:cNvSpPr/>
          <p:nvPr>
            <p:ph type="sldImg"/>
          </p:nvPr>
        </p:nvSpPr>
        <p:spPr>
          <a:prstGeom prst="rect">
            <a:avLst/>
          </a:prstGeom>
        </p:spPr>
        <p:txBody>
          <a:bodyPr/>
          <a:lstStyle/>
          <a:p>
            <a:pPr/>
          </a:p>
        </p:txBody>
      </p:sp>
      <p:sp>
        <p:nvSpPr>
          <p:cNvPr id="1157" name="Shape 1157"/>
          <p:cNvSpPr/>
          <p:nvPr>
            <p:ph type="body" sz="quarter" idx="1"/>
          </p:nvPr>
        </p:nvSpPr>
        <p:spPr>
          <a:prstGeom prst="rect">
            <a:avLst/>
          </a:prstGeom>
        </p:spPr>
        <p:txBody>
          <a:bodyPr/>
          <a:lstStyle/>
          <a:p>
            <a:pPr defTabSz="685800">
              <a:defRPr sz="1400"/>
            </a:pPr>
            <a:r>
              <a:t>Developers or Operators</a:t>
            </a:r>
          </a:p>
          <a:p>
            <a:pPr defTabSz="685800">
              <a:defRPr sz="1400"/>
            </a:pPr>
          </a:p>
          <a:p>
            <a:pPr defTabSz="685800">
              <a:defRPr sz="1400"/>
            </a:pPr>
            <a:r>
              <a:t>Don’t want to care about:</a:t>
            </a:r>
          </a:p>
          <a:p>
            <a:pPr marL="285750" indent="-285750" defTabSz="685800">
              <a:buSzPct val="100000"/>
              <a:buChar char="-"/>
              <a:defRPr sz="1400"/>
            </a:pPr>
            <a:r>
              <a:t>Underlying infrastructure</a:t>
            </a:r>
          </a:p>
          <a:p>
            <a:pPr marL="285750" indent="-285750" defTabSz="685800">
              <a:buSzPct val="100000"/>
              <a:buChar char="-"/>
              <a:defRPr sz="1400"/>
            </a:pPr>
            <a:r>
              <a:t>Firewall rules</a:t>
            </a:r>
          </a:p>
          <a:p>
            <a:pPr marL="285750" indent="-285750" defTabSz="685800">
              <a:buSzPct val="100000"/>
              <a:buChar char="-"/>
              <a:defRPr sz="1400"/>
            </a:pPr>
            <a:r>
              <a:t>Rotating passwords</a:t>
            </a:r>
          </a:p>
          <a:p>
            <a:pPr marL="285750" indent="-285750" defTabSz="685800">
              <a:buSzPct val="100000"/>
              <a:buChar char="-"/>
              <a:defRPr sz="1400"/>
            </a:pPr>
          </a:p>
          <a:p>
            <a:pPr defTabSz="685800">
              <a:defRPr sz="1400"/>
            </a:pPr>
            <a:r>
              <a:t>Decouple the infrastructure</a:t>
            </a:r>
          </a:p>
          <a:p>
            <a:pPr defTabSz="685800">
              <a:defRPr sz="1400"/>
            </a:pPr>
            <a:r>
              <a:t>Better binary packaging</a:t>
            </a:r>
          </a:p>
          <a:p>
            <a:pPr defTabSz="685800">
              <a:defRPr sz="1400"/>
            </a:pPr>
            <a:r>
              <a:t>Machine Density</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05" name="Shape 1205"/>
          <p:cNvSpPr/>
          <p:nvPr>
            <p:ph type="sldImg"/>
          </p:nvPr>
        </p:nvSpPr>
        <p:spPr>
          <a:prstGeom prst="rect">
            <a:avLst/>
          </a:prstGeom>
        </p:spPr>
        <p:txBody>
          <a:bodyPr/>
          <a:lstStyle/>
          <a:p>
            <a:pPr/>
          </a:p>
        </p:txBody>
      </p:sp>
      <p:sp>
        <p:nvSpPr>
          <p:cNvPr id="1206" name="Shape 1206"/>
          <p:cNvSpPr/>
          <p:nvPr>
            <p:ph type="body" sz="quarter" idx="1"/>
          </p:nvPr>
        </p:nvSpPr>
        <p:spPr>
          <a:prstGeom prst="rect">
            <a:avLst/>
          </a:prstGeom>
        </p:spPr>
        <p:txBody>
          <a:bodyPr/>
          <a:lstStyle/>
          <a:p>
            <a:pPr defTabSz="685800">
              <a:defRPr sz="1400"/>
            </a:pPr>
            <a:r>
              <a:t>Nomad</a:t>
            </a:r>
          </a:p>
          <a:p>
            <a:pPr defTabSz="685800">
              <a:defRPr sz="1400"/>
            </a:pPr>
          </a:p>
          <a:p>
            <a:pPr defTabSz="685800">
              <a:defRPr sz="1400"/>
            </a:pPr>
            <a:r>
              <a:t>Job file to represent applications</a:t>
            </a:r>
          </a:p>
          <a:p>
            <a:pPr defTabSz="685800">
              <a:defRPr sz="1400"/>
            </a:pPr>
            <a:r>
              <a:t>Number of instances to run</a:t>
            </a:r>
          </a:p>
          <a:p>
            <a:pPr defTabSz="685800">
              <a:defRPr sz="1400"/>
            </a:pPr>
            <a:r>
              <a:t>Dependencies between them</a:t>
            </a:r>
          </a:p>
          <a:p>
            <a:pPr defTabSz="685800">
              <a:defRPr sz="1400"/>
            </a:pPr>
          </a:p>
          <a:p>
            <a:pPr defTabSz="685800">
              <a:defRPr sz="1400"/>
            </a:pPr>
            <a:r>
              <a:t>Nomad figures it out</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77" name="Shape 1277"/>
          <p:cNvSpPr/>
          <p:nvPr>
            <p:ph type="sldImg"/>
          </p:nvPr>
        </p:nvSpPr>
        <p:spPr>
          <a:prstGeom prst="rect">
            <a:avLst/>
          </a:prstGeom>
        </p:spPr>
        <p:txBody>
          <a:bodyPr/>
          <a:lstStyle/>
          <a:p>
            <a:pPr/>
          </a:p>
        </p:txBody>
      </p:sp>
      <p:sp>
        <p:nvSpPr>
          <p:cNvPr id="1278" name="Shape 1278"/>
          <p:cNvSpPr/>
          <p:nvPr>
            <p:ph type="body" sz="quarter" idx="1"/>
          </p:nvPr>
        </p:nvSpPr>
        <p:spPr>
          <a:prstGeom prst="rect">
            <a:avLst/>
          </a:prstGeom>
        </p:spPr>
        <p:txBody>
          <a:bodyPr/>
          <a:lstStyle/>
          <a:p>
            <a:pPr defTabSz="685800">
              <a:defRPr sz="1400"/>
            </a:pPr>
            <a:r>
              <a:t>Connectivity</a:t>
            </a:r>
          </a:p>
          <a:p>
            <a:pPr defTabSz="685800">
              <a:defRPr sz="1400"/>
            </a:pPr>
          </a:p>
          <a:p>
            <a:pPr defTabSz="685800">
              <a:defRPr sz="1400"/>
            </a:pPr>
            <a:r>
              <a:t>Service Discovery in a Dynamic Environment</a:t>
            </a:r>
          </a:p>
          <a:p>
            <a:pPr defTabSz="685800">
              <a:defRPr sz="1400"/>
            </a:pPr>
          </a:p>
          <a:p>
            <a:pPr defTabSz="685800">
              <a:defRPr sz="1400"/>
            </a:pPr>
            <a:r>
              <a:t>As nodes come online, Consul is used</a:t>
            </a:r>
          </a:p>
          <a:p>
            <a:pPr defTabSz="685800">
              <a:defRPr sz="1400"/>
            </a:pPr>
          </a:p>
          <a:p>
            <a:pPr defTabSz="685800">
              <a:defRPr sz="1400"/>
            </a:pPr>
            <a:r>
              <a:t>Connect dynamically and automatically</a:t>
            </a:r>
          </a:p>
          <a:p>
            <a:pPr defTabSz="685800">
              <a:defRPr sz="1400"/>
            </a:pPr>
          </a:p>
          <a:p>
            <a:pPr defTabSz="685800">
              <a:defRPr sz="1400"/>
            </a:pPr>
            <a:r>
              <a:t>Real time configuration (KV)</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14" name="Shape 1314"/>
          <p:cNvSpPr/>
          <p:nvPr>
            <p:ph type="sldImg"/>
          </p:nvPr>
        </p:nvSpPr>
        <p:spPr>
          <a:prstGeom prst="rect">
            <a:avLst/>
          </a:prstGeom>
        </p:spPr>
        <p:txBody>
          <a:bodyPr/>
          <a:lstStyle/>
          <a:p>
            <a:pPr/>
          </a:p>
        </p:txBody>
      </p:sp>
      <p:sp>
        <p:nvSpPr>
          <p:cNvPr id="1315" name="Shape 1315"/>
          <p:cNvSpPr/>
          <p:nvPr>
            <p:ph type="body" sz="quarter" idx="1"/>
          </p:nvPr>
        </p:nvSpPr>
        <p:spPr>
          <a:prstGeom prst="rect">
            <a:avLst/>
          </a:prstGeom>
        </p:spPr>
        <p:txBody>
          <a:bodyPr/>
          <a:lstStyle/>
          <a:p>
            <a:pPr defTabSz="685800">
              <a:defRPr sz="1400"/>
            </a:pPr>
            <a:r>
              <a:t>Hashicorp Suite</a:t>
            </a:r>
          </a:p>
          <a:p>
            <a:pPr defTabSz="685800">
              <a:defRPr sz="1400"/>
            </a:pPr>
          </a:p>
          <a:p>
            <a:pPr defTabSz="685800">
              <a:defRPr sz="1400"/>
            </a:pPr>
            <a:r>
              <a:t>Together they build the idea Mitchell/Armond had how infrastructure should be built.</a:t>
            </a:r>
          </a:p>
          <a:p>
            <a:pPr defTabSz="685800">
              <a:defRPr sz="1400"/>
            </a:pPr>
          </a:p>
          <a:p>
            <a:pPr defTabSz="685800">
              <a:defRPr sz="1400"/>
            </a:pPr>
            <a:r>
              <a:t>Unix methodology - do one thing, and do it well</a:t>
            </a:r>
          </a:p>
          <a:p>
            <a:pPr defTabSz="685800">
              <a:defRPr sz="1400"/>
            </a:pPr>
          </a:p>
          <a:p>
            <a:pPr defTabSz="685800">
              <a:defRPr sz="1400"/>
            </a:pPr>
            <a:r>
              <a:t>Independent use.</a:t>
            </a:r>
          </a:p>
          <a:p>
            <a:pPr defTabSz="685800">
              <a:defRPr sz="1400"/>
            </a:p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09" name="Shape 709"/>
          <p:cNvSpPr/>
          <p:nvPr>
            <p:ph type="sldImg"/>
          </p:nvPr>
        </p:nvSpPr>
        <p:spPr>
          <a:prstGeom prst="rect">
            <a:avLst/>
          </a:prstGeom>
        </p:spPr>
        <p:txBody>
          <a:bodyPr/>
          <a:lstStyle/>
          <a:p>
            <a:pPr/>
          </a:p>
        </p:txBody>
      </p:sp>
      <p:sp>
        <p:nvSpPr>
          <p:cNvPr id="710" name="Shape 710"/>
          <p:cNvSpPr/>
          <p:nvPr>
            <p:ph type="body" sz="quarter" idx="1"/>
          </p:nvPr>
        </p:nvSpPr>
        <p:spPr>
          <a:prstGeom prst="rect">
            <a:avLst/>
          </a:prstGeom>
        </p:spPr>
        <p:txBody>
          <a:bodyPr/>
          <a:lstStyle/>
          <a:p>
            <a:pPr/>
            <a:r>
              <a:t>Recipe for success</a:t>
            </a:r>
          </a:p>
          <a:p>
            <a:pPr/>
          </a:p>
          <a:p>
            <a:pPr/>
            <a:r>
              <a:t>This presentation is in the /docs folder</a:t>
            </a:r>
          </a:p>
          <a:p>
            <a:pPr/>
          </a:p>
          <a:p>
            <a:pPr/>
            <a:r>
              <a:t>Mix of presentation and hands on labs</a:t>
            </a:r>
          </a:p>
          <a:p>
            <a:pPr/>
          </a:p>
          <a:p>
            <a:pPr/>
            <a:r>
              <a:t>Links for more information</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83" name="Shape 1383"/>
          <p:cNvSpPr/>
          <p:nvPr>
            <p:ph type="sldImg"/>
          </p:nvPr>
        </p:nvSpPr>
        <p:spPr>
          <a:prstGeom prst="rect">
            <a:avLst/>
          </a:prstGeom>
        </p:spPr>
        <p:txBody>
          <a:bodyPr/>
          <a:lstStyle/>
          <a:p>
            <a:pPr/>
          </a:p>
        </p:txBody>
      </p:sp>
      <p:sp>
        <p:nvSpPr>
          <p:cNvPr id="1384" name="Shape 1384"/>
          <p:cNvSpPr/>
          <p:nvPr>
            <p:ph type="body" sz="quarter" idx="1"/>
          </p:nvPr>
        </p:nvSpPr>
        <p:spPr>
          <a:prstGeom prst="rect">
            <a:avLst/>
          </a:prstGeom>
        </p:spPr>
        <p:txBody>
          <a:bodyPr/>
          <a:lstStyle/>
          <a:p>
            <a:pPr/>
            <a:r>
              <a:t>Open Source – always be there, no artificial limitations</a:t>
            </a:r>
          </a:p>
          <a:p>
            <a:pPr/>
          </a:p>
          <a:p>
            <a:pPr/>
            <a:r>
              <a:t>Enterprise</a:t>
            </a:r>
          </a:p>
          <a:p>
            <a:pPr marL="342900" indent="-342900">
              <a:buSzPct val="100000"/>
              <a:buChar char="-"/>
            </a:pPr>
            <a:r>
              <a:t>Collaboration (RBAC)</a:t>
            </a:r>
          </a:p>
          <a:p>
            <a:pPr marL="342900" indent="-342900">
              <a:buSzPct val="100000"/>
              <a:buChar char="-"/>
            </a:pPr>
            <a:r>
              <a:t>Governance (tagging)</a:t>
            </a:r>
          </a:p>
          <a:p>
            <a:pPr marL="342900" indent="-342900">
              <a:buSzPct val="100000"/>
              <a:buChar char="-"/>
            </a:pPr>
          </a:p>
          <a:p>
            <a:pPr/>
            <a:r>
              <a:t>More on this later!</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93" name="Shape 1393"/>
          <p:cNvSpPr/>
          <p:nvPr>
            <p:ph type="sldImg"/>
          </p:nvPr>
        </p:nvSpPr>
        <p:spPr>
          <a:prstGeom prst="rect">
            <a:avLst/>
          </a:prstGeom>
        </p:spPr>
        <p:txBody>
          <a:bodyPr/>
          <a:lstStyle/>
          <a:p>
            <a:pPr/>
          </a:p>
        </p:txBody>
      </p:sp>
      <p:sp>
        <p:nvSpPr>
          <p:cNvPr id="1394" name="Shape 1394"/>
          <p:cNvSpPr/>
          <p:nvPr>
            <p:ph type="body" sz="quarter" idx="1"/>
          </p:nvPr>
        </p:nvSpPr>
        <p:spPr>
          <a:prstGeom prst="rect">
            <a:avLst/>
          </a:prstGeom>
        </p:spPr>
        <p:txBody>
          <a:bodyPr/>
          <a:lstStyle/>
          <a:p>
            <a:pPr/>
            <a:r>
              <a:t>We will be using this throughout the day</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00" name="Shape 1400"/>
          <p:cNvSpPr/>
          <p:nvPr>
            <p:ph type="sldImg"/>
          </p:nvPr>
        </p:nvSpPr>
        <p:spPr>
          <a:prstGeom prst="rect">
            <a:avLst/>
          </a:prstGeom>
        </p:spPr>
        <p:txBody>
          <a:bodyPr/>
          <a:lstStyle/>
          <a:p>
            <a:pPr/>
          </a:p>
        </p:txBody>
      </p:sp>
      <p:sp>
        <p:nvSpPr>
          <p:cNvPr id="1401" name="Shape 1401"/>
          <p:cNvSpPr/>
          <p:nvPr>
            <p:ph type="body" sz="quarter" idx="1"/>
          </p:nvPr>
        </p:nvSpPr>
        <p:spPr>
          <a:prstGeom prst="rect">
            <a:avLst/>
          </a:prstGeom>
        </p:spPr>
        <p:txBody>
          <a:bodyPr/>
          <a:lstStyle/>
          <a:p>
            <a:pPr/>
          </a:p>
          <a:p>
            <a:pPr/>
            <a:r>
              <a:t>When you create anything in the Portal, it is creating an ARM Template and submitting that to a deployment.</a:t>
            </a:r>
          </a:p>
          <a:p>
            <a:pPr/>
          </a:p>
          <a:p>
            <a:pPr/>
            <a:r>
              <a:t>Azure Deployment Model</a:t>
            </a:r>
          </a:p>
          <a:p>
            <a:p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06" name="Shape 1406"/>
          <p:cNvSpPr/>
          <p:nvPr>
            <p:ph type="sldImg"/>
          </p:nvPr>
        </p:nvSpPr>
        <p:spPr>
          <a:prstGeom prst="rect">
            <a:avLst/>
          </a:prstGeom>
        </p:spPr>
        <p:txBody>
          <a:bodyPr/>
          <a:lstStyle/>
          <a:p>
            <a:pPr/>
          </a:p>
        </p:txBody>
      </p:sp>
      <p:sp>
        <p:nvSpPr>
          <p:cNvPr id="1407" name="Shape 1407"/>
          <p:cNvSpPr/>
          <p:nvPr>
            <p:ph type="body" sz="quarter" idx="1"/>
          </p:nvPr>
        </p:nvSpPr>
        <p:spPr>
          <a:prstGeom prst="rect">
            <a:avLst/>
          </a:prstGeom>
        </p:spPr>
        <p:txBody>
          <a:bodyPr/>
          <a:lstStyle/>
          <a:p>
            <a:pPr/>
            <a:r>
              <a:t>There are other and overlapping tools out there.</a:t>
            </a:r>
          </a:p>
          <a:p>
            <a:pPr/>
          </a:p>
          <a:p>
            <a:pPr/>
            <a:r>
              <a:t>Most tools combine plan and execution</a:t>
            </a:r>
          </a:p>
          <a:p>
            <a:pPr/>
          </a:p>
          <a:p>
            <a:pPr/>
            <a:r>
              <a:t>One tool that can deploy to multiple platforms</a:t>
            </a:r>
          </a:p>
          <a:p>
            <a:pPr/>
          </a:p>
          <a:p>
            <a:pPr/>
            <a:r>
              <a:t>Can represent infra and CDN or DNS services, etc…</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12" name="Shape 1412"/>
          <p:cNvSpPr/>
          <p:nvPr>
            <p:ph type="sldImg"/>
          </p:nvPr>
        </p:nvSpPr>
        <p:spPr>
          <a:prstGeom prst="rect">
            <a:avLst/>
          </a:prstGeom>
        </p:spPr>
        <p:txBody>
          <a:bodyPr/>
          <a:lstStyle/>
          <a:p>
            <a:pPr/>
          </a:p>
        </p:txBody>
      </p:sp>
      <p:sp>
        <p:nvSpPr>
          <p:cNvPr id="1413" name="Shape 1413"/>
          <p:cNvSpPr/>
          <p:nvPr>
            <p:ph type="body" sz="quarter" idx="1"/>
          </p:nvPr>
        </p:nvSpPr>
        <p:spPr>
          <a:prstGeom prst="rect">
            <a:avLst/>
          </a:prstGeom>
        </p:spPr>
        <p:txBody>
          <a:bodyPr/>
          <a:lstStyle/>
          <a:p>
            <a:pPr/>
            <a:r>
              <a:t>There are other and overlapping tools out there.</a:t>
            </a:r>
          </a:p>
          <a:p>
            <a:pPr/>
          </a:p>
          <a:p>
            <a:pPr/>
            <a:r>
              <a:t>Most tools combine plan and execution</a:t>
            </a:r>
          </a:p>
          <a:p>
            <a:pPr/>
          </a:p>
          <a:p>
            <a:pPr/>
            <a:r>
              <a:t>One tool that can deploy to multiple platforms</a:t>
            </a:r>
          </a:p>
          <a:p>
            <a:pPr/>
          </a:p>
          <a:p>
            <a:pPr/>
            <a:r>
              <a:t>Can represent infra and CDN or DNS services, etc…</a:t>
            </a:r>
          </a:p>
          <a:p>
            <a:pPr/>
          </a:p>
          <a:p>
            <a:pPr/>
            <a:r>
              <a:t>MICROSOFT!</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19" name="Shape 1419"/>
          <p:cNvSpPr/>
          <p:nvPr>
            <p:ph type="sldImg"/>
          </p:nvPr>
        </p:nvSpPr>
        <p:spPr>
          <a:prstGeom prst="rect">
            <a:avLst/>
          </a:prstGeom>
        </p:spPr>
        <p:txBody>
          <a:bodyPr/>
          <a:lstStyle/>
          <a:p>
            <a:pPr/>
          </a:p>
        </p:txBody>
      </p:sp>
      <p:sp>
        <p:nvSpPr>
          <p:cNvPr id="1420" name="Shape 1420"/>
          <p:cNvSpPr/>
          <p:nvPr>
            <p:ph type="body" sz="quarter" idx="1"/>
          </p:nvPr>
        </p:nvSpPr>
        <p:spPr>
          <a:prstGeom prst="rect">
            <a:avLst/>
          </a:prstGeom>
        </p:spPr>
        <p:txBody>
          <a:bodyPr/>
          <a:lstStyle/>
          <a:p>
            <a:pPr/>
            <a:r>
              <a:t>2017, Hashicorp and Microsoft official partners.</a:t>
            </a:r>
          </a:p>
          <a:p>
            <a:pPr/>
          </a:p>
          <a:p>
            <a:pPr/>
            <a:r>
              <a:t>Terraform is a first class citizen in Azure</a:t>
            </a:r>
          </a:p>
          <a:p>
            <a:pPr/>
            <a:br/>
            <a:r>
              <a:t>Azurerm new resources quickly</a:t>
            </a:r>
          </a:p>
          <a:p>
            <a:pPr/>
          </a:p>
          <a:p>
            <a:pPr/>
            <a:r>
              <a:t>ACI – GA</a:t>
            </a:r>
          </a:p>
          <a:p>
            <a:pPr/>
            <a:r>
              <a:t>AKS – Preview</a:t>
            </a:r>
          </a:p>
          <a:p>
            <a:pPr/>
            <a:r>
              <a:t>Event Grid - ~1 week</a:t>
            </a:r>
          </a:p>
          <a:p>
            <a:p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26" name="Shape 1426"/>
          <p:cNvSpPr/>
          <p:nvPr>
            <p:ph type="sldImg"/>
          </p:nvPr>
        </p:nvSpPr>
        <p:spPr>
          <a:prstGeom prst="rect">
            <a:avLst/>
          </a:prstGeom>
        </p:spPr>
        <p:txBody>
          <a:bodyPr/>
          <a:lstStyle/>
          <a:p>
            <a:pPr/>
          </a:p>
        </p:txBody>
      </p:sp>
      <p:sp>
        <p:nvSpPr>
          <p:cNvPr id="1427" name="Shape 1427"/>
          <p:cNvSpPr/>
          <p:nvPr>
            <p:ph type="body" sz="quarter" idx="1"/>
          </p:nvPr>
        </p:nvSpPr>
        <p:spPr>
          <a:prstGeom prst="rect">
            <a:avLst/>
          </a:prstGeom>
        </p:spPr>
        <p:txBody>
          <a:bodyPr/>
          <a:lstStyle/>
          <a:p>
            <a:pPr/>
            <a:r>
              <a:t>Latest version of Terraform.</a:t>
            </a:r>
          </a:p>
          <a:p>
            <a:pPr/>
          </a:p>
          <a:p>
            <a:pPr/>
            <a:r>
              <a:t>Can run Terraform from the Azure Cloud Shell – WILL DEMO THIS LATER</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33" name="Shape 1433"/>
          <p:cNvSpPr/>
          <p:nvPr>
            <p:ph type="sldImg"/>
          </p:nvPr>
        </p:nvSpPr>
        <p:spPr>
          <a:prstGeom prst="rect">
            <a:avLst/>
          </a:prstGeom>
        </p:spPr>
        <p:txBody>
          <a:bodyPr/>
          <a:lstStyle/>
          <a:p>
            <a:pPr/>
          </a:p>
        </p:txBody>
      </p:sp>
      <p:sp>
        <p:nvSpPr>
          <p:cNvPr id="1434" name="Shape 1434"/>
          <p:cNvSpPr/>
          <p:nvPr>
            <p:ph type="body" sz="quarter" idx="1"/>
          </p:nvPr>
        </p:nvSpPr>
        <p:spPr>
          <a:prstGeom prst="rect">
            <a:avLst/>
          </a:prstGeom>
        </p:spPr>
        <p:txBody>
          <a:bodyPr/>
          <a:lstStyle/>
          <a:p>
            <a:pPr/>
            <a:r>
              <a:t>Integrates with the Azure Cloud Shell</a:t>
            </a:r>
          </a:p>
          <a:p>
            <a:pPr/>
          </a:p>
          <a:p>
            <a:pPr/>
            <a:r>
              <a:t>Allows pushing local code to the Cloud Shell</a:t>
            </a:r>
          </a:p>
          <a:p>
            <a:pPr/>
          </a:p>
          <a:p>
            <a:pPr/>
            <a:r>
              <a:t>Preview</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40" name="Shape 1440"/>
          <p:cNvSpPr/>
          <p:nvPr>
            <p:ph type="sldImg"/>
          </p:nvPr>
        </p:nvSpPr>
        <p:spPr>
          <a:prstGeom prst="rect">
            <a:avLst/>
          </a:prstGeom>
        </p:spPr>
        <p:txBody>
          <a:bodyPr/>
          <a:lstStyle/>
          <a:p>
            <a:pPr/>
          </a:p>
        </p:txBody>
      </p:sp>
      <p:sp>
        <p:nvSpPr>
          <p:cNvPr id="1441" name="Shape 1441"/>
          <p:cNvSpPr/>
          <p:nvPr>
            <p:ph type="body" sz="quarter" idx="1"/>
          </p:nvPr>
        </p:nvSpPr>
        <p:spPr>
          <a:prstGeom prst="rect">
            <a:avLst/>
          </a:prstGeom>
        </p:spPr>
        <p:txBody>
          <a:bodyPr/>
          <a:lstStyle/>
          <a:p>
            <a:pPr/>
          </a:p>
          <a:p>
            <a:pPr/>
            <a:r>
              <a:t>Remote State Backend</a:t>
            </a:r>
          </a:p>
          <a:p>
            <a:pPr/>
          </a:p>
          <a:p>
            <a:pPr/>
            <a:r>
              <a:t>Managed Service Identity – handles OATH</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47" name="Shape 1447"/>
          <p:cNvSpPr/>
          <p:nvPr>
            <p:ph type="sldImg"/>
          </p:nvPr>
        </p:nvSpPr>
        <p:spPr>
          <a:prstGeom prst="rect">
            <a:avLst/>
          </a:prstGeom>
        </p:spPr>
        <p:txBody>
          <a:bodyPr/>
          <a:lstStyle/>
          <a:p>
            <a:pPr/>
          </a:p>
        </p:txBody>
      </p:sp>
      <p:sp>
        <p:nvSpPr>
          <p:cNvPr id="1448" name="Shape 1448"/>
          <p:cNvSpPr/>
          <p:nvPr>
            <p:ph type="body" sz="quarter" idx="1"/>
          </p:nvPr>
        </p:nvSpPr>
        <p:spPr>
          <a:prstGeom prst="rect">
            <a:avLst/>
          </a:prstGeom>
        </p:spPr>
        <p:txBody>
          <a:bodyPr/>
          <a:lstStyle/>
          <a:p>
            <a:pPr/>
            <a:r>
              <a:t>Terraform built-in provider</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14" name="Shape 714"/>
          <p:cNvSpPr/>
          <p:nvPr>
            <p:ph type="sldImg"/>
          </p:nvPr>
        </p:nvSpPr>
        <p:spPr>
          <a:prstGeom prst="rect">
            <a:avLst/>
          </a:prstGeom>
        </p:spPr>
        <p:txBody>
          <a:bodyPr/>
          <a:lstStyle/>
          <a:p>
            <a:pPr/>
          </a:p>
        </p:txBody>
      </p:sp>
      <p:sp>
        <p:nvSpPr>
          <p:cNvPr id="715" name="Shape 715"/>
          <p:cNvSpPr/>
          <p:nvPr>
            <p:ph type="body" sz="quarter" idx="1"/>
          </p:nvPr>
        </p:nvSpPr>
        <p:spPr>
          <a:prstGeom prst="rect">
            <a:avLst/>
          </a:prstGeom>
        </p:spPr>
        <p:txBody>
          <a:bodyPr/>
          <a:lstStyle/>
          <a:p>
            <a:pPr/>
            <a:r>
              <a:t>Talk through goals of the workshop</a:t>
            </a:r>
          </a:p>
          <a:p>
            <a:pPr/>
          </a:p>
          <a:p>
            <a:pPr/>
            <a:r>
              <a:t>Learn how and why Terraform on Azure</a:t>
            </a:r>
          </a:p>
          <a:p>
            <a:pPr/>
          </a:p>
          <a:p>
            <a:pPr/>
            <a:r>
              <a:t>We need participation in the challenges, ask questions, etc…</a:t>
            </a:r>
          </a:p>
          <a:p>
            <a:pPr/>
          </a:p>
          <a:p>
            <a:pPr/>
            <a:r>
              <a:t>They will get first hand experience with technical experts and a firm understanding of how to get started</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57" name="Shape 1457"/>
          <p:cNvSpPr/>
          <p:nvPr>
            <p:ph type="sldImg"/>
          </p:nvPr>
        </p:nvSpPr>
        <p:spPr>
          <a:prstGeom prst="rect">
            <a:avLst/>
          </a:prstGeom>
        </p:spPr>
        <p:txBody>
          <a:bodyPr/>
          <a:lstStyle/>
          <a:p>
            <a:pPr/>
          </a:p>
        </p:txBody>
      </p:sp>
      <p:sp>
        <p:nvSpPr>
          <p:cNvPr id="1458" name="Shape 1458"/>
          <p:cNvSpPr/>
          <p:nvPr>
            <p:ph type="body" sz="quarter" idx="1"/>
          </p:nvPr>
        </p:nvSpPr>
        <p:spPr>
          <a:prstGeom prst="rect">
            <a:avLst/>
          </a:prstGeom>
        </p:spPr>
        <p:txBody>
          <a:bodyPr/>
          <a:lstStyle/>
          <a:p>
            <a:pPr/>
            <a:r>
              <a:t>OSS, hosted on Github</a:t>
            </a:r>
          </a:p>
          <a:p>
            <a:pPr/>
            <a:br/>
            <a:r>
              <a:t>GoLang – single executable</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64" name="Shape 1464"/>
          <p:cNvSpPr/>
          <p:nvPr>
            <p:ph type="sldImg"/>
          </p:nvPr>
        </p:nvSpPr>
        <p:spPr>
          <a:prstGeom prst="rect">
            <a:avLst/>
          </a:prstGeom>
        </p:spPr>
        <p:txBody>
          <a:bodyPr/>
          <a:lstStyle/>
          <a:p>
            <a:pPr/>
          </a:p>
        </p:txBody>
      </p:sp>
      <p:sp>
        <p:nvSpPr>
          <p:cNvPr id="1465" name="Shape 1465"/>
          <p:cNvSpPr/>
          <p:nvPr>
            <p:ph type="body" sz="quarter" idx="1"/>
          </p:nvPr>
        </p:nvSpPr>
        <p:spPr>
          <a:prstGeom prst="rect">
            <a:avLst/>
          </a:prstGeom>
        </p:spPr>
        <p:txBody>
          <a:bodyPr/>
          <a:lstStyle/>
          <a:p>
            <a:pPr/>
            <a:r>
              <a:t>Great documentation.</a:t>
            </a:r>
          </a:p>
          <a:p>
            <a:pPr/>
          </a:p>
          <a:p>
            <a:pPr/>
            <a:r>
              <a:t>Constantly being updated.</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19" name="Shape 1519"/>
          <p:cNvSpPr/>
          <p:nvPr>
            <p:ph type="sldImg"/>
          </p:nvPr>
        </p:nvSpPr>
        <p:spPr>
          <a:prstGeom prst="rect">
            <a:avLst/>
          </a:prstGeom>
        </p:spPr>
        <p:txBody>
          <a:bodyPr/>
          <a:lstStyle/>
          <a:p>
            <a:pPr/>
          </a:p>
        </p:txBody>
      </p:sp>
      <p:sp>
        <p:nvSpPr>
          <p:cNvPr id="1520" name="Shape 1520"/>
          <p:cNvSpPr/>
          <p:nvPr>
            <p:ph type="body" sz="quarter" idx="1"/>
          </p:nvPr>
        </p:nvSpPr>
        <p:spPr>
          <a:prstGeom prst="rect">
            <a:avLst/>
          </a:prstGeom>
        </p:spPr>
        <p:txBody>
          <a:bodyPr/>
          <a:lstStyle/>
          <a:p>
            <a:pPr>
              <a:defRPr sz="1400"/>
            </a:pPr>
          </a:p>
          <a:p>
            <a:pPr>
              <a:defRPr sz="1400"/>
            </a:pPr>
            <a:r>
              <a:t>Partnerships</a:t>
            </a:r>
          </a:p>
          <a:p>
            <a:pPr>
              <a:defRPr sz="1400"/>
            </a:pPr>
          </a:p>
          <a:p>
            <a:pPr>
              <a:defRPr sz="1400"/>
            </a:pPr>
            <a:r>
              <a:t>VCS support</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25" name="Shape 1525"/>
          <p:cNvSpPr/>
          <p:nvPr>
            <p:ph type="sldImg"/>
          </p:nvPr>
        </p:nvSpPr>
        <p:spPr>
          <a:prstGeom prst="rect">
            <a:avLst/>
          </a:prstGeom>
        </p:spPr>
        <p:txBody>
          <a:bodyPr/>
          <a:lstStyle/>
          <a:p>
            <a:pPr/>
          </a:p>
        </p:txBody>
      </p:sp>
      <p:sp>
        <p:nvSpPr>
          <p:cNvPr id="1526" name="Shape 1526"/>
          <p:cNvSpPr/>
          <p:nvPr>
            <p:ph type="body" sz="quarter" idx="1"/>
          </p:nvPr>
        </p:nvSpPr>
        <p:spPr>
          <a:prstGeom prst="rect">
            <a:avLst/>
          </a:prstGeom>
        </p:spPr>
        <p:txBody>
          <a:bodyPr/>
          <a:lstStyle/>
          <a:p>
            <a:pPr/>
            <a:r>
              <a:t>Terraform Providers are in their own Github Organization</a:t>
            </a:r>
          </a:p>
          <a:p>
            <a:pPr/>
          </a:p>
          <a:p>
            <a:pPr/>
            <a:r>
              <a:t>Terraform only pulls in what is needed based on your configuration `terraform init`</a:t>
            </a:r>
          </a:p>
          <a:p>
            <a:pPr/>
          </a:p>
          <a:p>
            <a:pPr/>
          </a:p>
          <a:p>
            <a:pPr/>
            <a:r>
              <a:t>Aka.ms/terraform</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47" name="Shape 1547"/>
          <p:cNvSpPr/>
          <p:nvPr>
            <p:ph type="sldImg"/>
          </p:nvPr>
        </p:nvSpPr>
        <p:spPr>
          <a:prstGeom prst="rect">
            <a:avLst/>
          </a:prstGeom>
        </p:spPr>
        <p:txBody>
          <a:bodyPr/>
          <a:lstStyle/>
          <a:p>
            <a:pPr/>
          </a:p>
        </p:txBody>
      </p:sp>
      <p:sp>
        <p:nvSpPr>
          <p:cNvPr id="1548" name="Shape 1548"/>
          <p:cNvSpPr/>
          <p:nvPr>
            <p:ph type="body" sz="quarter" idx="1"/>
          </p:nvPr>
        </p:nvSpPr>
        <p:spPr>
          <a:prstGeom prst="rect">
            <a:avLst/>
          </a:prstGeom>
        </p:spPr>
        <p:txBody>
          <a:bodyPr/>
          <a:lstStyle/>
          <a:p>
            <a:pPr/>
            <a:r>
              <a:t>100+ resources, more added every week.</a:t>
            </a:r>
          </a:p>
          <a:p>
            <a:pPr/>
          </a:p>
          <a:p>
            <a:pPr/>
            <a:r>
              <a:t>Active code base – 47 Merged PR in 1 month</a:t>
            </a:r>
          </a:p>
          <a:p>
            <a:pPr/>
          </a:p>
          <a:p>
            <a:pPr/>
            <a:r>
              <a:t>Frequent releases - 10 official releases in 5 months</a:t>
            </a:r>
          </a:p>
          <a:p>
            <a:pPr/>
          </a:p>
          <a:p>
            <a:pPr/>
            <a:r>
              <a:t>Actively see what is being progress (Submit an Issue if you have a problem)</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62" name="Shape 1562"/>
          <p:cNvSpPr/>
          <p:nvPr>
            <p:ph type="sldImg"/>
          </p:nvPr>
        </p:nvSpPr>
        <p:spPr>
          <a:prstGeom prst="rect">
            <a:avLst/>
          </a:prstGeom>
        </p:spPr>
        <p:txBody>
          <a:bodyPr/>
          <a:lstStyle/>
          <a:p>
            <a:pPr/>
          </a:p>
        </p:txBody>
      </p:sp>
      <p:sp>
        <p:nvSpPr>
          <p:cNvPr id="1563" name="Shape 1563"/>
          <p:cNvSpPr/>
          <p:nvPr>
            <p:ph type="body" sz="quarter" idx="1"/>
          </p:nvPr>
        </p:nvSpPr>
        <p:spPr>
          <a:prstGeom prst="rect">
            <a:avLst/>
          </a:prstGeom>
        </p:spPr>
        <p:txBody>
          <a:bodyPr/>
          <a:lstStyle/>
          <a:p>
            <a:pPr/>
            <a:r>
              <a:t>‘resource’ is a TF Core type</a:t>
            </a:r>
          </a:p>
          <a:p>
            <a:pPr/>
            <a:r>
              <a:t>‘azurerm_resource_group’ is an AzureRM provider resource.</a:t>
            </a:r>
          </a:p>
          <a:p>
            <a:pPr/>
            <a:r>
              <a:t>‘myfirstrg’ is a scoping name to the resource (for planning, etc…)</a:t>
            </a:r>
          </a:p>
          <a:p>
            <a:pPr/>
            <a:r>
              <a:t>‘name’ and ‘location’ are parameters set for a resource.</a:t>
            </a:r>
          </a:p>
          <a:p>
            <a:pPr/>
          </a:p>
          <a:p>
            <a:pPr/>
            <a:r>
              <a:t>https://www.terraform.io/docs/configuration/syntax.html</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93" name="Shape 1593"/>
          <p:cNvSpPr/>
          <p:nvPr>
            <p:ph type="sldImg"/>
          </p:nvPr>
        </p:nvSpPr>
        <p:spPr>
          <a:prstGeom prst="rect">
            <a:avLst/>
          </a:prstGeom>
        </p:spPr>
        <p:txBody>
          <a:bodyPr/>
          <a:lstStyle/>
          <a:p>
            <a:pPr/>
          </a:p>
        </p:txBody>
      </p:sp>
      <p:sp>
        <p:nvSpPr>
          <p:cNvPr id="1594" name="Shape 1594"/>
          <p:cNvSpPr/>
          <p:nvPr>
            <p:ph type="body" sz="quarter" idx="1"/>
          </p:nvPr>
        </p:nvSpPr>
        <p:spPr>
          <a:prstGeom prst="rect">
            <a:avLst/>
          </a:prstGeom>
        </p:spPr>
        <p:txBody>
          <a:bodyPr/>
          <a:lstStyle/>
          <a:p>
            <a:pPr>
              <a:defRPr sz="1400"/>
            </a:pPr>
            <a:r>
              <a:t>Walk through the workflow</a:t>
            </a:r>
          </a:p>
          <a:p>
            <a:pPr>
              <a:defRPr sz="1400"/>
            </a:pPr>
          </a:p>
          <a:p>
            <a:pPr>
              <a:defRPr sz="1400"/>
            </a:pPr>
            <a:r>
              <a:t>Only *.tf files that are in the current directory (nothing nested).</a:t>
            </a:r>
          </a:p>
          <a:p>
            <a:pPr>
              <a:defRPr sz="1400"/>
            </a:pPr>
          </a:p>
          <a:p>
            <a:pPr>
              <a:defRPr sz="1400"/>
            </a:pPr>
            <a:r>
              <a:t>Init – happens once, pull dependencies</a:t>
            </a:r>
          </a:p>
          <a:p>
            <a:pPr>
              <a:defRPr sz="1400"/>
            </a:pPr>
          </a:p>
          <a:p>
            <a:pPr>
              <a:defRPr sz="1400"/>
            </a:pPr>
            <a:r>
              <a:t>Plan</a:t>
            </a:r>
          </a:p>
          <a:p>
            <a:pPr>
              <a:defRPr sz="1400"/>
            </a:p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98" name="Shape 1598"/>
          <p:cNvSpPr/>
          <p:nvPr>
            <p:ph type="sldImg"/>
          </p:nvPr>
        </p:nvSpPr>
        <p:spPr>
          <a:prstGeom prst="rect">
            <a:avLst/>
          </a:prstGeom>
        </p:spPr>
        <p:txBody>
          <a:bodyPr/>
          <a:lstStyle/>
          <a:p>
            <a:pPr/>
          </a:p>
        </p:txBody>
      </p:sp>
      <p:sp>
        <p:nvSpPr>
          <p:cNvPr id="1599" name="Shape 1599"/>
          <p:cNvSpPr/>
          <p:nvPr>
            <p:ph type="body" sz="quarter" idx="1"/>
          </p:nvPr>
        </p:nvSpPr>
        <p:spPr>
          <a:prstGeom prst="rect">
            <a:avLst/>
          </a:prstGeom>
        </p:spPr>
        <p:txBody>
          <a:bodyPr/>
          <a:lstStyle/>
          <a:p>
            <a:pPr/>
            <a:r>
              <a:t>DEMO the basic init/plan/apply from the Azure Cloud Shell</a:t>
            </a:r>
          </a:p>
          <a:p>
            <a:pPr/>
          </a:p>
          <a:p>
            <a:pPr/>
            <a:r>
              <a:t>Next few slides are back up/reference.</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02" name="Shape 1602"/>
          <p:cNvSpPr/>
          <p:nvPr>
            <p:ph type="sldImg"/>
          </p:nvPr>
        </p:nvSpPr>
        <p:spPr>
          <a:prstGeom prst="rect">
            <a:avLst/>
          </a:prstGeom>
        </p:spPr>
        <p:txBody>
          <a:bodyPr/>
          <a:lstStyle/>
          <a:p>
            <a:pPr/>
          </a:p>
        </p:txBody>
      </p:sp>
      <p:sp>
        <p:nvSpPr>
          <p:cNvPr id="1603" name="Shape 1603"/>
          <p:cNvSpPr/>
          <p:nvPr>
            <p:ph type="body" sz="quarter" idx="1"/>
          </p:nvPr>
        </p:nvSpPr>
        <p:spPr>
          <a:prstGeom prst="rect">
            <a:avLst/>
          </a:prstGeom>
        </p:spPr>
        <p:txBody>
          <a:bodyPr/>
          <a:lstStyle/>
          <a:p>
            <a:pPr/>
          </a:p>
          <a:p>
            <a:pPr/>
            <a:r>
              <a:t>Consider a simple resource group</a:t>
            </a:r>
          </a:p>
          <a:p>
            <a:p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06" name="Shape 1606"/>
          <p:cNvSpPr/>
          <p:nvPr>
            <p:ph type="sldImg"/>
          </p:nvPr>
        </p:nvSpPr>
        <p:spPr>
          <a:prstGeom prst="rect">
            <a:avLst/>
          </a:prstGeom>
        </p:spPr>
        <p:txBody>
          <a:bodyPr/>
          <a:lstStyle/>
          <a:p>
            <a:pPr/>
          </a:p>
        </p:txBody>
      </p:sp>
      <p:sp>
        <p:nvSpPr>
          <p:cNvPr id="1607" name="Shape 1607"/>
          <p:cNvSpPr/>
          <p:nvPr>
            <p:ph type="body" sz="quarter" idx="1"/>
          </p:nvPr>
        </p:nvSpPr>
        <p:spPr>
          <a:prstGeom prst="rect">
            <a:avLst/>
          </a:prstGeom>
        </p:spPr>
        <p:txBody>
          <a:bodyPr/>
          <a:lstStyle/>
          <a:p>
            <a:pPr/>
            <a:r>
              <a:t>Init</a:t>
            </a:r>
          </a:p>
          <a:p>
            <a:pPr/>
          </a:p>
          <a:p>
            <a:pPr/>
            <a:r>
              <a:t>Reads configuration</a:t>
            </a:r>
          </a:p>
          <a:p>
            <a:pPr/>
            <a:r>
              <a:t>initialize providers</a:t>
            </a:r>
          </a:p>
          <a:p>
            <a:pPr/>
            <a:r>
              <a:t>Loads state file</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21" name="Shape 721"/>
          <p:cNvSpPr/>
          <p:nvPr>
            <p:ph type="sldImg"/>
          </p:nvPr>
        </p:nvSpPr>
        <p:spPr>
          <a:prstGeom prst="rect">
            <a:avLst/>
          </a:prstGeom>
        </p:spPr>
        <p:txBody>
          <a:bodyPr/>
          <a:lstStyle/>
          <a:p>
            <a:pPr/>
          </a:p>
        </p:txBody>
      </p:sp>
      <p:sp>
        <p:nvSpPr>
          <p:cNvPr id="722" name="Shape 722"/>
          <p:cNvSpPr/>
          <p:nvPr>
            <p:ph type="body" sz="quarter" idx="1"/>
          </p:nvPr>
        </p:nvSpPr>
        <p:spPr>
          <a:prstGeom prst="rect">
            <a:avLst/>
          </a:prstGeom>
        </p:spPr>
        <p:txBody>
          <a:bodyPr/>
          <a:lstStyle/>
          <a:p>
            <a:pPr>
              <a:defRPr sz="1400"/>
            </a:pPr>
            <a:r>
              <a:t>Intro and Overview of IaC, Terraform, and Azure – give us a solid base to start discussing higher level topics</a:t>
            </a:r>
          </a:p>
          <a:p>
            <a:pPr>
              <a:defRPr sz="1400"/>
            </a:pPr>
          </a:p>
          <a:p>
            <a:pPr>
              <a:defRPr sz="1400"/>
            </a:pPr>
            <a:r>
              <a:t>Lunch – Solution Discussion, Free form, whiteboard</a:t>
            </a: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10" name="Shape 1610"/>
          <p:cNvSpPr/>
          <p:nvPr>
            <p:ph type="sldImg"/>
          </p:nvPr>
        </p:nvSpPr>
        <p:spPr>
          <a:prstGeom prst="rect">
            <a:avLst/>
          </a:prstGeom>
        </p:spPr>
        <p:txBody>
          <a:bodyPr/>
          <a:lstStyle/>
          <a:p>
            <a:pPr/>
          </a:p>
        </p:txBody>
      </p:sp>
      <p:sp>
        <p:nvSpPr>
          <p:cNvPr id="1611" name="Shape 1611"/>
          <p:cNvSpPr/>
          <p:nvPr>
            <p:ph type="body" sz="quarter" idx="1"/>
          </p:nvPr>
        </p:nvSpPr>
        <p:spPr>
          <a:prstGeom prst="rect">
            <a:avLst/>
          </a:prstGeom>
        </p:spPr>
        <p:txBody>
          <a:bodyPr/>
          <a:lstStyle/>
          <a:p>
            <a:pPr/>
            <a:r>
              <a:t>Plan</a:t>
            </a:r>
          </a:p>
          <a:p>
            <a:pPr/>
          </a:p>
          <a:p>
            <a:pPr/>
            <a:r>
              <a:t>Determines what infrastructure is needed and displays it</a:t>
            </a: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14" name="Shape 1614"/>
          <p:cNvSpPr/>
          <p:nvPr>
            <p:ph type="sldImg"/>
          </p:nvPr>
        </p:nvSpPr>
        <p:spPr>
          <a:prstGeom prst="rect">
            <a:avLst/>
          </a:prstGeom>
        </p:spPr>
        <p:txBody>
          <a:bodyPr/>
          <a:lstStyle/>
          <a:p>
            <a:pPr/>
          </a:p>
        </p:txBody>
      </p:sp>
      <p:sp>
        <p:nvSpPr>
          <p:cNvPr id="1615" name="Shape 1615"/>
          <p:cNvSpPr/>
          <p:nvPr>
            <p:ph type="body" sz="quarter" idx="1"/>
          </p:nvPr>
        </p:nvSpPr>
        <p:spPr>
          <a:prstGeom prst="rect">
            <a:avLst/>
          </a:prstGeom>
        </p:spPr>
        <p:txBody>
          <a:bodyPr/>
          <a:lstStyle/>
          <a:p>
            <a:pPr/>
            <a:r>
              <a:t>Apply</a:t>
            </a:r>
          </a:p>
          <a:p>
            <a:pPr/>
          </a:p>
          <a:p>
            <a:pPr/>
            <a:r>
              <a:t>Reruns a plan and prompts for confirmation before continuing</a:t>
            </a:r>
          </a:p>
          <a:p>
            <a:pPr/>
          </a:p>
          <a:p>
            <a:pPr/>
            <a:r>
              <a:t>‘yes’ -&gt; Applies the configuration</a:t>
            </a: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24" name="Shape 1624"/>
          <p:cNvSpPr/>
          <p:nvPr>
            <p:ph type="sldImg"/>
          </p:nvPr>
        </p:nvSpPr>
        <p:spPr>
          <a:prstGeom prst="rect">
            <a:avLst/>
          </a:prstGeom>
        </p:spPr>
        <p:txBody>
          <a:bodyPr/>
          <a:lstStyle/>
          <a:p>
            <a:pPr/>
          </a:p>
        </p:txBody>
      </p:sp>
      <p:sp>
        <p:nvSpPr>
          <p:cNvPr id="1625" name="Shape 1625"/>
          <p:cNvSpPr/>
          <p:nvPr>
            <p:ph type="body" sz="quarter" idx="1"/>
          </p:nvPr>
        </p:nvSpPr>
        <p:spPr>
          <a:prstGeom prst="rect">
            <a:avLst/>
          </a:prstGeom>
        </p:spPr>
        <p:txBody>
          <a:bodyPr/>
          <a:lstStyle/>
          <a:p>
            <a:pPr/>
            <a:r>
              <a:t>Not required.</a:t>
            </a:r>
          </a:p>
          <a:p>
            <a:pPr/>
          </a:p>
          <a:p>
            <a:pPr/>
            <a:r>
              <a:t>Version pinning, good idea in production.</a:t>
            </a:r>
          </a:p>
          <a:p>
            <a:pPr/>
          </a:p>
          <a:p>
            <a:pPr/>
            <a:r>
              <a:t>= is optional, defaults</a:t>
            </a:r>
          </a:p>
          <a:p>
            <a:pPr/>
          </a:p>
          <a:p>
            <a:pPr/>
            <a:r>
              <a:t>Pessimistic will go up until the next major version</a:t>
            </a: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30" name="Shape 1630"/>
          <p:cNvSpPr/>
          <p:nvPr>
            <p:ph type="sldImg"/>
          </p:nvPr>
        </p:nvSpPr>
        <p:spPr>
          <a:prstGeom prst="rect">
            <a:avLst/>
          </a:prstGeom>
        </p:spPr>
        <p:txBody>
          <a:bodyPr/>
          <a:lstStyle/>
          <a:p>
            <a:pPr/>
          </a:p>
        </p:txBody>
      </p:sp>
      <p:sp>
        <p:nvSpPr>
          <p:cNvPr id="1631" name="Shape 1631"/>
          <p:cNvSpPr/>
          <p:nvPr>
            <p:ph type="body" sz="quarter" idx="1"/>
          </p:nvPr>
        </p:nvSpPr>
        <p:spPr>
          <a:prstGeom prst="rect">
            <a:avLst/>
          </a:prstGeom>
        </p:spPr>
        <p:txBody>
          <a:bodyPr/>
          <a:lstStyle/>
          <a:p>
            <a:pPr/>
            <a:r>
              <a:t>Specify the version</a:t>
            </a:r>
          </a:p>
          <a:p>
            <a:pPr/>
          </a:p>
          <a:p>
            <a:pPr/>
            <a:r>
              <a:t>Same as terraform but for the provider.</a:t>
            </a:r>
          </a:p>
          <a:p>
            <a:pPr/>
          </a:p>
          <a:p>
            <a:pPr/>
            <a:r>
              <a:t>Same compare rules.</a:t>
            </a: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36" name="Shape 1636"/>
          <p:cNvSpPr/>
          <p:nvPr>
            <p:ph type="sldImg"/>
          </p:nvPr>
        </p:nvSpPr>
        <p:spPr>
          <a:prstGeom prst="rect">
            <a:avLst/>
          </a:prstGeom>
        </p:spPr>
        <p:txBody>
          <a:bodyPr/>
          <a:lstStyle/>
          <a:p>
            <a:pPr/>
          </a:p>
        </p:txBody>
      </p:sp>
      <p:sp>
        <p:nvSpPr>
          <p:cNvPr id="1637" name="Shape 1637"/>
          <p:cNvSpPr/>
          <p:nvPr>
            <p:ph type="body" sz="quarter" idx="1"/>
          </p:nvPr>
        </p:nvSpPr>
        <p:spPr>
          <a:prstGeom prst="rect">
            <a:avLst/>
          </a:prstGeom>
        </p:spPr>
        <p:txBody>
          <a:bodyPr/>
          <a:lstStyle/>
          <a:p>
            <a:pPr/>
            <a:r>
              <a:t>Great for testing</a:t>
            </a:r>
          </a:p>
          <a:p>
            <a:pPr/>
          </a:p>
          <a:p>
            <a:pPr/>
            <a:r>
              <a:t>Can use this today, but since we will need the SP later, go ahead and create it</a:t>
            </a: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42" name="Shape 1642"/>
          <p:cNvSpPr/>
          <p:nvPr>
            <p:ph type="sldImg"/>
          </p:nvPr>
        </p:nvSpPr>
        <p:spPr>
          <a:prstGeom prst="rect">
            <a:avLst/>
          </a:prstGeom>
        </p:spPr>
        <p:txBody>
          <a:bodyPr/>
          <a:lstStyle/>
          <a:p>
            <a:pPr/>
          </a:p>
        </p:txBody>
      </p:sp>
      <p:sp>
        <p:nvSpPr>
          <p:cNvPr id="1643" name="Shape 1643"/>
          <p:cNvSpPr/>
          <p:nvPr>
            <p:ph type="body" sz="quarter" idx="1"/>
          </p:nvPr>
        </p:nvSpPr>
        <p:spPr>
          <a:prstGeom prst="rect">
            <a:avLst/>
          </a:prstGeom>
        </p:spPr>
        <p:txBody>
          <a:bodyPr/>
          <a:lstStyle/>
          <a:p>
            <a:pPr/>
          </a:p>
          <a:p>
            <a:pPr/>
            <a:r>
              <a:t>You will generate these on your subscription in the challenges</a:t>
            </a:r>
          </a:p>
          <a:p>
            <a:p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49" name="Shape 1649"/>
          <p:cNvSpPr/>
          <p:nvPr>
            <p:ph type="sldImg"/>
          </p:nvPr>
        </p:nvSpPr>
        <p:spPr>
          <a:prstGeom prst="rect">
            <a:avLst/>
          </a:prstGeom>
        </p:spPr>
        <p:txBody>
          <a:bodyPr/>
          <a:lstStyle/>
          <a:p>
            <a:pPr/>
          </a:p>
        </p:txBody>
      </p:sp>
      <p:sp>
        <p:nvSpPr>
          <p:cNvPr id="1650" name="Shape 1650"/>
          <p:cNvSpPr/>
          <p:nvPr>
            <p:ph type="body" sz="quarter" idx="1"/>
          </p:nvPr>
        </p:nvSpPr>
        <p:spPr>
          <a:prstGeom prst="rect">
            <a:avLst/>
          </a:prstGeom>
        </p:spPr>
        <p:txBody>
          <a:bodyPr/>
          <a:lstStyle/>
          <a:p>
            <a:pPr/>
            <a:r>
              <a:t>Can set them in the configuration</a:t>
            </a:r>
          </a:p>
          <a:p>
            <a:p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56" name="Shape 1656"/>
          <p:cNvSpPr/>
          <p:nvPr>
            <p:ph type="sldImg"/>
          </p:nvPr>
        </p:nvSpPr>
        <p:spPr>
          <a:prstGeom prst="rect">
            <a:avLst/>
          </a:prstGeom>
        </p:spPr>
        <p:txBody>
          <a:bodyPr/>
          <a:lstStyle/>
          <a:p>
            <a:pPr/>
          </a:p>
        </p:txBody>
      </p:sp>
      <p:sp>
        <p:nvSpPr>
          <p:cNvPr id="1657" name="Shape 1657"/>
          <p:cNvSpPr/>
          <p:nvPr>
            <p:ph type="body" sz="quarter" idx="1"/>
          </p:nvPr>
        </p:nvSpPr>
        <p:spPr>
          <a:prstGeom prst="rect">
            <a:avLst/>
          </a:prstGeom>
        </p:spPr>
        <p:txBody>
          <a:bodyPr/>
          <a:lstStyle/>
          <a:p>
            <a:pPr/>
            <a:r>
              <a:t>Preferred method</a:t>
            </a:r>
          </a:p>
          <a:p>
            <a:pPr/>
          </a:p>
          <a:p>
            <a:pPr/>
            <a:r>
              <a:t>Easiest to blend into automation</a:t>
            </a:r>
          </a:p>
          <a:p>
            <a:pPr/>
          </a:p>
          <a:p>
            <a:pPr/>
            <a:r>
              <a:t>How Terraform Enterprise will get these values.</a:t>
            </a: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63" name="Shape 1663"/>
          <p:cNvSpPr/>
          <p:nvPr>
            <p:ph type="sldImg"/>
          </p:nvPr>
        </p:nvSpPr>
        <p:spPr>
          <a:prstGeom prst="rect">
            <a:avLst/>
          </a:prstGeom>
        </p:spPr>
        <p:txBody>
          <a:bodyPr/>
          <a:lstStyle/>
          <a:p>
            <a:pPr/>
          </a:p>
        </p:txBody>
      </p:sp>
      <p:sp>
        <p:nvSpPr>
          <p:cNvPr id="1664" name="Shape 1664"/>
          <p:cNvSpPr/>
          <p:nvPr>
            <p:ph type="body" sz="quarter" idx="1"/>
          </p:nvPr>
        </p:nvSpPr>
        <p:spPr>
          <a:prstGeom prst="rect">
            <a:avLst/>
          </a:prstGeom>
        </p:spPr>
        <p:txBody>
          <a:bodyPr/>
          <a:lstStyle/>
          <a:p>
            <a:pPr/>
            <a:r>
              <a:t>Location equivalent</a:t>
            </a:r>
          </a:p>
          <a:p>
            <a:pPr/>
          </a:p>
          <a:p>
            <a:pPr/>
            <a:r>
              <a:t>Pick either format, just be consistent</a:t>
            </a:r>
          </a:p>
          <a:p>
            <a:pPr/>
          </a:p>
          <a:p>
            <a:pPr/>
            <a:r>
              <a:t>We use `eastus` in this workshop</a:t>
            </a: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69" name="Shape 1669"/>
          <p:cNvSpPr/>
          <p:nvPr>
            <p:ph type="sldImg"/>
          </p:nvPr>
        </p:nvSpPr>
        <p:spPr>
          <a:prstGeom prst="rect">
            <a:avLst/>
          </a:prstGeom>
        </p:spPr>
        <p:txBody>
          <a:bodyPr/>
          <a:lstStyle/>
          <a:p>
            <a:pPr/>
          </a:p>
        </p:txBody>
      </p:sp>
      <p:sp>
        <p:nvSpPr>
          <p:cNvPr id="1670" name="Shape 1670"/>
          <p:cNvSpPr/>
          <p:nvPr>
            <p:ph type="body" sz="quarter" idx="1"/>
          </p:nvPr>
        </p:nvSpPr>
        <p:spPr>
          <a:prstGeom prst="rect">
            <a:avLst/>
          </a:prstGeom>
        </p:spPr>
        <p:txBody>
          <a:bodyPr/>
          <a:lstStyle/>
          <a:p>
            <a:pPr/>
            <a:r>
              <a:t>Walk through Repo</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39" name="Shape 739"/>
          <p:cNvSpPr/>
          <p:nvPr>
            <p:ph type="sldImg"/>
          </p:nvPr>
        </p:nvSpPr>
        <p:spPr>
          <a:prstGeom prst="rect">
            <a:avLst/>
          </a:prstGeom>
        </p:spPr>
        <p:txBody>
          <a:bodyPr/>
          <a:lstStyle/>
          <a:p>
            <a:pPr/>
          </a:p>
        </p:txBody>
      </p:sp>
      <p:sp>
        <p:nvSpPr>
          <p:cNvPr id="740" name="Shape 740"/>
          <p:cNvSpPr/>
          <p:nvPr>
            <p:ph type="body" sz="quarter" idx="1"/>
          </p:nvPr>
        </p:nvSpPr>
        <p:spPr>
          <a:prstGeom prst="rect">
            <a:avLst/>
          </a:prstGeom>
        </p:spPr>
        <p:txBody>
          <a:bodyPr/>
          <a:lstStyle/>
          <a:p>
            <a:pPr defTabSz="685800">
              <a:defRPr sz="1400"/>
            </a:pPr>
            <a:r>
              <a:t>Founded: As Ops Practitioners moving to the cloud, gaps in provision, secure, run.</a:t>
            </a:r>
          </a:p>
          <a:p>
            <a:pPr defTabSz="685800">
              <a:defRPr sz="1400"/>
            </a:pPr>
          </a:p>
          <a:p>
            <a:pPr defTabSz="685800">
              <a:defRPr sz="1400"/>
            </a:pPr>
            <a:r>
              <a:t>Mission: Any, could be cloud native, hybrid, etc…</a:t>
            </a:r>
          </a:p>
          <a:p>
            <a:pPr defTabSz="685800">
              <a:defRPr sz="1400"/>
            </a:pPr>
          </a:p>
          <a:p>
            <a:pPr defTabSz="685800">
              <a:defRPr sz="1400"/>
            </a:pPr>
            <a:r>
              <a:t>How: Open source projects, Enterprise (collaboration and governance)</a:t>
            </a:r>
          </a:p>
          <a:p>
            <a:pPr defTabSz="685800">
              <a:defRPr sz="1400"/>
            </a:pPr>
          </a:p>
          <a:p>
            <a:pPr defTabSz="685800">
              <a:defRPr sz="1400"/>
            </a:pPr>
            <a:r>
              <a:t>Without tying themselves to a particular platform or technology</a:t>
            </a: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74" name="Shape 1674"/>
          <p:cNvSpPr/>
          <p:nvPr>
            <p:ph type="sldImg"/>
          </p:nvPr>
        </p:nvSpPr>
        <p:spPr>
          <a:prstGeom prst="rect">
            <a:avLst/>
          </a:prstGeom>
        </p:spPr>
        <p:txBody>
          <a:bodyPr/>
          <a:lstStyle/>
          <a:p>
            <a:pPr/>
          </a:p>
        </p:txBody>
      </p:sp>
      <p:sp>
        <p:nvSpPr>
          <p:cNvPr id="1675" name="Shape 1675"/>
          <p:cNvSpPr/>
          <p:nvPr>
            <p:ph type="body" sz="quarter" idx="1"/>
          </p:nvPr>
        </p:nvSpPr>
        <p:spPr>
          <a:prstGeom prst="rect">
            <a:avLst/>
          </a:prstGeom>
        </p:spPr>
        <p:txBody>
          <a:bodyPr/>
          <a:lstStyle/>
          <a:p>
            <a:pPr/>
            <a:r>
              <a:t>30-45 mins</a:t>
            </a:r>
            <a:br/>
            <a:r>
              <a:t>Walk through the challenges</a:t>
            </a:r>
          </a:p>
          <a:p>
            <a:pPr/>
          </a:p>
          <a:p>
            <a:pPr/>
            <a:r>
              <a:t>Setup Environment</a:t>
            </a:r>
          </a:p>
          <a:p>
            <a:pPr/>
          </a:p>
          <a:p>
            <a:pPr/>
            <a:r>
              <a:t>Connect to the Azure CLI</a:t>
            </a:r>
          </a:p>
          <a:p>
            <a:pPr/>
            <a:r>
              <a:t>Create a Resource Group</a:t>
            </a:r>
          </a:p>
          <a:p>
            <a:pPr/>
          </a:p>
          <a:p>
            <a:pPr/>
            <a:r>
              <a:t>Goal: get setup/connected/building infrastructure</a:t>
            </a:r>
          </a:p>
          <a:p>
            <a:pPr/>
          </a:p>
          <a:p>
            <a:pPr/>
            <a:r>
              <a:t>Combine this as a break</a:t>
            </a:r>
          </a:p>
          <a:p>
            <a:p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79" name="Shape 1679"/>
          <p:cNvSpPr/>
          <p:nvPr>
            <p:ph type="sldImg"/>
          </p:nvPr>
        </p:nvSpPr>
        <p:spPr>
          <a:prstGeom prst="rect">
            <a:avLst/>
          </a:prstGeom>
        </p:spPr>
        <p:txBody>
          <a:bodyPr/>
          <a:lstStyle/>
          <a:p>
            <a:pPr/>
          </a:p>
        </p:txBody>
      </p:sp>
      <p:sp>
        <p:nvSpPr>
          <p:cNvPr id="1680" name="Shape 1680"/>
          <p:cNvSpPr/>
          <p:nvPr>
            <p:ph type="body" sz="quarter" idx="1"/>
          </p:nvPr>
        </p:nvSpPr>
        <p:spPr>
          <a:prstGeom prst="rect">
            <a:avLst/>
          </a:prstGeom>
        </p:spPr>
        <p:txBody>
          <a:bodyPr/>
          <a:lstStyle/>
          <a:p>
            <a:pPr/>
            <a:r>
              <a:t>How did it go?</a:t>
            </a: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97" name="Shape 1697"/>
          <p:cNvSpPr/>
          <p:nvPr>
            <p:ph type="sldImg"/>
          </p:nvPr>
        </p:nvSpPr>
        <p:spPr>
          <a:prstGeom prst="rect">
            <a:avLst/>
          </a:prstGeom>
        </p:spPr>
        <p:txBody>
          <a:bodyPr/>
          <a:lstStyle/>
          <a:p>
            <a:pPr/>
          </a:p>
        </p:txBody>
      </p:sp>
      <p:sp>
        <p:nvSpPr>
          <p:cNvPr id="1698" name="Shape 1698"/>
          <p:cNvSpPr/>
          <p:nvPr>
            <p:ph type="body" sz="quarter" idx="1"/>
          </p:nvPr>
        </p:nvSpPr>
        <p:spPr>
          <a:prstGeom prst="rect">
            <a:avLst/>
          </a:prstGeom>
        </p:spPr>
        <p:txBody>
          <a:bodyPr/>
          <a:lstStyle/>
          <a:p>
            <a:pPr/>
            <a:r>
              <a:t>	Do not store in source control</a:t>
            </a:r>
          </a:p>
          <a:p>
            <a:pPr/>
          </a:p>
          <a:p>
            <a:pPr/>
            <a:r>
              <a:t>Such as usernames, passwords, keys…</a:t>
            </a:r>
          </a:p>
          <a:p>
            <a:pPr/>
          </a:p>
          <a:p>
            <a:pPr/>
            <a:r>
              <a:t>Encrypted at rest in Azure storage accounts</a:t>
            </a: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80" name="Shape 1780"/>
          <p:cNvSpPr/>
          <p:nvPr>
            <p:ph type="sldImg"/>
          </p:nvPr>
        </p:nvSpPr>
        <p:spPr>
          <a:prstGeom prst="rect">
            <a:avLst/>
          </a:prstGeom>
        </p:spPr>
        <p:txBody>
          <a:bodyPr/>
          <a:lstStyle/>
          <a:p>
            <a:pPr/>
          </a:p>
        </p:txBody>
      </p:sp>
      <p:sp>
        <p:nvSpPr>
          <p:cNvPr id="1781" name="Shape 1781"/>
          <p:cNvSpPr/>
          <p:nvPr>
            <p:ph type="body" sz="quarter" idx="1"/>
          </p:nvPr>
        </p:nvSpPr>
        <p:spPr>
          <a:prstGeom prst="rect">
            <a:avLst/>
          </a:prstGeom>
        </p:spPr>
        <p:txBody>
          <a:bodyPr/>
          <a:lstStyle/>
          <a:p>
            <a:pPr/>
            <a:r>
              <a:t>Can be default or else required.</a:t>
            </a:r>
          </a:p>
          <a:p>
            <a:pPr/>
          </a:p>
          <a:p>
            <a:pPr/>
            <a:r>
              <a:t>Default are literal and can not be interpolated.</a:t>
            </a:r>
          </a:p>
          <a:p>
            <a:pPr/>
          </a:p>
          <a:p>
            <a:pPr/>
            <a:r>
              <a:t>Type is assumed.</a:t>
            </a:r>
          </a:p>
          <a:p>
            <a:pPr/>
          </a:p>
          <a:p>
            <a:pPr/>
            <a:r>
              <a:t>Interpolation, more to come, VERY powerful</a:t>
            </a:r>
          </a:p>
          <a:p>
            <a:pPr/>
          </a:p>
          <a:p>
            <a:pPr/>
            <a:r>
              <a:t>Description is purely for documentation (TF Registry)</a:t>
            </a: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90" name="Shape 1790"/>
          <p:cNvSpPr/>
          <p:nvPr>
            <p:ph type="sldImg"/>
          </p:nvPr>
        </p:nvSpPr>
        <p:spPr>
          <a:prstGeom prst="rect">
            <a:avLst/>
          </a:prstGeom>
        </p:spPr>
        <p:txBody>
          <a:bodyPr/>
          <a:lstStyle/>
          <a:p>
            <a:pPr/>
          </a:p>
        </p:txBody>
      </p:sp>
      <p:sp>
        <p:nvSpPr>
          <p:cNvPr id="1791" name="Shape 1791"/>
          <p:cNvSpPr/>
          <p:nvPr>
            <p:ph type="body" sz="quarter" idx="1"/>
          </p:nvPr>
        </p:nvSpPr>
        <p:spPr>
          <a:prstGeom prst="rect">
            <a:avLst/>
          </a:prstGeom>
        </p:spPr>
        <p:txBody>
          <a:bodyPr/>
          <a:lstStyle/>
          <a:p>
            <a:pPr/>
            <a:r>
              <a:t>Can be fragile</a:t>
            </a: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04" name="Shape 1804"/>
          <p:cNvSpPr/>
          <p:nvPr>
            <p:ph type="sldImg"/>
          </p:nvPr>
        </p:nvSpPr>
        <p:spPr>
          <a:prstGeom prst="rect">
            <a:avLst/>
          </a:prstGeom>
        </p:spPr>
        <p:txBody>
          <a:bodyPr/>
          <a:lstStyle/>
          <a:p>
            <a:pPr/>
          </a:p>
        </p:txBody>
      </p:sp>
      <p:sp>
        <p:nvSpPr>
          <p:cNvPr id="1805" name="Shape 1805"/>
          <p:cNvSpPr/>
          <p:nvPr>
            <p:ph type="body" sz="quarter" idx="1"/>
          </p:nvPr>
        </p:nvSpPr>
        <p:spPr>
          <a:prstGeom prst="rect">
            <a:avLst/>
          </a:prstGeom>
        </p:spPr>
        <p:txBody>
          <a:bodyPr/>
          <a:lstStyle/>
          <a:p>
            <a:pPr/>
            <a:r>
              <a:t>All files can declare and use variables.</a:t>
            </a:r>
          </a:p>
          <a:p>
            <a:pPr/>
            <a:r>
              <a:t>Share the same scope.</a:t>
            </a:r>
          </a:p>
          <a:p>
            <a:pPr/>
            <a:r>
              <a:t>Can not duplicate.</a:t>
            </a:r>
          </a:p>
          <a:p>
            <a:pPr/>
          </a:p>
          <a:p>
            <a:pPr/>
            <a:r>
              <a:t>Revisit when we reach modules.</a:t>
            </a: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10" name="Shape 1810"/>
          <p:cNvSpPr/>
          <p:nvPr>
            <p:ph type="sldImg"/>
          </p:nvPr>
        </p:nvSpPr>
        <p:spPr>
          <a:prstGeom prst="rect">
            <a:avLst/>
          </a:prstGeom>
        </p:spPr>
        <p:txBody>
          <a:bodyPr/>
          <a:lstStyle/>
          <a:p>
            <a:pPr/>
          </a:p>
        </p:txBody>
      </p:sp>
      <p:sp>
        <p:nvSpPr>
          <p:cNvPr id="1811" name="Shape 1811"/>
          <p:cNvSpPr/>
          <p:nvPr>
            <p:ph type="body" sz="quarter" idx="1"/>
          </p:nvPr>
        </p:nvSpPr>
        <p:spPr>
          <a:prstGeom prst="rect">
            <a:avLst/>
          </a:prstGeom>
        </p:spPr>
        <p:txBody>
          <a:bodyPr/>
          <a:lstStyle/>
          <a:p>
            <a:pPr/>
            <a:r>
              <a:t>Already shown</a:t>
            </a: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22" name="Shape 1822"/>
          <p:cNvSpPr/>
          <p:nvPr>
            <p:ph type="sldImg"/>
          </p:nvPr>
        </p:nvSpPr>
        <p:spPr>
          <a:prstGeom prst="rect">
            <a:avLst/>
          </a:prstGeom>
        </p:spPr>
        <p:txBody>
          <a:bodyPr/>
          <a:lstStyle/>
          <a:p>
            <a:pPr/>
          </a:p>
        </p:txBody>
      </p:sp>
      <p:sp>
        <p:nvSpPr>
          <p:cNvPr id="1823" name="Shape 1823"/>
          <p:cNvSpPr/>
          <p:nvPr>
            <p:ph type="body" sz="quarter" idx="1"/>
          </p:nvPr>
        </p:nvSpPr>
        <p:spPr>
          <a:prstGeom prst="rect">
            <a:avLst/>
          </a:prstGeom>
        </p:spPr>
        <p:txBody>
          <a:bodyPr/>
          <a:lstStyle/>
          <a:p>
            <a:pPr/>
            <a:r>
              <a:t>Pass as many as you like</a:t>
            </a:r>
          </a:p>
          <a:p>
            <a:pPr/>
          </a:p>
          <a:p>
            <a:pPr/>
            <a:r>
              <a:t>Duplicates will be overridden.</a:t>
            </a: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28" name="Shape 1828"/>
          <p:cNvSpPr/>
          <p:nvPr>
            <p:ph type="sldImg"/>
          </p:nvPr>
        </p:nvSpPr>
        <p:spPr>
          <a:prstGeom prst="rect">
            <a:avLst/>
          </a:prstGeom>
        </p:spPr>
        <p:txBody>
          <a:bodyPr/>
          <a:lstStyle/>
          <a:p>
            <a:pPr/>
          </a:p>
        </p:txBody>
      </p:sp>
      <p:sp>
        <p:nvSpPr>
          <p:cNvPr id="1829" name="Shape 1829"/>
          <p:cNvSpPr/>
          <p:nvPr>
            <p:ph type="body" sz="quarter" idx="1"/>
          </p:nvPr>
        </p:nvSpPr>
        <p:spPr>
          <a:prstGeom prst="rect">
            <a:avLst/>
          </a:prstGeom>
        </p:spPr>
        <p:txBody>
          <a:bodyPr/>
          <a:lstStyle/>
          <a:p>
            <a:pPr/>
            <a:r>
              <a:t>Great for automation.</a:t>
            </a: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37" name="Shape 1837"/>
          <p:cNvSpPr/>
          <p:nvPr>
            <p:ph type="sldImg"/>
          </p:nvPr>
        </p:nvSpPr>
        <p:spPr>
          <a:prstGeom prst="rect">
            <a:avLst/>
          </a:prstGeom>
        </p:spPr>
        <p:txBody>
          <a:bodyPr/>
          <a:lstStyle/>
          <a:p>
            <a:pPr/>
          </a:p>
        </p:txBody>
      </p:sp>
      <p:sp>
        <p:nvSpPr>
          <p:cNvPr id="1838" name="Shape 1838"/>
          <p:cNvSpPr/>
          <p:nvPr>
            <p:ph type="body" sz="quarter" idx="1"/>
          </p:nvPr>
        </p:nvSpPr>
        <p:spPr>
          <a:prstGeom prst="rect">
            <a:avLst/>
          </a:prstGeom>
        </p:spPr>
        <p:txBody>
          <a:bodyPr/>
          <a:lstStyle/>
          <a:p>
            <a:pPr/>
            <a:r>
              <a:t>Each resource has a lot of metadata, showing it all would be too difficult to sort through.</a:t>
            </a:r>
          </a:p>
          <a:p>
            <a:pPr/>
          </a:p>
          <a:p>
            <a:pPr/>
            <a:r>
              <a:t>Computed Values (dynamic IPs)</a:t>
            </a:r>
          </a:p>
          <a:p>
            <a:pPr/>
          </a:p>
          <a:p>
            <a:pPr/>
            <a:r>
              <a:t>Customized outputs</a:t>
            </a:r>
          </a:p>
          <a:p>
            <a:p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91" name="Shape 791"/>
          <p:cNvSpPr/>
          <p:nvPr>
            <p:ph type="sldImg"/>
          </p:nvPr>
        </p:nvSpPr>
        <p:spPr>
          <a:prstGeom prst="rect">
            <a:avLst/>
          </a:prstGeom>
        </p:spPr>
        <p:txBody>
          <a:bodyPr/>
          <a:lstStyle/>
          <a:p>
            <a:pPr/>
          </a:p>
        </p:txBody>
      </p:sp>
      <p:sp>
        <p:nvSpPr>
          <p:cNvPr id="792" name="Shape 792"/>
          <p:cNvSpPr/>
          <p:nvPr>
            <p:ph type="body" sz="quarter" idx="1"/>
          </p:nvPr>
        </p:nvSpPr>
        <p:spPr>
          <a:prstGeom prst="rect">
            <a:avLst/>
          </a:prstGeom>
        </p:spPr>
        <p:txBody>
          <a:bodyPr/>
          <a:lstStyle/>
          <a:p>
            <a:pPr defTabSz="685800">
              <a:defRPr sz="1400"/>
            </a:pPr>
            <a:r>
              <a:t>Journey to the cloud</a:t>
            </a:r>
          </a:p>
          <a:p>
            <a:pPr defTabSz="685800">
              <a:defRPr sz="1400"/>
            </a:pPr>
          </a:p>
          <a:p>
            <a:pPr defTabSz="685800">
              <a:defRPr sz="1400"/>
            </a:pPr>
            <a:r>
              <a:t>Traditional Datacenter:</a:t>
            </a:r>
          </a:p>
          <a:p>
            <a:pPr marL="285750" indent="-285750" defTabSz="685800">
              <a:buSzPct val="100000"/>
              <a:buChar char="-"/>
              <a:defRPr sz="1400"/>
            </a:pPr>
            <a:r>
              <a:t>Infrastructure</a:t>
            </a:r>
          </a:p>
          <a:p>
            <a:pPr marL="285750" indent="-285750" defTabSz="685800">
              <a:buSzPct val="100000"/>
              <a:buChar char="-"/>
              <a:defRPr sz="1400"/>
            </a:pPr>
            <a:r>
              <a:t>Applications</a:t>
            </a:r>
          </a:p>
          <a:p>
            <a:pPr marL="285750" indent="-285750" defTabSz="685800">
              <a:buSzPct val="100000"/>
              <a:buChar char="-"/>
              <a:defRPr sz="1400"/>
            </a:pPr>
            <a:r>
              <a:t>Security around perimeter</a:t>
            </a:r>
          </a:p>
          <a:p>
            <a:pPr defTabSz="685800">
              <a:defRPr sz="1400"/>
            </a:pPr>
          </a:p>
          <a:p>
            <a:pPr defTabSz="685800">
              <a:defRPr sz="1400"/>
            </a:pPr>
            <a:r>
              <a:t>Straightforward approach. </a:t>
            </a:r>
          </a:p>
          <a:p>
            <a:pPr defTabSz="685800">
              <a:defRPr sz="1400"/>
            </a:pPr>
            <a:br/>
            <a:r>
              <a:t>Scaling up by adding more compute/memory.</a:t>
            </a: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48" name="Shape 1848"/>
          <p:cNvSpPr/>
          <p:nvPr>
            <p:ph type="sldImg"/>
          </p:nvPr>
        </p:nvSpPr>
        <p:spPr>
          <a:prstGeom prst="rect">
            <a:avLst/>
          </a:prstGeom>
        </p:spPr>
        <p:txBody>
          <a:bodyPr/>
          <a:lstStyle/>
          <a:p>
            <a:pPr/>
          </a:p>
        </p:txBody>
      </p:sp>
      <p:sp>
        <p:nvSpPr>
          <p:cNvPr id="1849" name="Shape 1849"/>
          <p:cNvSpPr/>
          <p:nvPr>
            <p:ph type="body" sz="quarter" idx="1"/>
          </p:nvPr>
        </p:nvSpPr>
        <p:spPr>
          <a:prstGeom prst="rect">
            <a:avLst/>
          </a:prstGeom>
        </p:spPr>
        <p:txBody>
          <a:bodyPr/>
          <a:lstStyle/>
          <a:p>
            <a:pPr/>
            <a:r>
              <a:t>Clean up this slde</a:t>
            </a:r>
          </a:p>
          <a:p>
            <a:pPr/>
          </a:p>
          <a:p>
            <a:pPr/>
            <a:r>
              <a:t>`terraform refresh` when outputs change.</a:t>
            </a:r>
          </a:p>
          <a:p>
            <a:pPr/>
            <a:r>
              <a:t>`terraform output` to view.</a:t>
            </a: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53" name="Shape 1853"/>
          <p:cNvSpPr/>
          <p:nvPr>
            <p:ph type="sldImg"/>
          </p:nvPr>
        </p:nvSpPr>
        <p:spPr>
          <a:prstGeom prst="rect">
            <a:avLst/>
          </a:prstGeom>
        </p:spPr>
        <p:txBody>
          <a:bodyPr/>
          <a:lstStyle/>
          <a:p>
            <a:pPr/>
          </a:p>
        </p:txBody>
      </p:sp>
      <p:sp>
        <p:nvSpPr>
          <p:cNvPr id="1854" name="Shape 1854"/>
          <p:cNvSpPr/>
          <p:nvPr>
            <p:ph type="body" sz="quarter" idx="1"/>
          </p:nvPr>
        </p:nvSpPr>
        <p:spPr>
          <a:prstGeom prst="rect">
            <a:avLst/>
          </a:prstGeom>
        </p:spPr>
        <p:txBody>
          <a:bodyPr/>
          <a:lstStyle/>
          <a:p>
            <a:pPr/>
            <a:br/>
            <a:r>
              <a:t>Create an ACI</a:t>
            </a:r>
          </a:p>
          <a:p>
            <a:p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66" name="Shape 1866"/>
          <p:cNvSpPr/>
          <p:nvPr>
            <p:ph type="sldImg"/>
          </p:nvPr>
        </p:nvSpPr>
        <p:spPr>
          <a:prstGeom prst="rect">
            <a:avLst/>
          </a:prstGeom>
        </p:spPr>
        <p:txBody>
          <a:bodyPr/>
          <a:lstStyle/>
          <a:p>
            <a:pPr/>
          </a:p>
        </p:txBody>
      </p:sp>
      <p:sp>
        <p:nvSpPr>
          <p:cNvPr id="1867" name="Shape 1867"/>
          <p:cNvSpPr/>
          <p:nvPr>
            <p:ph type="body" sz="quarter" idx="1"/>
          </p:nvPr>
        </p:nvSpPr>
        <p:spPr>
          <a:prstGeom prst="rect">
            <a:avLst/>
          </a:prstGeom>
        </p:spPr>
        <p:txBody>
          <a:bodyPr/>
          <a:lstStyle/>
          <a:p>
            <a:pPr/>
            <a:r>
              <a:t>One of the most important!</a:t>
            </a:r>
          </a:p>
          <a:p>
            <a:pPr/>
          </a:p>
          <a:p>
            <a:pPr/>
            <a:r>
              <a:t>count.index scoped to resource</a:t>
            </a: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76" name="Shape 1876"/>
          <p:cNvSpPr/>
          <p:nvPr>
            <p:ph type="sldImg"/>
          </p:nvPr>
        </p:nvSpPr>
        <p:spPr>
          <a:prstGeom prst="rect">
            <a:avLst/>
          </a:prstGeom>
        </p:spPr>
        <p:txBody>
          <a:bodyPr/>
          <a:lstStyle/>
          <a:p>
            <a:pPr/>
          </a:p>
        </p:txBody>
      </p:sp>
      <p:sp>
        <p:nvSpPr>
          <p:cNvPr id="1877" name="Shape 1877"/>
          <p:cNvSpPr/>
          <p:nvPr>
            <p:ph type="body" sz="quarter" idx="1"/>
          </p:nvPr>
        </p:nvSpPr>
        <p:spPr>
          <a:prstGeom prst="rect">
            <a:avLst/>
          </a:prstGeom>
        </p:spPr>
        <p:txBody>
          <a:bodyPr/>
          <a:lstStyle/>
          <a:p>
            <a:pPr/>
            <a:r>
              <a:t>Element() If the index is greater than the number of elements, this function will wrap using a standard mod algorithm.</a:t>
            </a:r>
          </a:p>
          <a:p>
            <a:p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82" name="Shape 1882"/>
          <p:cNvSpPr/>
          <p:nvPr>
            <p:ph type="sldImg"/>
          </p:nvPr>
        </p:nvSpPr>
        <p:spPr>
          <a:prstGeom prst="rect">
            <a:avLst/>
          </a:prstGeom>
        </p:spPr>
        <p:txBody>
          <a:bodyPr/>
          <a:lstStyle/>
          <a:p>
            <a:pPr/>
          </a:p>
        </p:txBody>
      </p:sp>
      <p:sp>
        <p:nvSpPr>
          <p:cNvPr id="1883" name="Shape 1883"/>
          <p:cNvSpPr/>
          <p:nvPr>
            <p:ph type="body" sz="quarter" idx="1"/>
          </p:nvPr>
        </p:nvSpPr>
        <p:spPr>
          <a:prstGeom prst="rect">
            <a:avLst/>
          </a:prstGeom>
        </p:spPr>
        <p:txBody>
          <a:bodyPr/>
          <a:lstStyle/>
          <a:p>
            <a:pPr/>
            <a:r>
              <a:t>Format, for index =2 -&gt; “web-002”</a:t>
            </a:r>
          </a:p>
          <a:p>
            <a:p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92" name="Shape 1892"/>
          <p:cNvSpPr/>
          <p:nvPr>
            <p:ph type="sldImg"/>
          </p:nvPr>
        </p:nvSpPr>
        <p:spPr>
          <a:prstGeom prst="rect">
            <a:avLst/>
          </a:prstGeom>
        </p:spPr>
        <p:txBody>
          <a:bodyPr/>
          <a:lstStyle/>
          <a:p>
            <a:pPr/>
          </a:p>
        </p:txBody>
      </p:sp>
      <p:sp>
        <p:nvSpPr>
          <p:cNvPr id="1893" name="Shape 1893"/>
          <p:cNvSpPr/>
          <p:nvPr>
            <p:ph type="body" sz="quarter" idx="1"/>
          </p:nvPr>
        </p:nvSpPr>
        <p:spPr>
          <a:prstGeom prst="rect">
            <a:avLst/>
          </a:prstGeom>
        </p:spPr>
        <p:txBody>
          <a:bodyPr/>
          <a:lstStyle/>
          <a:p>
            <a:pPr/>
            <a:r>
              <a:t>Private variable</a:t>
            </a: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01" name="Shape 1901"/>
          <p:cNvSpPr/>
          <p:nvPr>
            <p:ph type="sldImg"/>
          </p:nvPr>
        </p:nvSpPr>
        <p:spPr>
          <a:prstGeom prst="rect">
            <a:avLst/>
          </a:prstGeom>
        </p:spPr>
        <p:txBody>
          <a:bodyPr/>
          <a:lstStyle/>
          <a:p>
            <a:pPr/>
          </a:p>
        </p:txBody>
      </p:sp>
      <p:sp>
        <p:nvSpPr>
          <p:cNvPr id="1902" name="Shape 1902"/>
          <p:cNvSpPr/>
          <p:nvPr>
            <p:ph type="body" sz="quarter" idx="1"/>
          </p:nvPr>
        </p:nvSpPr>
        <p:spPr>
          <a:prstGeom prst="rect">
            <a:avLst/>
          </a:prstGeom>
        </p:spPr>
        <p:txBody>
          <a:bodyPr/>
          <a:lstStyle/>
          <a:p>
            <a:pPr/>
            <a:r>
              <a:t>You have been using modules all along.</a:t>
            </a:r>
          </a:p>
          <a:p>
            <a:pPr/>
          </a:p>
          <a:p>
            <a:pPr/>
            <a:r>
              <a:t>Variable scoping.</a:t>
            </a: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23" name="Shape 1923"/>
          <p:cNvSpPr/>
          <p:nvPr>
            <p:ph type="sldImg"/>
          </p:nvPr>
        </p:nvSpPr>
        <p:spPr>
          <a:prstGeom prst="rect">
            <a:avLst/>
          </a:prstGeom>
        </p:spPr>
        <p:txBody>
          <a:bodyPr/>
          <a:lstStyle/>
          <a:p>
            <a:pPr/>
          </a:p>
        </p:txBody>
      </p:sp>
      <p:sp>
        <p:nvSpPr>
          <p:cNvPr id="1924" name="Shape 1924"/>
          <p:cNvSpPr/>
          <p:nvPr>
            <p:ph type="body" sz="quarter" idx="1"/>
          </p:nvPr>
        </p:nvSpPr>
        <p:spPr>
          <a:prstGeom prst="rect">
            <a:avLst/>
          </a:prstGeom>
        </p:spPr>
        <p:txBody>
          <a:bodyPr/>
          <a:lstStyle/>
          <a:p>
            <a:pPr/>
            <a:r>
              <a:t>Terraform Enterprise</a:t>
            </a: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28" name="Shape 1928"/>
          <p:cNvSpPr/>
          <p:nvPr>
            <p:ph type="sldImg"/>
          </p:nvPr>
        </p:nvSpPr>
        <p:spPr>
          <a:prstGeom prst="rect">
            <a:avLst/>
          </a:prstGeom>
        </p:spPr>
        <p:txBody>
          <a:bodyPr/>
          <a:lstStyle/>
          <a:p>
            <a:pPr/>
          </a:p>
        </p:txBody>
      </p:sp>
      <p:sp>
        <p:nvSpPr>
          <p:cNvPr id="1929" name="Shape 1929"/>
          <p:cNvSpPr/>
          <p:nvPr>
            <p:ph type="body" sz="quarter" idx="1"/>
          </p:nvPr>
        </p:nvSpPr>
        <p:spPr>
          <a:prstGeom prst="rect">
            <a:avLst/>
          </a:prstGeom>
        </p:spPr>
        <p:txBody>
          <a:bodyPr/>
          <a:lstStyle/>
          <a:p>
            <a:pPr/>
            <a:r>
              <a:t>Public Module Registry</a:t>
            </a:r>
          </a:p>
          <a:p>
            <a:pPr/>
          </a:p>
          <a:p>
            <a:pPr/>
            <a:r>
              <a:t>Search for compute</a:t>
            </a: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33" name="Shape 1933"/>
          <p:cNvSpPr/>
          <p:nvPr>
            <p:ph type="sldImg"/>
          </p:nvPr>
        </p:nvSpPr>
        <p:spPr>
          <a:prstGeom prst="rect">
            <a:avLst/>
          </a:prstGeom>
        </p:spPr>
        <p:txBody>
          <a:bodyPr/>
          <a:lstStyle/>
          <a:p>
            <a:pPr/>
          </a:p>
        </p:txBody>
      </p:sp>
      <p:sp>
        <p:nvSpPr>
          <p:cNvPr id="1934" name="Shape 1934"/>
          <p:cNvSpPr/>
          <p:nvPr>
            <p:ph type="body" sz="quarter" idx="1"/>
          </p:nvPr>
        </p:nvSpPr>
        <p:spPr>
          <a:prstGeom prst="rect">
            <a:avLst/>
          </a:prstGeom>
        </p:spPr>
        <p:txBody>
          <a:bodyPr/>
          <a:lstStyle/>
          <a:p>
            <a:pPr/>
          </a:p>
          <a:p>
            <a:pPr/>
            <a:r>
              <a:t>Create a Virtual Machine step by step.</a:t>
            </a:r>
          </a:p>
          <a:p>
            <a:pPr/>
          </a:p>
          <a:p>
            <a:pPr/>
            <a:r>
              <a:t>Scale the Virtual Machine.</a:t>
            </a:r>
          </a:p>
          <a:p>
            <a:p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52" name="Shape 852"/>
          <p:cNvSpPr/>
          <p:nvPr>
            <p:ph type="sldImg"/>
          </p:nvPr>
        </p:nvSpPr>
        <p:spPr>
          <a:prstGeom prst="rect">
            <a:avLst/>
          </a:prstGeom>
        </p:spPr>
        <p:txBody>
          <a:bodyPr/>
          <a:lstStyle/>
          <a:p>
            <a:pPr/>
          </a:p>
        </p:txBody>
      </p:sp>
      <p:sp>
        <p:nvSpPr>
          <p:cNvPr id="853" name="Shape 853"/>
          <p:cNvSpPr/>
          <p:nvPr>
            <p:ph type="body" sz="quarter" idx="1"/>
          </p:nvPr>
        </p:nvSpPr>
        <p:spPr>
          <a:prstGeom prst="rect">
            <a:avLst/>
          </a:prstGeom>
        </p:spPr>
        <p:txBody>
          <a:bodyPr/>
          <a:lstStyle/>
          <a:p>
            <a:pPr defTabSz="685800">
              <a:defRPr sz="1400"/>
            </a:pPr>
            <a:r>
              <a:t>Move to single cloud</a:t>
            </a:r>
          </a:p>
          <a:p>
            <a:pPr defTabSz="685800">
              <a:defRPr sz="1400"/>
            </a:pPr>
          </a:p>
          <a:p>
            <a:pPr defTabSz="685800">
              <a:defRPr sz="1400"/>
            </a:pPr>
            <a:r>
              <a:t>IaaS</a:t>
            </a:r>
          </a:p>
          <a:p>
            <a:pPr defTabSz="685800">
              <a:defRPr sz="1400"/>
            </a:pPr>
          </a:p>
          <a:p>
            <a:pPr defTabSz="685800">
              <a:defRPr sz="1400"/>
            </a:pPr>
            <a:r>
              <a:t>PaaS offerings</a:t>
            </a:r>
          </a:p>
          <a:p>
            <a:pPr defTabSz="685800">
              <a:defRPr sz="1400"/>
            </a:pPr>
          </a:p>
          <a:p>
            <a:pPr defTabSz="685800">
              <a:defRPr sz="1400"/>
            </a:pPr>
            <a:r>
              <a:t>Replication</a:t>
            </a: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38" name="Shape 1938"/>
          <p:cNvSpPr/>
          <p:nvPr>
            <p:ph type="sldImg"/>
          </p:nvPr>
        </p:nvSpPr>
        <p:spPr>
          <a:prstGeom prst="rect">
            <a:avLst/>
          </a:prstGeom>
        </p:spPr>
        <p:txBody>
          <a:bodyPr/>
          <a:lstStyle/>
          <a:p>
            <a:pPr/>
          </a:p>
        </p:txBody>
      </p:sp>
      <p:sp>
        <p:nvSpPr>
          <p:cNvPr id="1939" name="Shape 1939"/>
          <p:cNvSpPr/>
          <p:nvPr>
            <p:ph type="body" sz="quarter" idx="1"/>
          </p:nvPr>
        </p:nvSpPr>
        <p:spPr>
          <a:prstGeom prst="rect">
            <a:avLst/>
          </a:prstGeom>
        </p:spPr>
        <p:txBody>
          <a:bodyPr/>
          <a:lstStyle/>
          <a:p>
            <a:pPr/>
          </a:p>
          <a:p>
            <a:pPr/>
            <a:r>
              <a:t>Create a Virtual Machine step by step.</a:t>
            </a:r>
          </a:p>
          <a:p>
            <a:pPr/>
          </a:p>
          <a:p>
            <a:pPr/>
            <a:r>
              <a:t>Scale the Virtual Machine.</a:t>
            </a:r>
          </a:p>
          <a:p>
            <a:p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47" name="Shape 1947"/>
          <p:cNvSpPr/>
          <p:nvPr>
            <p:ph type="sldImg"/>
          </p:nvPr>
        </p:nvSpPr>
        <p:spPr>
          <a:prstGeom prst="rect">
            <a:avLst/>
          </a:prstGeom>
        </p:spPr>
        <p:txBody>
          <a:bodyPr/>
          <a:lstStyle/>
          <a:p>
            <a:pPr/>
          </a:p>
        </p:txBody>
      </p:sp>
      <p:sp>
        <p:nvSpPr>
          <p:cNvPr id="1948" name="Shape 1948"/>
          <p:cNvSpPr/>
          <p:nvPr>
            <p:ph type="body" sz="quarter" idx="1"/>
          </p:nvPr>
        </p:nvSpPr>
        <p:spPr>
          <a:prstGeom prst="rect">
            <a:avLst/>
          </a:prstGeom>
        </p:spPr>
        <p:txBody>
          <a:bodyPr/>
          <a:lstStyle/>
          <a:p>
            <a:pPr/>
          </a:p>
          <a:p>
            <a:pPr/>
            <a:r>
              <a:t>Use common state across others.</a:t>
            </a: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57" name="Shape 1957"/>
          <p:cNvSpPr/>
          <p:nvPr>
            <p:ph type="sldImg"/>
          </p:nvPr>
        </p:nvSpPr>
        <p:spPr>
          <a:prstGeom prst="rect">
            <a:avLst/>
          </a:prstGeom>
        </p:spPr>
        <p:txBody>
          <a:bodyPr/>
          <a:lstStyle/>
          <a:p>
            <a:pPr/>
          </a:p>
        </p:txBody>
      </p:sp>
      <p:sp>
        <p:nvSpPr>
          <p:cNvPr id="1958" name="Shape 1958"/>
          <p:cNvSpPr/>
          <p:nvPr>
            <p:ph type="body" sz="quarter" idx="1"/>
          </p:nvPr>
        </p:nvSpPr>
        <p:spPr>
          <a:prstGeom prst="rect">
            <a:avLst/>
          </a:prstGeom>
        </p:spPr>
        <p:txBody>
          <a:bodyPr/>
          <a:lstStyle/>
          <a:p>
            <a:pPr/>
            <a:r>
              <a:t>Independent of Terraform Provider</a:t>
            </a:r>
          </a:p>
          <a:p>
            <a:pPr/>
          </a:p>
          <a:p>
            <a:pPr/>
            <a:r>
              <a:t>Consul</a:t>
            </a:r>
          </a:p>
          <a:p>
            <a:pPr/>
          </a:p>
          <a:p>
            <a:pPr/>
            <a:r>
              <a:t>Consul value max = 512KB.</a:t>
            </a: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84" name="Shape 1984"/>
          <p:cNvSpPr/>
          <p:nvPr>
            <p:ph type="sldImg"/>
          </p:nvPr>
        </p:nvSpPr>
        <p:spPr>
          <a:prstGeom prst="rect">
            <a:avLst/>
          </a:prstGeom>
        </p:spPr>
        <p:txBody>
          <a:bodyPr/>
          <a:lstStyle/>
          <a:p>
            <a:pPr/>
          </a:p>
        </p:txBody>
      </p:sp>
      <p:sp>
        <p:nvSpPr>
          <p:cNvPr id="1985" name="Shape 1985"/>
          <p:cNvSpPr/>
          <p:nvPr>
            <p:ph type="body" sz="quarter" idx="1"/>
          </p:nvPr>
        </p:nvSpPr>
        <p:spPr>
          <a:prstGeom prst="rect">
            <a:avLst/>
          </a:prstGeom>
        </p:spPr>
        <p:txBody>
          <a:bodyPr/>
          <a:lstStyle/>
          <a:p>
            <a:pPr/>
            <a:r>
              <a:t>Can specify a DIR, but not recommended.</a:t>
            </a: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06" name="Shape 2006"/>
          <p:cNvSpPr/>
          <p:nvPr>
            <p:ph type="sldImg"/>
          </p:nvPr>
        </p:nvSpPr>
        <p:spPr>
          <a:prstGeom prst="rect">
            <a:avLst/>
          </a:prstGeom>
        </p:spPr>
        <p:txBody>
          <a:bodyPr/>
          <a:lstStyle/>
          <a:p>
            <a:pPr/>
          </a:p>
        </p:txBody>
      </p:sp>
      <p:sp>
        <p:nvSpPr>
          <p:cNvPr id="2007" name="Shape 2007"/>
          <p:cNvSpPr/>
          <p:nvPr>
            <p:ph type="body" sz="quarter" idx="1"/>
          </p:nvPr>
        </p:nvSpPr>
        <p:spPr>
          <a:prstGeom prst="rect">
            <a:avLst/>
          </a:prstGeom>
        </p:spPr>
        <p:txBody>
          <a:bodyPr/>
          <a:lstStyle/>
          <a:p>
            <a:pPr/>
            <a:r>
              <a:t>-check, great for CI server checks.</a:t>
            </a: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25" name="Shape 2025"/>
          <p:cNvSpPr/>
          <p:nvPr>
            <p:ph type="sldImg"/>
          </p:nvPr>
        </p:nvSpPr>
        <p:spPr>
          <a:prstGeom prst="rect">
            <a:avLst/>
          </a:prstGeom>
        </p:spPr>
        <p:txBody>
          <a:bodyPr/>
          <a:lstStyle/>
          <a:p>
            <a:pPr/>
          </a:p>
        </p:txBody>
      </p:sp>
      <p:sp>
        <p:nvSpPr>
          <p:cNvPr id="2026" name="Shape 2026"/>
          <p:cNvSpPr/>
          <p:nvPr>
            <p:ph type="body" sz="quarter" idx="1"/>
          </p:nvPr>
        </p:nvSpPr>
        <p:spPr>
          <a:prstGeom prst="rect">
            <a:avLst/>
          </a:prstGeom>
        </p:spPr>
        <p:txBody>
          <a:bodyPr/>
          <a:lstStyle/>
          <a:p>
            <a:pPr/>
            <a:r>
              <a:t>Doesn’t modify state </a:t>
            </a:r>
          </a:p>
          <a:p>
            <a:pPr/>
            <a:r>
              <a:t>Can read remotes</a:t>
            </a:r>
          </a:p>
          <a:p>
            <a:pPr/>
            <a:r>
              <a:t>Can work with out a state (just nothing to query)</a:t>
            </a: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43" name="Shape 2043"/>
          <p:cNvSpPr/>
          <p:nvPr>
            <p:ph type="sldImg"/>
          </p:nvPr>
        </p:nvSpPr>
        <p:spPr>
          <a:prstGeom prst="rect">
            <a:avLst/>
          </a:prstGeom>
        </p:spPr>
        <p:txBody>
          <a:bodyPr/>
          <a:lstStyle/>
          <a:p>
            <a:pPr/>
          </a:p>
        </p:txBody>
      </p:sp>
      <p:sp>
        <p:nvSpPr>
          <p:cNvPr id="2044" name="Shape 2044"/>
          <p:cNvSpPr/>
          <p:nvPr>
            <p:ph type="body" sz="quarter" idx="1"/>
          </p:nvPr>
        </p:nvSpPr>
        <p:spPr>
          <a:prstGeom prst="rect">
            <a:avLst/>
          </a:prstGeom>
        </p:spPr>
        <p:txBody>
          <a:bodyPr/>
          <a:lstStyle/>
          <a:p>
            <a:pPr/>
            <a:r>
              <a:t>Standup a Virtual Machine using the MS verified module.</a:t>
            </a: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48" name="Shape 2048"/>
          <p:cNvSpPr/>
          <p:nvPr>
            <p:ph type="sldImg"/>
          </p:nvPr>
        </p:nvSpPr>
        <p:spPr>
          <a:prstGeom prst="rect">
            <a:avLst/>
          </a:prstGeom>
        </p:spPr>
        <p:txBody>
          <a:bodyPr/>
          <a:lstStyle/>
          <a:p>
            <a:pPr/>
          </a:p>
        </p:txBody>
      </p:sp>
      <p:sp>
        <p:nvSpPr>
          <p:cNvPr id="2049" name="Shape 2049"/>
          <p:cNvSpPr/>
          <p:nvPr>
            <p:ph type="body" sz="quarter" idx="1"/>
          </p:nvPr>
        </p:nvSpPr>
        <p:spPr>
          <a:prstGeom prst="rect">
            <a:avLst/>
          </a:prstGeom>
        </p:spPr>
        <p:txBody>
          <a:bodyPr/>
          <a:lstStyle/>
          <a:p>
            <a:pPr/>
          </a:p>
          <a:p>
            <a:pPr/>
            <a:r>
              <a:t>Create a Virtual Machine step by step.</a:t>
            </a:r>
          </a:p>
          <a:p>
            <a:pPr/>
          </a:p>
          <a:p>
            <a:pPr/>
            <a:r>
              <a:t>Scale the Virtual Machine.</a:t>
            </a:r>
          </a:p>
          <a:p>
            <a:p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53" name="Shape 2053"/>
          <p:cNvSpPr/>
          <p:nvPr>
            <p:ph type="sldImg"/>
          </p:nvPr>
        </p:nvSpPr>
        <p:spPr>
          <a:prstGeom prst="rect">
            <a:avLst/>
          </a:prstGeom>
        </p:spPr>
        <p:txBody>
          <a:bodyPr/>
          <a:lstStyle/>
          <a:p>
            <a:pPr/>
          </a:p>
        </p:txBody>
      </p:sp>
      <p:sp>
        <p:nvSpPr>
          <p:cNvPr id="2054" name="Shape 2054"/>
          <p:cNvSpPr/>
          <p:nvPr>
            <p:ph type="body" sz="quarter" idx="1"/>
          </p:nvPr>
        </p:nvSpPr>
        <p:spPr>
          <a:prstGeom prst="rect">
            <a:avLst/>
          </a:prstGeom>
        </p:spPr>
        <p:txBody>
          <a:bodyPr/>
          <a:lstStyle/>
          <a:p>
            <a:pPr/>
            <a:r>
              <a:t>Using modules</a:t>
            </a: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30" name="Shape 2130"/>
          <p:cNvSpPr/>
          <p:nvPr>
            <p:ph type="sldImg"/>
          </p:nvPr>
        </p:nvSpPr>
        <p:spPr>
          <a:prstGeom prst="rect">
            <a:avLst/>
          </a:prstGeom>
        </p:spPr>
        <p:txBody>
          <a:bodyPr/>
          <a:lstStyle/>
          <a:p>
            <a:pPr/>
          </a:p>
        </p:txBody>
      </p:sp>
      <p:sp>
        <p:nvSpPr>
          <p:cNvPr id="2131" name="Shape 2131"/>
          <p:cNvSpPr/>
          <p:nvPr>
            <p:ph type="body" sz="quarter" idx="1"/>
          </p:nvPr>
        </p:nvSpPr>
        <p:spPr>
          <a:prstGeom prst="rect">
            <a:avLst/>
          </a:prstGeom>
        </p:spPr>
        <p:txBody>
          <a:bodyPr/>
          <a:lstStyle/>
          <a:p>
            <a:pPr>
              <a:defRPr sz="1400"/>
            </a:pPr>
            <a:r>
              <a:t>Open Source:</a:t>
            </a:r>
          </a:p>
          <a:p>
            <a:pPr marL="285750" indent="-285750">
              <a:buSzPct val="100000"/>
              <a:buFont typeface="Arial"/>
              <a:buChar char="•"/>
              <a:defRPr sz="1400"/>
            </a:pPr>
            <a:r>
              <a:t>IaC</a:t>
            </a:r>
          </a:p>
          <a:p>
            <a:pPr marL="285750" indent="-285750">
              <a:buSzPct val="100000"/>
              <a:buFont typeface="Arial"/>
              <a:buChar char="•"/>
              <a:defRPr sz="1400"/>
            </a:pPr>
            <a:r>
              <a:t>Workflow (plan/apply)</a:t>
            </a:r>
          </a:p>
          <a:p>
            <a:pPr marL="285750" indent="-285750">
              <a:buSzPct val="100000"/>
              <a:buFont typeface="Arial"/>
              <a:buChar char="•"/>
              <a:defRPr sz="1400"/>
            </a:pPr>
            <a:r>
              <a:t>Public Module Registry</a:t>
            </a:r>
          </a:p>
          <a:p>
            <a:pPr marL="285750" indent="-285750">
              <a:buSzPct val="100000"/>
              <a:buFont typeface="Arial"/>
              <a:buChar char="•"/>
              <a:defRPr sz="1400"/>
            </a:pPr>
          </a:p>
          <a:p>
            <a:pPr>
              <a:defRPr sz="1400"/>
            </a:pPr>
            <a:r>
              <a:t>Enterprise Pro:</a:t>
            </a:r>
          </a:p>
          <a:p>
            <a:pPr marL="285750" indent="-285750">
              <a:buSzPct val="100000"/>
              <a:buFont typeface="Arial"/>
              <a:buChar char="•"/>
              <a:defRPr sz="1400"/>
            </a:pPr>
            <a:r>
              <a:t>Workspace Management GUI</a:t>
            </a:r>
          </a:p>
          <a:p>
            <a:pPr marL="285750" indent="-285750">
              <a:buSzPct val="100000"/>
              <a:buFont typeface="Arial"/>
              <a:buChar char="•"/>
              <a:defRPr sz="1400"/>
            </a:pPr>
            <a:r>
              <a:t>VC Connections</a:t>
            </a:r>
          </a:p>
          <a:p>
            <a:pPr marL="285750" indent="-285750">
              <a:buSzPct val="100000"/>
              <a:buFont typeface="Arial"/>
              <a:buChar char="•"/>
              <a:defRPr sz="1400"/>
            </a:pPr>
            <a:r>
              <a:t>Private Module Registry</a:t>
            </a:r>
          </a:p>
          <a:p>
            <a:pPr marL="285750" indent="-285750">
              <a:buSzPct val="100000"/>
              <a:buFont typeface="Arial"/>
              <a:buChar char="•"/>
              <a:defRPr sz="1400"/>
            </a:pPr>
            <a:r>
              <a:t>SaaS</a:t>
            </a:r>
          </a:p>
          <a:p>
            <a:pPr marL="285750" indent="-285750">
              <a:buSzPct val="100000"/>
              <a:buFont typeface="Arial"/>
              <a:buChar char="•"/>
              <a:defRPr sz="1400"/>
            </a:pPr>
          </a:p>
          <a:p>
            <a:pPr>
              <a:defRPr sz="1400"/>
            </a:pPr>
            <a:r>
              <a:t>Enterprise Premium:</a:t>
            </a:r>
          </a:p>
          <a:p>
            <a:pPr marL="285750" indent="-285750">
              <a:buSzPct val="100000"/>
              <a:buFont typeface="Arial"/>
              <a:buChar char="•"/>
              <a:defRPr sz="1400"/>
            </a:pPr>
            <a:r>
              <a:t>Private Install option</a:t>
            </a:r>
          </a:p>
          <a:p>
            <a:pPr marL="285750" indent="-285750">
              <a:buSzPct val="100000"/>
              <a:buFont typeface="Arial"/>
              <a:buChar char="•"/>
              <a:defRPr sz="1400"/>
            </a:pPr>
            <a:r>
              <a:t>Policy as Code</a:t>
            </a:r>
          </a:p>
          <a:p>
            <a:pPr marL="285750" indent="-285750">
              <a:buSzPct val="100000"/>
              <a:buFont typeface="Arial"/>
              <a:buChar char="•"/>
              <a:defRPr sz="1400"/>
            </a:pPr>
            <a:r>
              <a:t>Audit Logs</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20" name="Shape 920"/>
          <p:cNvSpPr/>
          <p:nvPr>
            <p:ph type="sldImg"/>
          </p:nvPr>
        </p:nvSpPr>
        <p:spPr>
          <a:prstGeom prst="rect">
            <a:avLst/>
          </a:prstGeom>
        </p:spPr>
        <p:txBody>
          <a:bodyPr/>
          <a:lstStyle/>
          <a:p>
            <a:pPr/>
          </a:p>
        </p:txBody>
      </p:sp>
      <p:sp>
        <p:nvSpPr>
          <p:cNvPr id="921" name="Shape 921"/>
          <p:cNvSpPr/>
          <p:nvPr>
            <p:ph type="body" sz="quarter" idx="1"/>
          </p:nvPr>
        </p:nvSpPr>
        <p:spPr>
          <a:prstGeom prst="rect">
            <a:avLst/>
          </a:prstGeom>
        </p:spPr>
        <p:txBody>
          <a:bodyPr/>
          <a:lstStyle/>
          <a:p>
            <a:pPr defTabSz="685800">
              <a:defRPr sz="1400"/>
            </a:pPr>
            <a:r>
              <a:t>Multi Cloud</a:t>
            </a:r>
          </a:p>
          <a:p>
            <a:pPr defTabSz="685800">
              <a:defRPr sz="1400"/>
            </a:pPr>
          </a:p>
          <a:p>
            <a:pPr defTabSz="685800">
              <a:defRPr sz="1400"/>
            </a:pPr>
            <a:r>
              <a:t>COMPLEXITY!</a:t>
            </a:r>
          </a:p>
          <a:p>
            <a:pPr defTabSz="685800">
              <a:defRPr sz="1400"/>
            </a:pPr>
          </a:p>
          <a:p>
            <a:pPr defTabSz="685800">
              <a:defRPr sz="1400"/>
            </a:pPr>
            <a:r>
              <a:t>More distribution</a:t>
            </a: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04" name="Shape 2204"/>
          <p:cNvSpPr/>
          <p:nvPr>
            <p:ph type="sldImg"/>
          </p:nvPr>
        </p:nvSpPr>
        <p:spPr>
          <a:prstGeom prst="rect">
            <a:avLst/>
          </a:prstGeom>
        </p:spPr>
        <p:txBody>
          <a:bodyPr/>
          <a:lstStyle/>
          <a:p>
            <a:pPr/>
          </a:p>
        </p:txBody>
      </p:sp>
      <p:sp>
        <p:nvSpPr>
          <p:cNvPr id="2205" name="Shape 2205"/>
          <p:cNvSpPr/>
          <p:nvPr>
            <p:ph type="body" sz="quarter" idx="1"/>
          </p:nvPr>
        </p:nvSpPr>
        <p:spPr>
          <a:prstGeom prst="rect">
            <a:avLst/>
          </a:prstGeom>
        </p:spPr>
        <p:txBody>
          <a:bodyPr/>
          <a:lstStyle/>
          <a:p>
            <a:pPr>
              <a:defRPr sz="1400"/>
            </a:pPr>
            <a:r>
              <a:t>The foundation of Terraform is the open source project and addresses the concern for individuals:</a:t>
            </a:r>
          </a:p>
          <a:p>
            <a:pPr marL="228600" indent="-228600">
              <a:buSzPct val="100000"/>
              <a:buChar char="•"/>
              <a:defRPr sz="1400"/>
            </a:pPr>
            <a:r>
              <a:t>use infrastructure as code to create reusable configuration, enable automation, and manage infrastructure in cloud, at scale</a:t>
            </a:r>
          </a:p>
          <a:p>
            <a:pPr marL="228600" indent="-228600">
              <a:buSzPct val="100000"/>
              <a:buChar char="•"/>
              <a:defRPr sz="1400"/>
            </a:pPr>
            <a:r>
              <a:t>use a consistent workflow for many different infrastructure providers to safely and consistently provision infrastructure and without having to learn other provision and management tools</a:t>
            </a:r>
          </a:p>
          <a:p>
            <a:pPr>
              <a:defRPr sz="1400"/>
            </a:pPr>
          </a:p>
          <a:p>
            <a:pPr>
              <a:defRPr sz="1400"/>
            </a:pPr>
            <a:r>
              <a:t>As Terraform adoption grows beyond 1 or 2 users (which is how it generally begins) and as the organizational structure of infrastructure management grows there are a set of requirements around collaboration and governance that become helpful to using Terraform at scale for your organization. </a:t>
            </a:r>
          </a:p>
          <a:p>
            <a:pPr>
              <a:defRPr sz="1400"/>
            </a:pPr>
          </a:p>
          <a:p>
            <a:pPr>
              <a:defRPr sz="1400"/>
            </a:pPr>
            <a:r>
              <a:t>Additionally to this, there is also the element of support for daily and long term success through enterprise levels of support. This includes both on-call support for daily issues but also long-terms architecture guidance and technical account management. This is what is offered as part of Terraform Enterprise. The focus of the Terraform Enterprise Pro is collaboration and the Terraform Enterprise Premium is governance. </a:t>
            </a: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55" name="Shape 2255"/>
          <p:cNvSpPr/>
          <p:nvPr>
            <p:ph type="sldImg"/>
          </p:nvPr>
        </p:nvSpPr>
        <p:spPr>
          <a:prstGeom prst="rect">
            <a:avLst/>
          </a:prstGeom>
        </p:spPr>
        <p:txBody>
          <a:bodyPr/>
          <a:lstStyle/>
          <a:p>
            <a:pPr/>
          </a:p>
        </p:txBody>
      </p:sp>
      <p:sp>
        <p:nvSpPr>
          <p:cNvPr id="2256" name="Shape 2256"/>
          <p:cNvSpPr/>
          <p:nvPr>
            <p:ph type="body" sz="quarter" idx="1"/>
          </p:nvPr>
        </p:nvSpPr>
        <p:spPr>
          <a:prstGeom prst="rect">
            <a:avLst/>
          </a:prstGeom>
        </p:spPr>
        <p:txBody>
          <a:bodyPr/>
          <a:lstStyle/>
          <a:p>
            <a:pPr marL="381000" indent="-140367">
              <a:buClr>
                <a:srgbClr val="000000"/>
              </a:buClr>
              <a:buSzPct val="100000"/>
              <a:buChar char="•"/>
              <a:defRPr sz="1400"/>
            </a:pPr>
            <a:r>
              <a:t>For collaboration, lets take a quick look back at the OSS workflow. </a:t>
            </a:r>
          </a:p>
          <a:p>
            <a:pPr marL="381000" indent="-140367">
              <a:buClr>
                <a:srgbClr val="000000"/>
              </a:buClr>
              <a:buSzPct val="100000"/>
              <a:buChar char="•"/>
              <a:defRPr sz="1400"/>
            </a:pPr>
            <a:r>
              <a:t>In this scenario there is 1 or 2 individuals using Terraform configurations to create and update the infrastructure. </a:t>
            </a:r>
          </a:p>
          <a:p>
            <a:pPr marL="381000" indent="-140367">
              <a:buClr>
                <a:srgbClr val="000000"/>
              </a:buClr>
              <a:buSzPct val="100000"/>
              <a:buChar char="•"/>
              <a:defRPr sz="1400"/>
            </a:pPr>
            <a:r>
              <a:t>And this is relatively simple to coordinate these changes. </a:t>
            </a:r>
          </a:p>
          <a:p>
            <a:pPr marL="381000" indent="-140367">
              <a:buClr>
                <a:srgbClr val="000000"/>
              </a:buClr>
              <a:buSzPct val="100000"/>
              <a:buChar char="•"/>
              <a:defRPr sz="1400"/>
            </a:pPr>
            <a:r>
              <a:t>However as more operators become proficient using Terraform and are brought on to help provision large scale infrastructures tis models expands. </a:t>
            </a: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31" name="Shape 2331"/>
          <p:cNvSpPr/>
          <p:nvPr>
            <p:ph type="sldImg"/>
          </p:nvPr>
        </p:nvSpPr>
        <p:spPr>
          <a:prstGeom prst="rect">
            <a:avLst/>
          </a:prstGeom>
        </p:spPr>
        <p:txBody>
          <a:bodyPr/>
          <a:lstStyle/>
          <a:p>
            <a:pPr/>
          </a:p>
        </p:txBody>
      </p:sp>
      <p:sp>
        <p:nvSpPr>
          <p:cNvPr id="2332" name="Shape 2332"/>
          <p:cNvSpPr/>
          <p:nvPr>
            <p:ph type="body" sz="quarter" idx="1"/>
          </p:nvPr>
        </p:nvSpPr>
        <p:spPr>
          <a:prstGeom prst="rect">
            <a:avLst/>
          </a:prstGeom>
        </p:spPr>
        <p:txBody>
          <a:bodyPr/>
          <a:lstStyle/>
          <a:p>
            <a:pPr marL="140367" indent="-140367">
              <a:buSzPct val="100000"/>
              <a:buChar char="•"/>
              <a:defRPr sz="1400"/>
            </a:pPr>
            <a:r>
              <a:t>Now there are multiple operators creating Terraform configurations, and in the case of more complex infrastructure one operator might be responsible for the networking infrastructure, and one operator responsible for the core infrastructure, and one operator responsible for web properties, etc. </a:t>
            </a:r>
          </a:p>
          <a:p>
            <a:pPr marL="140367" indent="-140367">
              <a:buSzPct val="100000"/>
              <a:buChar char="•"/>
              <a:defRPr sz="1400"/>
            </a:pPr>
            <a:r>
              <a:t>Additionally, to this more operators are starting to consume the infrastructure provisioned by Terraform for their various different applications.  The coordination of all of these runs is not trivial, each users is running their private installation of Terraform and updating the same infrastructure. </a:t>
            </a: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20" name="Shape 2420"/>
          <p:cNvSpPr/>
          <p:nvPr>
            <p:ph type="sldImg"/>
          </p:nvPr>
        </p:nvSpPr>
        <p:spPr>
          <a:prstGeom prst="rect">
            <a:avLst/>
          </a:prstGeom>
        </p:spPr>
        <p:txBody>
          <a:bodyPr/>
          <a:lstStyle/>
          <a:p>
            <a:pPr/>
          </a:p>
        </p:txBody>
      </p:sp>
      <p:sp>
        <p:nvSpPr>
          <p:cNvPr id="2421" name="Shape 2421"/>
          <p:cNvSpPr/>
          <p:nvPr>
            <p:ph type="body" sz="quarter" idx="1"/>
          </p:nvPr>
        </p:nvSpPr>
        <p:spPr>
          <a:prstGeom prst="rect">
            <a:avLst/>
          </a:prstGeom>
        </p:spPr>
        <p:txBody>
          <a:bodyPr/>
          <a:lstStyle/>
          <a:p>
            <a:pPr marL="228600" indent="-228600">
              <a:buSzPct val="100000"/>
              <a:buChar char="•"/>
              <a:defRPr sz="1400"/>
            </a:pPr>
            <a:r>
              <a:t>To address this Terraform Enterprise provides Terraform Workspace management and UI with remote state storage, plans, and applies to remove the challenge of coordination. </a:t>
            </a:r>
          </a:p>
          <a:p>
            <a:pPr marL="228600" indent="-228600">
              <a:buSzPct val="100000"/>
              <a:buChar char="•"/>
              <a:defRPr sz="1400"/>
            </a:pPr>
            <a:r>
              <a:t>Terraform Enterprise Workspaces has an API by design approach making it easy for you to integrate into your environment and existing tooling. </a:t>
            </a:r>
          </a:p>
          <a:p>
            <a:pPr marL="228600" indent="-228600">
              <a:buSzPct val="100000"/>
              <a:buChar char="•"/>
              <a:defRPr sz="1400"/>
            </a:pPr>
            <a:r>
              <a:t>Workspaces are connected to Version control system repositories </a:t>
            </a:r>
          </a:p>
          <a:p>
            <a:pPr marL="228600" indent="-228600">
              <a:buSzPct val="100000"/>
              <a:buChar char="•"/>
              <a:defRPr sz="1400"/>
            </a:pPr>
            <a:r>
              <a:t>Workspaces can be created in a granular way to align with how the infrastructure is organized. For example, workspaces can be organized by the stage of application delivery (development/test/production) and/or the type of infrastructure (networking/compute/monitoring/web).</a:t>
            </a:r>
          </a:p>
          <a:p>
            <a:pPr marL="228600" indent="-228600">
              <a:buSzPct val="100000"/>
              <a:buChar char="•"/>
              <a:defRPr sz="1400"/>
            </a:pPr>
            <a:r>
              <a:t>Developer can use a private version of a module registry in the Terraform Enterprise UI to search for pre-defined modules to spin up infrastructure to run their applications.</a:t>
            </a: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07" name="Shape 2507"/>
          <p:cNvSpPr/>
          <p:nvPr>
            <p:ph type="sldImg"/>
          </p:nvPr>
        </p:nvSpPr>
        <p:spPr>
          <a:prstGeom prst="rect">
            <a:avLst/>
          </a:prstGeom>
        </p:spPr>
        <p:txBody>
          <a:bodyPr/>
          <a:lstStyle/>
          <a:p>
            <a:pPr/>
          </a:p>
        </p:txBody>
      </p:sp>
      <p:sp>
        <p:nvSpPr>
          <p:cNvPr id="2508" name="Shape 2508"/>
          <p:cNvSpPr/>
          <p:nvPr>
            <p:ph type="body" sz="quarter" idx="1"/>
          </p:nvPr>
        </p:nvSpPr>
        <p:spPr>
          <a:prstGeom prst="rect">
            <a:avLst/>
          </a:prstGeom>
        </p:spPr>
        <p:txBody>
          <a:bodyPr/>
          <a:lstStyle/>
          <a:p>
            <a:pPr>
              <a:defRPr sz="1400"/>
            </a:pPr>
            <a:r>
              <a:t>Here is a view of Terraform Enterprise Workspace management with Workspace a the standard for how infrastructure is organized. </a:t>
            </a:r>
          </a:p>
          <a:p>
            <a:pPr>
              <a:defRPr sz="1400"/>
            </a:pPr>
          </a:p>
          <a:p>
            <a:pPr>
              <a:defRPr sz="1400"/>
            </a:pPr>
            <a:r>
              <a:t>Run simil</a:t>
            </a: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14" name="Shape 2514"/>
          <p:cNvSpPr/>
          <p:nvPr>
            <p:ph type="sldImg"/>
          </p:nvPr>
        </p:nvSpPr>
        <p:spPr>
          <a:prstGeom prst="rect">
            <a:avLst/>
          </a:prstGeom>
        </p:spPr>
        <p:txBody>
          <a:bodyPr/>
          <a:lstStyle/>
          <a:p>
            <a:pPr/>
          </a:p>
        </p:txBody>
      </p:sp>
      <p:sp>
        <p:nvSpPr>
          <p:cNvPr id="2515" name="Shape 2515"/>
          <p:cNvSpPr/>
          <p:nvPr>
            <p:ph type="body" sz="quarter" idx="1"/>
          </p:nvPr>
        </p:nvSpPr>
        <p:spPr>
          <a:prstGeom prst="rect">
            <a:avLst/>
          </a:prstGeom>
        </p:spPr>
        <p:txBody>
          <a:bodyPr/>
          <a:lstStyle/>
          <a:p>
            <a:pPr/>
            <a:r>
              <a:t>Version Control Connection – github, gitlab, bitbucket</a:t>
            </a:r>
          </a:p>
          <a:p>
            <a:pPr/>
          </a:p>
          <a:p>
            <a:pPr/>
            <a:r>
              <a:t>Options:</a:t>
            </a:r>
          </a:p>
          <a:p>
            <a:pPr/>
            <a:r>
              <a:t> - working directory</a:t>
            </a:r>
          </a:p>
          <a:p>
            <a:pPr/>
            <a:r>
              <a:t> - branch</a:t>
            </a:r>
          </a:p>
          <a:p>
            <a:p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26" name="Shape 2526"/>
          <p:cNvSpPr/>
          <p:nvPr>
            <p:ph type="sldImg"/>
          </p:nvPr>
        </p:nvSpPr>
        <p:spPr>
          <a:prstGeom prst="rect">
            <a:avLst/>
          </a:prstGeom>
        </p:spPr>
        <p:txBody>
          <a:bodyPr/>
          <a:lstStyle/>
          <a:p>
            <a:pPr/>
          </a:p>
        </p:txBody>
      </p:sp>
      <p:sp>
        <p:nvSpPr>
          <p:cNvPr id="2527" name="Shape 2527"/>
          <p:cNvSpPr/>
          <p:nvPr>
            <p:ph type="body" sz="quarter" idx="1"/>
          </p:nvPr>
        </p:nvSpPr>
        <p:spPr>
          <a:prstGeom prst="rect">
            <a:avLst/>
          </a:prstGeom>
        </p:spPr>
        <p:txBody>
          <a:bodyPr/>
          <a:lstStyle/>
          <a:p>
            <a:pPr/>
            <a:r>
              <a:t>HCL Type Variable</a:t>
            </a:r>
          </a:p>
          <a:p>
            <a:pPr/>
          </a:p>
          <a:p>
            <a:pPr/>
          </a:p>
          <a:p>
            <a:pPr/>
            <a:r>
              <a:t>Sensitive</a:t>
            </a:r>
          </a:p>
          <a:p>
            <a:pPr marL="342900" indent="-342900">
              <a:buSzPct val="100000"/>
              <a:buFont typeface="Arial"/>
              <a:buChar char="•"/>
            </a:pPr>
            <a:r>
              <a:t>Nobody (including you) can view the value in TFE's UI or API. COULD BE IN LOGS</a:t>
            </a:r>
          </a:p>
          <a:p>
            <a:pPr marL="342900" indent="-342900">
              <a:buSzPct val="100000"/>
              <a:buFont typeface="Arial"/>
              <a:buChar char="•"/>
            </a:pPr>
            <a:r>
              <a:t>Nobody can edit the variable's name or value</a:t>
            </a:r>
          </a:p>
          <a:p>
            <a:pPr marL="342900" indent="-342900">
              <a:buSzPct val="100000"/>
              <a:buFont typeface="Arial"/>
              <a:buChar char="•"/>
            </a:pPr>
            <a:r>
              <a:t>Also works on ENV Vars</a:t>
            </a: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36" name="Shape 2536"/>
          <p:cNvSpPr/>
          <p:nvPr>
            <p:ph type="sldImg"/>
          </p:nvPr>
        </p:nvSpPr>
        <p:spPr>
          <a:prstGeom prst="rect">
            <a:avLst/>
          </a:prstGeom>
        </p:spPr>
        <p:txBody>
          <a:bodyPr/>
          <a:lstStyle/>
          <a:p>
            <a:pPr/>
          </a:p>
        </p:txBody>
      </p:sp>
      <p:sp>
        <p:nvSpPr>
          <p:cNvPr id="2537" name="Shape 2537"/>
          <p:cNvSpPr/>
          <p:nvPr>
            <p:ph type="body" sz="quarter" idx="1"/>
          </p:nvPr>
        </p:nvSpPr>
        <p:spPr>
          <a:prstGeom prst="rect">
            <a:avLst/>
          </a:prstGeom>
        </p:spPr>
        <p:txBody>
          <a:bodyPr/>
          <a:lstStyle/>
          <a:p>
            <a:pPr/>
            <a:r>
              <a:t>Deleting Works space infra</a:t>
            </a:r>
          </a:p>
          <a:p>
            <a:pPr/>
          </a:p>
          <a:p>
            <a:pPr/>
            <a:r>
              <a:t>Update ENV Var</a:t>
            </a:r>
          </a:p>
          <a:p>
            <a:pPr/>
          </a:p>
          <a:p>
            <a:pPr/>
            <a:r>
              <a:t>Click Destroy Plan</a:t>
            </a: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06" name="Shape 2606"/>
          <p:cNvSpPr/>
          <p:nvPr>
            <p:ph type="sldImg"/>
          </p:nvPr>
        </p:nvSpPr>
        <p:spPr>
          <a:prstGeom prst="rect">
            <a:avLst/>
          </a:prstGeom>
        </p:spPr>
        <p:txBody>
          <a:bodyPr/>
          <a:lstStyle/>
          <a:p>
            <a:pPr/>
          </a:p>
        </p:txBody>
      </p:sp>
      <p:sp>
        <p:nvSpPr>
          <p:cNvPr id="2607" name="Shape 2607"/>
          <p:cNvSpPr/>
          <p:nvPr>
            <p:ph type="body" sz="quarter" idx="1"/>
          </p:nvPr>
        </p:nvSpPr>
        <p:spPr>
          <a:prstGeom prst="rect">
            <a:avLst/>
          </a:prstGeom>
        </p:spPr>
        <p:txBody>
          <a:bodyPr/>
          <a:lstStyle/>
          <a:p>
            <a:pPr marL="228600" indent="-228600">
              <a:buSzPct val="100000"/>
              <a:buChar char="•"/>
              <a:defRPr sz="1400"/>
            </a:pPr>
            <a:r>
              <a:t>Terraform runs including the plan and apply can be done remotely. </a:t>
            </a:r>
          </a:p>
          <a:p>
            <a:pPr marL="228600" indent="-228600">
              <a:buSzPct val="100000"/>
              <a:buChar char="•"/>
              <a:defRPr sz="1400"/>
            </a:pPr>
            <a:r>
              <a:t>Terraform Enterprise provides enhanced remote state storage</a:t>
            </a:r>
          </a:p>
          <a:p>
            <a:pPr marL="228600" indent="-228600">
              <a:buSzPct val="100000"/>
              <a:buChar char="•"/>
              <a:defRPr sz="1400"/>
            </a:pPr>
            <a:r>
              <a:t>Runs triggered from the CLI also show up in the UI. Users can continue using the same OSS workflow (if that is what they are comfortable with) and it registers with TFE. </a:t>
            </a: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93" name="Shape 2693"/>
          <p:cNvSpPr/>
          <p:nvPr>
            <p:ph type="sldImg"/>
          </p:nvPr>
        </p:nvSpPr>
        <p:spPr>
          <a:prstGeom prst="rect">
            <a:avLst/>
          </a:prstGeom>
        </p:spPr>
        <p:txBody>
          <a:bodyPr/>
          <a:lstStyle/>
          <a:p>
            <a:pPr/>
          </a:p>
        </p:txBody>
      </p:sp>
      <p:sp>
        <p:nvSpPr>
          <p:cNvPr id="2694" name="Shape 2694"/>
          <p:cNvSpPr/>
          <p:nvPr>
            <p:ph type="body" sz="quarter" idx="1"/>
          </p:nvPr>
        </p:nvSpPr>
        <p:spPr>
          <a:prstGeom prst="rect">
            <a:avLst/>
          </a:prstGeom>
        </p:spPr>
        <p:txBody>
          <a:bodyPr/>
          <a:lstStyle/>
          <a:p>
            <a:pPr marL="228600" indent="-228600">
              <a:buSzPct val="100000"/>
              <a:buChar char="•"/>
              <a:defRPr sz="1400"/>
            </a:pPr>
            <a:r>
              <a:t>Here is a view of a Terraform run from Terraform Enterprise. </a:t>
            </a:r>
          </a:p>
          <a:p>
            <a:pPr marL="228600" indent="-228600">
              <a:buSzPct val="100000"/>
              <a:buChar char="•"/>
              <a:defRPr sz="1400"/>
            </a:pPr>
            <a:r>
              <a:t>Terraform Infrastructure as code and Terraform Enterprise Workspace management and collaboration enables operators to automate provisioning at scale. However, this comes with risks, as every action can have larger effect. </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43" name="Shape 943"/>
          <p:cNvSpPr/>
          <p:nvPr>
            <p:ph type="sldImg"/>
          </p:nvPr>
        </p:nvSpPr>
        <p:spPr>
          <a:prstGeom prst="rect">
            <a:avLst/>
          </a:prstGeom>
        </p:spPr>
        <p:txBody>
          <a:bodyPr/>
          <a:lstStyle/>
          <a:p>
            <a:pPr/>
          </a:p>
        </p:txBody>
      </p:sp>
      <p:sp>
        <p:nvSpPr>
          <p:cNvPr id="944" name="Shape 944"/>
          <p:cNvSpPr/>
          <p:nvPr>
            <p:ph type="body" sz="quarter" idx="1"/>
          </p:nvPr>
        </p:nvSpPr>
        <p:spPr>
          <a:prstGeom prst="rect">
            <a:avLst/>
          </a:prstGeom>
        </p:spPr>
        <p:txBody>
          <a:bodyPr/>
          <a:lstStyle/>
          <a:p>
            <a:pPr defTabSz="685800">
              <a:defRPr sz="1400"/>
            </a:pPr>
            <a:r>
              <a:t>Still have these 3 elements, cloud or on-prem</a:t>
            </a:r>
          </a:p>
          <a:p>
            <a:pPr defTabSz="685800">
              <a:defRPr sz="1400"/>
            </a:pPr>
          </a:p>
          <a:p>
            <a:pPr defTabSz="685800">
              <a:defRPr sz="1400"/>
            </a:pPr>
            <a:r>
              <a:t>Each has stakeholders</a:t>
            </a:r>
          </a:p>
          <a:p>
            <a:pPr marL="285750" indent="-285750" defTabSz="685800">
              <a:buSzPct val="100000"/>
              <a:buChar char="-"/>
              <a:defRPr sz="1400"/>
            </a:pPr>
            <a:r>
              <a:t>Operations</a:t>
            </a:r>
          </a:p>
          <a:p>
            <a:pPr marL="285750" indent="-285750" defTabSz="685800">
              <a:buSzPct val="100000"/>
              <a:buChar char="-"/>
              <a:defRPr sz="1400"/>
            </a:pPr>
            <a:r>
              <a:t>Security</a:t>
            </a:r>
          </a:p>
          <a:p>
            <a:pPr marL="285750" indent="-285750" defTabSz="685800">
              <a:buSzPct val="100000"/>
              <a:buChar char="-"/>
              <a:defRPr sz="1400"/>
            </a:pPr>
            <a:r>
              <a:t>Developers</a:t>
            </a: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08" name="Shape 2708"/>
          <p:cNvSpPr/>
          <p:nvPr>
            <p:ph type="sldImg"/>
          </p:nvPr>
        </p:nvSpPr>
        <p:spPr>
          <a:prstGeom prst="rect">
            <a:avLst/>
          </a:prstGeom>
        </p:spPr>
        <p:txBody>
          <a:bodyPr/>
          <a:lstStyle/>
          <a:p>
            <a:pPr/>
          </a:p>
        </p:txBody>
      </p:sp>
      <p:sp>
        <p:nvSpPr>
          <p:cNvPr id="2709" name="Shape 2709"/>
          <p:cNvSpPr/>
          <p:nvPr>
            <p:ph type="body" sz="quarter" idx="1"/>
          </p:nvPr>
        </p:nvSpPr>
        <p:spPr>
          <a:prstGeom prst="rect">
            <a:avLst/>
          </a:prstGeom>
        </p:spPr>
        <p:txBody>
          <a:bodyPr/>
          <a:lstStyle/>
          <a:p>
            <a:pPr/>
            <a:r>
              <a:t>Who here is in Azure now?</a:t>
            </a:r>
          </a:p>
          <a:p>
            <a:pPr/>
          </a:p>
          <a:p>
            <a:pPr/>
            <a:r>
              <a:t>Using Terraform now?</a:t>
            </a:r>
          </a:p>
          <a:p>
            <a:p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17" name="Shape 2717"/>
          <p:cNvSpPr/>
          <p:nvPr>
            <p:ph type="sldImg"/>
          </p:nvPr>
        </p:nvSpPr>
        <p:spPr>
          <a:prstGeom prst="rect">
            <a:avLst/>
          </a:prstGeom>
        </p:spPr>
        <p:txBody>
          <a:bodyPr/>
          <a:lstStyle/>
          <a:p>
            <a:pPr/>
          </a:p>
        </p:txBody>
      </p:sp>
      <p:sp>
        <p:nvSpPr>
          <p:cNvPr id="2718" name="Shape 2718"/>
          <p:cNvSpPr/>
          <p:nvPr>
            <p:ph type="body" sz="quarter" idx="1"/>
          </p:nvPr>
        </p:nvSpPr>
        <p:spPr>
          <a:prstGeom prst="rect">
            <a:avLst/>
          </a:prstGeom>
        </p:spPr>
        <p:txBody>
          <a:bodyPr/>
          <a:lstStyle/>
          <a:p>
            <a:pPr/>
          </a:p>
          <a:p>
            <a:pPr/>
            <a:r>
              <a:t>Devs can apply to dev environment, but not to Prod</a:t>
            </a:r>
          </a:p>
          <a:p>
            <a:pPr/>
          </a:p>
          <a:p>
            <a:pPr/>
            <a:r>
              <a:t>Typical RBAC methodology</a:t>
            </a: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23" name="Shape 2723"/>
          <p:cNvSpPr/>
          <p:nvPr>
            <p:ph type="sldImg"/>
          </p:nvPr>
        </p:nvSpPr>
        <p:spPr>
          <a:prstGeom prst="rect">
            <a:avLst/>
          </a:prstGeom>
        </p:spPr>
        <p:txBody>
          <a:bodyPr/>
          <a:lstStyle/>
          <a:p>
            <a:pPr/>
          </a:p>
        </p:txBody>
      </p:sp>
      <p:sp>
        <p:nvSpPr>
          <p:cNvPr id="2724" name="Shape 2724"/>
          <p:cNvSpPr/>
          <p:nvPr>
            <p:ph type="body" sz="quarter" idx="1"/>
          </p:nvPr>
        </p:nvSpPr>
        <p:spPr>
          <a:prstGeom prst="rect">
            <a:avLst/>
          </a:prstGeom>
        </p:spPr>
        <p:txBody>
          <a:bodyPr/>
          <a:lstStyle/>
          <a:p>
            <a:pPr/>
            <a:r>
              <a:t>Just as a user/team/org can be scoped, so can the API Tokens</a:t>
            </a:r>
          </a:p>
          <a:p>
            <a:pPr/>
          </a:p>
          <a:p>
            <a:pPr/>
            <a:r>
              <a:t>Inherit the same permissions </a:t>
            </a: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30" name="Shape 2730"/>
          <p:cNvSpPr/>
          <p:nvPr>
            <p:ph type="sldImg"/>
          </p:nvPr>
        </p:nvSpPr>
        <p:spPr>
          <a:prstGeom prst="rect">
            <a:avLst/>
          </a:prstGeom>
        </p:spPr>
        <p:txBody>
          <a:bodyPr/>
          <a:lstStyle/>
          <a:p>
            <a:pPr/>
          </a:p>
        </p:txBody>
      </p:sp>
      <p:sp>
        <p:nvSpPr>
          <p:cNvPr id="2731" name="Shape 2731"/>
          <p:cNvSpPr/>
          <p:nvPr>
            <p:ph type="body" sz="quarter" idx="1"/>
          </p:nvPr>
        </p:nvSpPr>
        <p:spPr>
          <a:prstGeom prst="rect">
            <a:avLst/>
          </a:prstGeom>
        </p:spPr>
        <p:txBody>
          <a:bodyPr/>
          <a:lstStyle/>
          <a:p>
            <a:pPr/>
          </a:p>
          <a:p>
            <a:pPr/>
            <a:r>
              <a:t>Self Service Password Reset</a:t>
            </a:r>
          </a:p>
          <a:p>
            <a:pPr/>
          </a:p>
          <a:p>
            <a:pPr/>
          </a:p>
          <a:p>
            <a:pPr/>
            <a:r>
              <a:t>2FA</a:t>
            </a: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39" name="Shape 2739"/>
          <p:cNvSpPr/>
          <p:nvPr>
            <p:ph type="sldImg"/>
          </p:nvPr>
        </p:nvSpPr>
        <p:spPr>
          <a:prstGeom prst="rect">
            <a:avLst/>
          </a:prstGeom>
        </p:spPr>
        <p:txBody>
          <a:bodyPr/>
          <a:lstStyle/>
          <a:p>
            <a:pPr/>
          </a:p>
        </p:txBody>
      </p:sp>
      <p:sp>
        <p:nvSpPr>
          <p:cNvPr id="2740" name="Shape 2740"/>
          <p:cNvSpPr/>
          <p:nvPr>
            <p:ph type="body" sz="quarter" idx="1"/>
          </p:nvPr>
        </p:nvSpPr>
        <p:spPr>
          <a:prstGeom prst="rect">
            <a:avLst/>
          </a:prstGeom>
        </p:spPr>
        <p:txBody>
          <a:bodyPr/>
          <a:lstStyle/>
          <a:p>
            <a:pPr/>
          </a:p>
          <a:p>
            <a:pPr/>
            <a:r>
              <a:t>Used in the same way as the Public Module Registry.</a:t>
            </a:r>
          </a:p>
          <a:p>
            <a:pPr/>
          </a:p>
          <a:p>
            <a:pPr/>
            <a:r>
              <a:t>Allows sharing/collaboration</a:t>
            </a:r>
          </a:p>
          <a:p>
            <a:p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45" name="Shape 2745"/>
          <p:cNvSpPr/>
          <p:nvPr>
            <p:ph type="sldImg"/>
          </p:nvPr>
        </p:nvSpPr>
        <p:spPr>
          <a:prstGeom prst="rect">
            <a:avLst/>
          </a:prstGeom>
        </p:spPr>
        <p:txBody>
          <a:bodyPr/>
          <a:lstStyle/>
          <a:p>
            <a:pPr/>
          </a:p>
        </p:txBody>
      </p:sp>
      <p:sp>
        <p:nvSpPr>
          <p:cNvPr id="2746" name="Shape 2746"/>
          <p:cNvSpPr/>
          <p:nvPr>
            <p:ph type="body" sz="quarter" idx="1"/>
          </p:nvPr>
        </p:nvSpPr>
        <p:spPr>
          <a:prstGeom prst="rect">
            <a:avLst/>
          </a:prstGeom>
        </p:spPr>
        <p:txBody>
          <a:bodyPr/>
          <a:lstStyle/>
          <a:p>
            <a:pPr/>
          </a:p>
          <a:p>
            <a:pPr/>
            <a:r>
              <a:t>Used in the same way as the Public Module Registry.</a:t>
            </a:r>
          </a:p>
          <a:p>
            <a:pPr/>
          </a:p>
          <a:p>
            <a:pPr/>
            <a:r>
              <a:t>Allows sharing/collaboration</a:t>
            </a:r>
          </a:p>
          <a:p>
            <a:p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49" name="Shape 2849"/>
          <p:cNvSpPr/>
          <p:nvPr>
            <p:ph type="sldImg"/>
          </p:nvPr>
        </p:nvSpPr>
        <p:spPr>
          <a:prstGeom prst="rect">
            <a:avLst/>
          </a:prstGeom>
        </p:spPr>
        <p:txBody>
          <a:bodyPr/>
          <a:lstStyle/>
          <a:p>
            <a:pPr/>
          </a:p>
        </p:txBody>
      </p:sp>
      <p:sp>
        <p:nvSpPr>
          <p:cNvPr id="2850" name="Shape 2850"/>
          <p:cNvSpPr/>
          <p:nvPr>
            <p:ph type="body" sz="quarter" idx="1"/>
          </p:nvPr>
        </p:nvSpPr>
        <p:spPr>
          <a:prstGeom prst="rect">
            <a:avLst/>
          </a:prstGeom>
        </p:spPr>
        <p:txBody>
          <a:bodyPr/>
          <a:lstStyle/>
          <a:p>
            <a:pPr marL="228600" indent="-228600">
              <a:buSzPct val="100000"/>
              <a:buChar char="•"/>
              <a:defRPr sz="1400"/>
            </a:pPr>
            <a:r>
              <a:t>Then the execution phase happens and the resources are provisioned across the various providers detailed in the configuration file. </a:t>
            </a:r>
          </a:p>
          <a:p>
            <a:pPr marL="228600" indent="-228600">
              <a:buSzPct val="100000"/>
              <a:buChar char="•"/>
              <a:defRPr sz="1400"/>
            </a:pPr>
            <a:r>
              <a:t>However, the as more resource are provisioned by more users the challenges is in making sure infrastructure changes are doing so within business and/or regulatory policy.  Such policies might be: </a:t>
            </a:r>
          </a:p>
          <a:p>
            <a:pPr lvl="2" marL="685800" indent="-228600">
              <a:buSzPct val="100000"/>
              <a:buChar char="•"/>
              <a:defRPr sz="1400"/>
            </a:pPr>
            <a:r>
              <a:t>Not allow resources to be provisioned without tags</a:t>
            </a:r>
          </a:p>
          <a:p>
            <a:pPr lvl="2" marL="685800" indent="-228600">
              <a:buSzPct val="100000"/>
              <a:buChar char="•"/>
              <a:defRPr sz="1400"/>
            </a:pPr>
            <a:r>
              <a:t>Not allow “development” resources to be provisioned in “us-east-1”</a:t>
            </a:r>
          </a:p>
          <a:p>
            <a:pPr lvl="2" marL="685800" indent="-228600">
              <a:buSzPct val="100000"/>
              <a:buChar char="•"/>
              <a:defRPr sz="1400"/>
            </a:pPr>
            <a:r>
              <a:t>Restrict AWS security group ingress and egress settings by CIDR block</a:t>
            </a:r>
          </a:p>
          <a:p>
            <a:pPr lvl="2" marL="685800" indent="-228600">
              <a:buSzPct val="100000"/>
              <a:buChar char="•"/>
              <a:defRPr sz="1400"/>
            </a:pPr>
            <a:r>
              <a:t>Not allow resources to be provisioned outside of business hours</a:t>
            </a:r>
          </a:p>
          <a:p>
            <a:pPr marL="228600" indent="-228600">
              <a:buSzPct val="100000"/>
              <a:buChar char="•"/>
              <a:defRPr sz="1400"/>
            </a:pPr>
            <a:r>
              <a:t>Manually trying to enforce these constraints will be difficult once usage scales beyond a few people provisioning infrastructure. </a:t>
            </a:r>
          </a:p>
          <a:p>
            <a:pPr marL="228600" indent="-228600">
              <a:buSzPct val="100000"/>
              <a:buChar char="•"/>
              <a:defRPr sz="1400"/>
            </a:pPr>
            <a:r>
              <a:t>And to address this is policy as code to automate policy checks.</a:t>
            </a: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32" name="Shape 2932"/>
          <p:cNvSpPr/>
          <p:nvPr>
            <p:ph type="sldImg"/>
          </p:nvPr>
        </p:nvSpPr>
        <p:spPr>
          <a:prstGeom prst="rect">
            <a:avLst/>
          </a:prstGeom>
        </p:spPr>
        <p:txBody>
          <a:bodyPr/>
          <a:lstStyle/>
          <a:p>
            <a:pPr/>
          </a:p>
        </p:txBody>
      </p:sp>
      <p:sp>
        <p:nvSpPr>
          <p:cNvPr id="2933" name="Shape 2933"/>
          <p:cNvSpPr/>
          <p:nvPr>
            <p:ph type="body" sz="quarter" idx="1"/>
          </p:nvPr>
        </p:nvSpPr>
        <p:spPr>
          <a:prstGeom prst="rect">
            <a:avLst/>
          </a:prstGeom>
        </p:spPr>
        <p:txBody>
          <a:bodyPr/>
          <a:lstStyle/>
          <a:p>
            <a:pPr marL="228600" indent="-228600">
              <a:buSzPct val="100000"/>
              <a:buChar char="•"/>
              <a:defRPr sz="1400"/>
            </a:pPr>
            <a:r>
              <a:t>HashiCorp Sentinel is a policy as code framework and allows these types of constraints to be codified and automated with in Terraform Enterprise.</a:t>
            </a:r>
          </a:p>
          <a:p>
            <a:pPr lvl="1" marL="457200" indent="-228600">
              <a:buSzPct val="100000"/>
              <a:buChar char="•"/>
              <a:defRPr sz="1400"/>
            </a:pPr>
            <a:r>
              <a:t>Sentinel policies are configured on an organization within Terraform Enterprise and are applied to all runs on all workspaces within that organization.</a:t>
            </a:r>
          </a:p>
          <a:p>
            <a:pPr lvl="1" marL="457200" indent="-228600">
              <a:buSzPct val="100000"/>
              <a:buChar char="•"/>
              <a:defRPr sz="1400"/>
            </a:pPr>
            <a:r>
              <a:t>Policy code is entered into Terraform Enterprise using the API or the web UI, and full VCS integration for policy as code will be coming soon.</a:t>
            </a:r>
          </a:p>
          <a:p>
            <a:pPr lvl="1" marL="457200" indent="-228600">
              <a:buSzPct val="100000"/>
              <a:buChar char="•"/>
              <a:defRPr sz="1400"/>
            </a:p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82" name="Shape 2982"/>
          <p:cNvSpPr/>
          <p:nvPr>
            <p:ph type="sldImg"/>
          </p:nvPr>
        </p:nvSpPr>
        <p:spPr>
          <a:prstGeom prst="rect">
            <a:avLst/>
          </a:prstGeom>
        </p:spPr>
        <p:txBody>
          <a:bodyPr/>
          <a:lstStyle/>
          <a:p>
            <a:pPr/>
          </a:p>
        </p:txBody>
      </p:sp>
      <p:sp>
        <p:nvSpPr>
          <p:cNvPr id="2983" name="Shape 2983"/>
          <p:cNvSpPr/>
          <p:nvPr>
            <p:ph type="body" sz="quarter" idx="1"/>
          </p:nvPr>
        </p:nvSpPr>
        <p:spPr>
          <a:prstGeom prst="rect">
            <a:avLst/>
          </a:prstGeom>
        </p:spPr>
        <p:txBody>
          <a:bodyPr/>
          <a:lstStyle/>
          <a:p>
            <a:pPr marL="228600" indent="-228600">
              <a:buSzPct val="100000"/>
              <a:buChar char="•"/>
              <a:defRPr sz="1400"/>
            </a:pPr>
            <a:r>
              <a:t>Example policy for infrastructure provisioning: </a:t>
            </a:r>
          </a:p>
          <a:p>
            <a:pPr lvl="1" marL="457200" indent="-228600">
              <a:buSzPct val="100000"/>
              <a:buChar char="•"/>
              <a:defRPr sz="1400"/>
            </a:pPr>
            <a:r>
              <a:t>Do not allow resources to be provisioned without tags</a:t>
            </a:r>
          </a:p>
          <a:p>
            <a:pPr lvl="1" marL="457200" indent="-228600">
              <a:buSzPct val="100000"/>
              <a:buChar char="•"/>
              <a:defRPr sz="1400"/>
            </a:pPr>
            <a:r>
              <a:t>Only allow staging resources in us-west-1 and production resources in us-east-1</a:t>
            </a:r>
          </a:p>
          <a:p>
            <a:pPr lvl="1" marL="457200" indent="-228600">
              <a:buSzPct val="100000"/>
              <a:buChar char="•"/>
              <a:defRPr sz="1400"/>
            </a:pPr>
            <a:r>
              <a:t>Do not allow AWS security groups to have egress set to 0.0.0.0</a:t>
            </a: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53" name="Shape 3053"/>
          <p:cNvSpPr/>
          <p:nvPr>
            <p:ph type="sldImg"/>
          </p:nvPr>
        </p:nvSpPr>
        <p:spPr>
          <a:prstGeom prst="rect">
            <a:avLst/>
          </a:prstGeom>
        </p:spPr>
        <p:txBody>
          <a:bodyPr/>
          <a:lstStyle/>
          <a:p>
            <a:pPr/>
          </a:p>
        </p:txBody>
      </p:sp>
      <p:sp>
        <p:nvSpPr>
          <p:cNvPr id="3054" name="Shape 3054"/>
          <p:cNvSpPr/>
          <p:nvPr>
            <p:ph type="body" sz="quarter" idx="1"/>
          </p:nvPr>
        </p:nvSpPr>
        <p:spPr>
          <a:prstGeom prst="rect">
            <a:avLst/>
          </a:prstGeom>
        </p:spPr>
        <p:txBody>
          <a:bodyPr/>
          <a:lstStyle/>
          <a:p>
            <a:pPr marL="228600" indent="-228600">
              <a:buSzPct val="100000"/>
              <a:buChar char="•"/>
              <a:defRPr sz="1400"/>
            </a:pPr>
            <a:r>
              <a:t>The policy check is built into the Terraform workflow after the Terraform plan. </a:t>
            </a:r>
          </a:p>
          <a:p>
            <a:pPr marL="228600" indent="-228600">
              <a:buSzPct val="100000"/>
              <a:buChar char="•"/>
              <a:defRPr sz="1400"/>
            </a:pPr>
            <a:r>
              <a:t>The “tfplan” plugin is imported, and then used to access the set of Terraform resources we are interested in, for the policy to actually be checking. </a:t>
            </a:r>
          </a:p>
          <a:p>
            <a:pPr marL="228600" indent="-228600">
              <a:buSzPct val="100000"/>
              <a:buChar char="•"/>
              <a:defRPr sz="1400"/>
            </a:pPr>
            <a:r>
              <a:t>Sentinel policies in Terraform Enterprise are enforced immediately after a plan completes. This is reflected on the Runs view page. The “Policy Check” section will appear when the plan completes</a:t>
            </a:r>
          </a:p>
          <a:p>
            <a:pPr marL="228600" indent="-228600">
              <a:buSzPct val="100000"/>
              <a:buChar char="•"/>
              <a:defRPr sz="1400"/>
            </a:pPr>
            <a:r>
              <a:t>For policy checks, there are various enforcement levels to provide the appropriate level of constraint while still enabling productivity. There are 3 levels to choose from:</a:t>
            </a:r>
          </a:p>
          <a:p>
            <a:pPr lvl="1" marL="457200" indent="-228600">
              <a:buSzPct val="100000"/>
              <a:buChar char="•"/>
              <a:defRPr sz="1400"/>
            </a:pPr>
            <a:r>
              <a:t>Advisory mode logs warnings, but does not prevent runs from being applied. This is useful for teaching users good habits without preventing actions.</a:t>
            </a:r>
          </a:p>
          <a:p>
            <a:pPr lvl="1" marL="457200" indent="-228600">
              <a:buSzPct val="100000"/>
              <a:buChar char="•"/>
              <a:defRPr sz="1400"/>
            </a:pPr>
            <a:r>
              <a:t>Soft mandatory mode requires an operator with appropriate permissions to override any policy failures prior to an apply. This is useful for policies like "Users cannot provision outside of business hours", which require a failsafe. </a:t>
            </a:r>
          </a:p>
          <a:p>
            <a:pPr lvl="1" marL="457200" indent="-228600">
              <a:buSzPct val="100000"/>
              <a:buChar char="•"/>
              <a:defRPr sz="1400"/>
            </a:pPr>
            <a:r>
              <a:t>Hard mandatory mode does not allow any override, and policies must pass prior to an apply. This is useful for policies that enforce regulatory requirements like "All database volumes must be encrypted." </a:t>
            </a:r>
          </a:p>
          <a:p>
            <a:pPr marL="228600" indent="-228600">
              <a:buSzPct val="100000"/>
              <a:buChar char="•"/>
              <a:defRPr sz="1400"/>
            </a:pPr>
            <a:r>
              <a:t>The workspace owner is able to confirm and apply a run that passes policy checks freely.</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 Id="rId3" Type="http://schemas.openxmlformats.org/officeDocument/2006/relationships/image" Target="../media/image1.png"/></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 Id="rId3" Type="http://schemas.openxmlformats.org/officeDocument/2006/relationships/image" Target="../media/image10.png"/></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 Id="rId3" Type="http://schemas.openxmlformats.org/officeDocument/2006/relationships/image" Target="../media/image11.png"/></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eg"/></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eg"/></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eg"/></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png"/></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png"/></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16.png"/></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png"/></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6.png"/></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8.png"/></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9.png"/></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Slide - Rise">
    <p:bg>
      <p:bgPr>
        <a:solidFill>
          <a:srgbClr val="000000"/>
        </a:solidFill>
      </p:bgPr>
    </p:bg>
    <p:spTree>
      <p:nvGrpSpPr>
        <p:cNvPr id="1" name=""/>
        <p:cNvGrpSpPr/>
        <p:nvPr/>
      </p:nvGrpSpPr>
      <p:grpSpPr>
        <a:xfrm>
          <a:off x="0" y="0"/>
          <a:ext cx="0" cy="0"/>
          <a:chOff x="0" y="0"/>
          <a:chExt cx="0" cy="0"/>
        </a:xfrm>
      </p:grpSpPr>
      <p:pic>
        <p:nvPicPr>
          <p:cNvPr id="20" name="image3.jpg" descr="image3.jpg"/>
          <p:cNvPicPr>
            <a:picLocks noChangeAspect="1"/>
          </p:cNvPicPr>
          <p:nvPr/>
        </p:nvPicPr>
        <p:blipFill>
          <a:blip r:embed="rId2">
            <a:extLst/>
          </a:blip>
          <a:stretch>
            <a:fillRect/>
          </a:stretch>
        </p:blipFill>
        <p:spPr>
          <a:xfrm>
            <a:off x="-2" y="-2"/>
            <a:ext cx="24384003" cy="13716003"/>
          </a:xfrm>
          <a:prstGeom prst="rect">
            <a:avLst/>
          </a:prstGeom>
          <a:ln w="12700">
            <a:miter lim="400000"/>
          </a:ln>
        </p:spPr>
      </p:pic>
      <p:sp>
        <p:nvSpPr>
          <p:cNvPr id="21" name="Shape 26"/>
          <p:cNvSpPr/>
          <p:nvPr/>
        </p:nvSpPr>
        <p:spPr>
          <a:xfrm>
            <a:off x="1701673" y="3082172"/>
            <a:ext cx="12838856" cy="10633830"/>
          </a:xfrm>
          <a:prstGeom prst="rect">
            <a:avLst/>
          </a:prstGeom>
          <a:solidFill>
            <a:srgbClr val="000000"/>
          </a:solidFill>
          <a:ln w="12700">
            <a:miter lim="400000"/>
          </a:ln>
        </p:spPr>
        <p:txBody>
          <a:bodyPr lIns="121918" tIns="121918" rIns="121918" bIns="121918" anchor="ctr"/>
          <a:lstStyle/>
          <a:p>
            <a:pPr algn="ctr">
              <a:lnSpc>
                <a:spcPct val="100000"/>
              </a:lnSpc>
              <a:spcBef>
                <a:spcPts val="0"/>
              </a:spcBef>
              <a:defRPr b="0" sz="3400">
                <a:solidFill>
                  <a:srgbClr val="FFFFFF"/>
                </a:solidFill>
                <a:latin typeface="Verdana"/>
                <a:ea typeface="Verdana"/>
                <a:cs typeface="Verdana"/>
                <a:sym typeface="Verdana"/>
              </a:defRPr>
            </a:pPr>
          </a:p>
        </p:txBody>
      </p:sp>
      <p:sp>
        <p:nvSpPr>
          <p:cNvPr id="22" name="Shape 27"/>
          <p:cNvSpPr/>
          <p:nvPr/>
        </p:nvSpPr>
        <p:spPr>
          <a:xfrm>
            <a:off x="2856460" y="1387717"/>
            <a:ext cx="2938850" cy="3081871"/>
          </a:xfrm>
          <a:prstGeom prst="rect">
            <a:avLst/>
          </a:prstGeom>
          <a:solidFill>
            <a:schemeClr val="accent2"/>
          </a:solidFill>
          <a:ln w="12700">
            <a:miter lim="400000"/>
          </a:ln>
        </p:spPr>
        <p:txBody>
          <a:bodyPr lIns="121918" tIns="121918" rIns="121918" bIns="121918"/>
          <a:lstStyle/>
          <a:p>
            <a:pPr>
              <a:lnSpc>
                <a:spcPct val="100000"/>
              </a:lnSpc>
              <a:spcBef>
                <a:spcPts val="0"/>
              </a:spcBef>
              <a:defRPr b="0" sz="3400">
                <a:latin typeface="Verdana"/>
                <a:ea typeface="Verdana"/>
                <a:cs typeface="Verdana"/>
                <a:sym typeface="Verdana"/>
              </a:defRPr>
            </a:pPr>
          </a:p>
        </p:txBody>
      </p:sp>
      <p:sp>
        <p:nvSpPr>
          <p:cNvPr id="23" name="Shape 28"/>
          <p:cNvSpPr txBox="1"/>
          <p:nvPr/>
        </p:nvSpPr>
        <p:spPr>
          <a:xfrm>
            <a:off x="2336799" y="12859187"/>
            <a:ext cx="4290648" cy="2794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ct val="100000"/>
              </a:lnSpc>
              <a:spcBef>
                <a:spcPts val="0"/>
              </a:spcBef>
              <a:defRPr b="0" sz="1800">
                <a:solidFill>
                  <a:srgbClr val="44546A"/>
                </a:solidFill>
                <a:latin typeface="Verdana"/>
                <a:ea typeface="Verdana"/>
                <a:cs typeface="Verdana"/>
                <a:sym typeface="Verdana"/>
              </a:defRPr>
            </a:lvl1pPr>
          </a:lstStyle>
          <a:p>
            <a:pPr/>
            <a:r>
              <a:t>Copyright © 2017 HashiCorp</a:t>
            </a:r>
          </a:p>
        </p:txBody>
      </p:sp>
      <p:pic>
        <p:nvPicPr>
          <p:cNvPr id="24" name="image2.png" descr="image2.png"/>
          <p:cNvPicPr>
            <a:picLocks noChangeAspect="1"/>
          </p:cNvPicPr>
          <p:nvPr/>
        </p:nvPicPr>
        <p:blipFill>
          <a:blip r:embed="rId3">
            <a:extLst/>
          </a:blip>
          <a:stretch>
            <a:fillRect/>
          </a:stretch>
        </p:blipFill>
        <p:spPr>
          <a:xfrm>
            <a:off x="3116234" y="1817714"/>
            <a:ext cx="2374967" cy="2374962"/>
          </a:xfrm>
          <a:prstGeom prst="rect">
            <a:avLst/>
          </a:prstGeom>
          <a:ln w="12700">
            <a:miter lim="400000"/>
          </a:ln>
        </p:spPr>
      </p:pic>
      <p:sp>
        <p:nvSpPr>
          <p:cNvPr id="25" name="Title Text"/>
          <p:cNvSpPr txBox="1"/>
          <p:nvPr>
            <p:ph type="title"/>
          </p:nvPr>
        </p:nvSpPr>
        <p:spPr>
          <a:xfrm>
            <a:off x="2336799" y="5257800"/>
            <a:ext cx="11531601" cy="4927600"/>
          </a:xfrm>
          <a:prstGeom prst="rect">
            <a:avLst/>
          </a:prstGeom>
        </p:spPr>
        <p:txBody>
          <a:bodyPr lIns="121918" tIns="121918" rIns="121918" bIns="121918" anchor="b"/>
          <a:lstStyle>
            <a:lvl1pPr defTabSz="2438400">
              <a:lnSpc>
                <a:spcPct val="90000"/>
              </a:lnSpc>
              <a:spcBef>
                <a:spcPts val="2500"/>
              </a:spcBef>
              <a:defRPr spc="0" sz="8400">
                <a:solidFill>
                  <a:srgbClr val="FFFFFF"/>
                </a:solidFill>
              </a:defRPr>
            </a:lvl1pPr>
          </a:lstStyle>
          <a:p>
            <a:pPr/>
            <a:r>
              <a:t>Title Text</a:t>
            </a:r>
          </a:p>
        </p:txBody>
      </p:sp>
      <p:sp>
        <p:nvSpPr>
          <p:cNvPr id="26" name="Body Level One…"/>
          <p:cNvSpPr txBox="1"/>
          <p:nvPr>
            <p:ph type="body" sz="quarter" idx="1"/>
          </p:nvPr>
        </p:nvSpPr>
        <p:spPr>
          <a:xfrm>
            <a:off x="2336799" y="10414000"/>
            <a:ext cx="11531601" cy="2374962"/>
          </a:xfrm>
          <a:prstGeom prst="rect">
            <a:avLst/>
          </a:prstGeom>
        </p:spPr>
        <p:txBody>
          <a:bodyPr lIns="0" tIns="0" rIns="0" bIns="0"/>
          <a:lstStyle>
            <a:lvl1pPr marL="0" indent="0" defTabSz="2438400">
              <a:spcBef>
                <a:spcPts val="2600"/>
              </a:spcBef>
              <a:buClrTx/>
              <a:buSzTx/>
              <a:buNone/>
              <a:defRPr sz="4200">
                <a:solidFill>
                  <a:srgbClr val="8497B0"/>
                </a:solidFill>
              </a:defRPr>
            </a:lvl1pPr>
            <a:lvl2pPr marL="0" indent="0" defTabSz="2438400">
              <a:spcBef>
                <a:spcPts val="2600"/>
              </a:spcBef>
              <a:buClrTx/>
              <a:buSzTx/>
              <a:buNone/>
              <a:defRPr sz="4200">
                <a:solidFill>
                  <a:srgbClr val="8497B0"/>
                </a:solidFill>
              </a:defRPr>
            </a:lvl2pPr>
            <a:lvl3pPr marL="1165860" indent="-480059" defTabSz="2438400">
              <a:spcBef>
                <a:spcPts val="2600"/>
              </a:spcBef>
              <a:buClrTx/>
              <a:buChar char="•"/>
              <a:defRPr sz="4200">
                <a:solidFill>
                  <a:srgbClr val="8497B0"/>
                </a:solidFill>
              </a:defRPr>
            </a:lvl3pPr>
            <a:lvl4pPr marL="1562100" indent="-533400" defTabSz="2438400">
              <a:spcBef>
                <a:spcPts val="2600"/>
              </a:spcBef>
              <a:buClrTx/>
              <a:buChar char="•"/>
              <a:defRPr sz="4200">
                <a:solidFill>
                  <a:srgbClr val="8497B0"/>
                </a:solidFill>
              </a:defRPr>
            </a:lvl4pPr>
            <a:lvl5pPr marL="1905000" indent="-533400" defTabSz="2438400">
              <a:spcBef>
                <a:spcPts val="2600"/>
              </a:spcBef>
              <a:buClrTx/>
              <a:buChar char="•"/>
              <a:defRPr sz="4200">
                <a:solidFill>
                  <a:srgbClr val="8497B0"/>
                </a:solidFill>
              </a:defRPr>
            </a:lvl5pPr>
          </a:lstStyle>
          <a:p>
            <a:pPr/>
            <a:r>
              <a:t>Body Level One</a:t>
            </a:r>
          </a:p>
          <a:p>
            <a:pPr lvl="1"/>
            <a:r>
              <a:t>Body Level Two</a:t>
            </a:r>
          </a:p>
          <a:p>
            <a:pPr lvl="2"/>
            <a:r>
              <a:t>Body Level Three</a:t>
            </a:r>
          </a:p>
          <a:p>
            <a:pPr lvl="3"/>
            <a:r>
              <a:t>Body Level Four</a:t>
            </a:r>
          </a:p>
          <a:p>
            <a:pPr lvl="4"/>
            <a:r>
              <a:t>Body Level Five</a:t>
            </a:r>
          </a:p>
        </p:txBody>
      </p:sp>
      <p:sp>
        <p:nvSpPr>
          <p:cNvPr id="27" name="Slide Number"/>
          <p:cNvSpPr txBox="1"/>
          <p:nvPr>
            <p:ph type="sldNum" sz="quarter" idx="2"/>
          </p:nvPr>
        </p:nvSpPr>
        <p:spPr>
          <a:xfrm>
            <a:off x="16701931" y="12343131"/>
            <a:ext cx="773270" cy="739139"/>
          </a:xfrm>
          <a:prstGeom prst="rect">
            <a:avLst/>
          </a:prstGeom>
        </p:spPr>
        <p:txBody>
          <a:bodyPr anchor="ctr"/>
          <a:lstStyle>
            <a:lvl1pPr>
              <a:defRPr sz="32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Black Black">
    <p:bg>
      <p:bgPr>
        <a:solidFill>
          <a:srgbClr val="000000"/>
        </a:solidFill>
      </p:bgPr>
    </p:bg>
    <p:spTree>
      <p:nvGrpSpPr>
        <p:cNvPr id="1" name=""/>
        <p:cNvGrpSpPr/>
        <p:nvPr/>
      </p:nvGrpSpPr>
      <p:grpSpPr>
        <a:xfrm>
          <a:off x="0" y="0"/>
          <a:ext cx="0" cy="0"/>
          <a:chOff x="0" y="0"/>
          <a:chExt cx="0" cy="0"/>
        </a:xfrm>
      </p:grpSpPr>
      <p:sp>
        <p:nvSpPr>
          <p:cNvPr id="139" name="Slide Number"/>
          <p:cNvSpPr txBox="1"/>
          <p:nvPr>
            <p:ph type="sldNum" sz="quarter" idx="2"/>
          </p:nvPr>
        </p:nvSpPr>
        <p:spPr>
          <a:xfrm>
            <a:off x="16701931" y="12343131"/>
            <a:ext cx="773270" cy="739139"/>
          </a:xfrm>
          <a:prstGeom prst="rect">
            <a:avLst/>
          </a:prstGeom>
        </p:spPr>
        <p:txBody>
          <a:bodyPr anchor="ctr"/>
          <a:lstStyle>
            <a:lvl1pPr>
              <a:defRPr sz="32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Section White">
    <p:spTree>
      <p:nvGrpSpPr>
        <p:cNvPr id="1" name=""/>
        <p:cNvGrpSpPr/>
        <p:nvPr/>
      </p:nvGrpSpPr>
      <p:grpSpPr>
        <a:xfrm>
          <a:off x="0" y="0"/>
          <a:ext cx="0" cy="0"/>
          <a:chOff x="0" y="0"/>
          <a:chExt cx="0" cy="0"/>
        </a:xfrm>
      </p:grpSpPr>
      <p:pic>
        <p:nvPicPr>
          <p:cNvPr id="146" name="image12.jpg" descr="image12.jpg"/>
          <p:cNvPicPr>
            <a:picLocks noChangeAspect="1"/>
          </p:cNvPicPr>
          <p:nvPr/>
        </p:nvPicPr>
        <p:blipFill>
          <a:blip r:embed="rId2">
            <a:extLst/>
          </a:blip>
          <a:stretch>
            <a:fillRect/>
          </a:stretch>
        </p:blipFill>
        <p:spPr>
          <a:xfrm>
            <a:off x="-2" y="-2"/>
            <a:ext cx="24384003" cy="13716003"/>
          </a:xfrm>
          <a:prstGeom prst="rect">
            <a:avLst/>
          </a:prstGeom>
          <a:ln w="12700">
            <a:miter lim="400000"/>
          </a:ln>
        </p:spPr>
      </p:pic>
      <p:grpSp>
        <p:nvGrpSpPr>
          <p:cNvPr id="149" name="Shape 152"/>
          <p:cNvGrpSpPr/>
          <p:nvPr/>
        </p:nvGrpSpPr>
        <p:grpSpPr>
          <a:xfrm>
            <a:off x="5745268" y="3640894"/>
            <a:ext cx="18638732" cy="7164894"/>
            <a:chOff x="0" y="0"/>
            <a:chExt cx="18638730" cy="7164892"/>
          </a:xfrm>
        </p:grpSpPr>
        <p:sp>
          <p:nvSpPr>
            <p:cNvPr id="147" name="Rectangle"/>
            <p:cNvSpPr/>
            <p:nvPr/>
          </p:nvSpPr>
          <p:spPr>
            <a:xfrm>
              <a:off x="-1" y="0"/>
              <a:ext cx="18638732" cy="7164893"/>
            </a:xfrm>
            <a:prstGeom prst="rect">
              <a:avLst/>
            </a:prstGeom>
            <a:solidFill>
              <a:srgbClr val="FFFFFF"/>
            </a:solidFill>
            <a:ln w="12700" cap="flat">
              <a:noFill/>
              <a:miter lim="400000"/>
            </a:ln>
            <a:effectLst/>
          </p:spPr>
          <p:txBody>
            <a:bodyPr wrap="square" lIns="121918" tIns="121918" rIns="121918" bIns="121918" numCol="1" anchor="ctr">
              <a:noAutofit/>
            </a:bodyPr>
            <a:lstStyle/>
            <a:p>
              <a:pPr algn="ctr">
                <a:lnSpc>
                  <a:spcPct val="100000"/>
                </a:lnSpc>
                <a:spcBef>
                  <a:spcPts val="0"/>
                </a:spcBef>
                <a:defRPr b="0" sz="3400">
                  <a:solidFill>
                    <a:srgbClr val="FFFFFF"/>
                  </a:solidFill>
                  <a:latin typeface="Verdana"/>
                  <a:ea typeface="Verdana"/>
                  <a:cs typeface="Verdana"/>
                  <a:sym typeface="Verdana"/>
                </a:defRPr>
              </a:pPr>
            </a:p>
          </p:txBody>
        </p:sp>
        <p:sp>
          <p:nvSpPr>
            <p:cNvPr id="148" name="s"/>
            <p:cNvSpPr txBox="1"/>
            <p:nvPr/>
          </p:nvSpPr>
          <p:spPr>
            <a:xfrm>
              <a:off x="-1" y="3200177"/>
              <a:ext cx="18638732" cy="76453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8" tIns="121918" rIns="121918" bIns="121918" numCol="1" anchor="ctr">
              <a:spAutoFit/>
            </a:bodyPr>
            <a:lstStyle>
              <a:lvl1pPr algn="ctr">
                <a:lnSpc>
                  <a:spcPct val="100000"/>
                </a:lnSpc>
                <a:spcBef>
                  <a:spcPts val="0"/>
                </a:spcBef>
                <a:defRPr b="0" sz="3400">
                  <a:solidFill>
                    <a:srgbClr val="FFFFFF"/>
                  </a:solidFill>
                  <a:latin typeface="Verdana"/>
                  <a:ea typeface="Verdana"/>
                  <a:cs typeface="Verdana"/>
                  <a:sym typeface="Verdana"/>
                </a:defRPr>
              </a:lvl1pPr>
            </a:lstStyle>
            <a:p>
              <a:pPr/>
              <a:r>
                <a:t>s</a:t>
              </a:r>
            </a:p>
          </p:txBody>
        </p:sp>
      </p:grpSp>
      <p:sp>
        <p:nvSpPr>
          <p:cNvPr id="150" name="Body Level One…"/>
          <p:cNvSpPr txBox="1"/>
          <p:nvPr>
            <p:ph type="body" sz="quarter" idx="1"/>
          </p:nvPr>
        </p:nvSpPr>
        <p:spPr>
          <a:xfrm>
            <a:off x="7996235" y="7540258"/>
            <a:ext cx="12890739" cy="2184402"/>
          </a:xfrm>
          <a:prstGeom prst="rect">
            <a:avLst/>
          </a:prstGeom>
        </p:spPr>
        <p:txBody>
          <a:bodyPr lIns="0" tIns="0" rIns="0" bIns="0"/>
          <a:lstStyle>
            <a:lvl1pPr marL="604157" indent="-604157" defTabSz="2438400">
              <a:spcBef>
                <a:spcPts val="2600"/>
              </a:spcBef>
              <a:buClrTx/>
              <a:buFont typeface="Arial"/>
              <a:buChar char="•"/>
              <a:defRPr sz="7400">
                <a:solidFill>
                  <a:srgbClr val="000000"/>
                </a:solidFill>
              </a:defRPr>
            </a:lvl1pPr>
            <a:lvl2pPr marL="1162050" indent="-704850" defTabSz="2438400">
              <a:spcBef>
                <a:spcPts val="2600"/>
              </a:spcBef>
              <a:buClrTx/>
              <a:buFont typeface="Arial"/>
              <a:buChar char="•"/>
              <a:defRPr sz="7400">
                <a:solidFill>
                  <a:srgbClr val="000000"/>
                </a:solidFill>
              </a:defRPr>
            </a:lvl2pPr>
            <a:lvl3pPr marL="1760220" indent="-845819" defTabSz="2438400">
              <a:spcBef>
                <a:spcPts val="2600"/>
              </a:spcBef>
              <a:buClrTx/>
              <a:buFont typeface="Arial"/>
              <a:buChar char="•"/>
              <a:defRPr sz="7400">
                <a:solidFill>
                  <a:srgbClr val="000000"/>
                </a:solidFill>
              </a:defRPr>
            </a:lvl3pPr>
            <a:lvl4pPr marL="2311400" indent="-939800" defTabSz="2438400">
              <a:spcBef>
                <a:spcPts val="2600"/>
              </a:spcBef>
              <a:buClrTx/>
              <a:buFont typeface="Arial"/>
              <a:buChar char="•"/>
              <a:defRPr sz="7400">
                <a:solidFill>
                  <a:srgbClr val="000000"/>
                </a:solidFill>
              </a:defRPr>
            </a:lvl4pPr>
            <a:lvl5pPr marL="2768600" indent="-939800" defTabSz="2438400">
              <a:spcBef>
                <a:spcPts val="2600"/>
              </a:spcBef>
              <a:buClrTx/>
              <a:buFont typeface="Arial"/>
              <a:buChar char="•"/>
              <a:defRPr sz="7400">
                <a:solidFill>
                  <a:srgbClr val="000000"/>
                </a:solidFill>
              </a:defRPr>
            </a:lvl5pPr>
          </a:lstStyle>
          <a:p>
            <a:pPr/>
            <a:r>
              <a:t>Body Level One</a:t>
            </a:r>
          </a:p>
          <a:p>
            <a:pPr lvl="1"/>
            <a:r>
              <a:t>Body Level Two</a:t>
            </a:r>
          </a:p>
          <a:p>
            <a:pPr lvl="2"/>
            <a:r>
              <a:t>Body Level Three</a:t>
            </a:r>
          </a:p>
          <a:p>
            <a:pPr lvl="3"/>
            <a:r>
              <a:t>Body Level Four</a:t>
            </a:r>
          </a:p>
          <a:p>
            <a:pPr lvl="4"/>
            <a:r>
              <a:t>Body Level Five</a:t>
            </a:r>
          </a:p>
        </p:txBody>
      </p:sp>
      <p:sp>
        <p:nvSpPr>
          <p:cNvPr id="151" name="Shape 155"/>
          <p:cNvSpPr txBox="1"/>
          <p:nvPr/>
        </p:nvSpPr>
        <p:spPr>
          <a:xfrm>
            <a:off x="7996235" y="13015168"/>
            <a:ext cx="2979738" cy="2413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ct val="100000"/>
              </a:lnSpc>
              <a:spcBef>
                <a:spcPts val="0"/>
              </a:spcBef>
              <a:defRPr b="0" sz="1600">
                <a:solidFill>
                  <a:srgbClr val="AFABAB"/>
                </a:solidFill>
                <a:latin typeface="Verdana"/>
                <a:ea typeface="Verdana"/>
                <a:cs typeface="Verdana"/>
                <a:sym typeface="Verdana"/>
              </a:defRPr>
            </a:lvl1pPr>
          </a:lstStyle>
          <a:p>
            <a:pPr/>
            <a:r>
              <a:t>Copyright © 2017 HashiCorp</a:t>
            </a:r>
          </a:p>
        </p:txBody>
      </p:sp>
      <p:grpSp>
        <p:nvGrpSpPr>
          <p:cNvPr id="155" name="Group 159"/>
          <p:cNvGrpSpPr/>
          <p:nvPr/>
        </p:nvGrpSpPr>
        <p:grpSpPr>
          <a:xfrm>
            <a:off x="22603860" y="12793058"/>
            <a:ext cx="594808" cy="629480"/>
            <a:chOff x="0" y="0"/>
            <a:chExt cx="594806" cy="629479"/>
          </a:xfrm>
        </p:grpSpPr>
        <p:sp>
          <p:nvSpPr>
            <p:cNvPr id="152" name="Shape 156"/>
            <p:cNvSpPr/>
            <p:nvPr/>
          </p:nvSpPr>
          <p:spPr>
            <a:xfrm>
              <a:off x="-1" y="-1"/>
              <a:ext cx="247691" cy="53995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0" y="5718"/>
                  </a:lnTo>
                  <a:lnTo>
                    <a:pt x="0" y="19448"/>
                  </a:lnTo>
                  <a:lnTo>
                    <a:pt x="8115" y="21600"/>
                  </a:lnTo>
                  <a:lnTo>
                    <a:pt x="8115" y="7870"/>
                  </a:lnTo>
                  <a:lnTo>
                    <a:pt x="21600" y="4303"/>
                  </a:lnTo>
                  <a:lnTo>
                    <a:pt x="21600" y="0"/>
                  </a:lnTo>
                  <a:close/>
                </a:path>
              </a:pathLst>
            </a:custGeom>
            <a:solidFill>
              <a:srgbClr val="BFBFBF"/>
            </a:solidFill>
            <a:ln w="12700" cap="flat">
              <a:noFill/>
              <a:miter lim="400000"/>
            </a:ln>
            <a:effectLst/>
          </p:spPr>
          <p:txBody>
            <a:bodyPr wrap="square" lIns="121918" tIns="121918" rIns="121918" bIns="121918" numCol="1" anchor="t">
              <a:noAutofit/>
            </a:bodyPr>
            <a:lstStyle/>
            <a:p>
              <a:pPr>
                <a:lnSpc>
                  <a:spcPct val="100000"/>
                </a:lnSpc>
                <a:spcBef>
                  <a:spcPts val="0"/>
                </a:spcBef>
                <a:defRPr b="0" sz="3400">
                  <a:latin typeface="Verdana"/>
                  <a:ea typeface="Verdana"/>
                  <a:cs typeface="Verdana"/>
                  <a:sym typeface="Verdana"/>
                </a:defRPr>
              </a:pPr>
            </a:p>
          </p:txBody>
        </p:sp>
        <p:sp>
          <p:nvSpPr>
            <p:cNvPr id="153" name="Shape 157"/>
            <p:cNvSpPr/>
            <p:nvPr/>
          </p:nvSpPr>
          <p:spPr>
            <a:xfrm>
              <a:off x="154628" y="-1"/>
              <a:ext cx="285551" cy="62912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534" y="0"/>
                  </a:moveTo>
                  <a:lnTo>
                    <a:pt x="14534" y="9379"/>
                  </a:lnTo>
                  <a:lnTo>
                    <a:pt x="7039" y="9379"/>
                  </a:lnTo>
                  <a:lnTo>
                    <a:pt x="7039" y="5892"/>
                  </a:lnTo>
                  <a:lnTo>
                    <a:pt x="0" y="7739"/>
                  </a:lnTo>
                  <a:lnTo>
                    <a:pt x="0" y="19753"/>
                  </a:lnTo>
                  <a:lnTo>
                    <a:pt x="7039" y="21600"/>
                  </a:lnTo>
                  <a:lnTo>
                    <a:pt x="7039" y="12246"/>
                  </a:lnTo>
                  <a:lnTo>
                    <a:pt x="14534" y="12246"/>
                  </a:lnTo>
                  <a:lnTo>
                    <a:pt x="14534" y="15720"/>
                  </a:lnTo>
                  <a:lnTo>
                    <a:pt x="21600" y="13874"/>
                  </a:lnTo>
                  <a:lnTo>
                    <a:pt x="21600" y="1847"/>
                  </a:lnTo>
                  <a:lnTo>
                    <a:pt x="14534" y="0"/>
                  </a:lnTo>
                  <a:close/>
                </a:path>
              </a:pathLst>
            </a:custGeom>
            <a:solidFill>
              <a:srgbClr val="BFBFBF"/>
            </a:solidFill>
            <a:ln w="12700" cap="flat">
              <a:noFill/>
              <a:miter lim="400000"/>
            </a:ln>
            <a:effectLst/>
          </p:spPr>
          <p:txBody>
            <a:bodyPr wrap="square" lIns="121918" tIns="121918" rIns="121918" bIns="121918" numCol="1" anchor="t">
              <a:noAutofit/>
            </a:bodyPr>
            <a:lstStyle/>
            <a:p>
              <a:pPr>
                <a:lnSpc>
                  <a:spcPct val="100000"/>
                </a:lnSpc>
                <a:spcBef>
                  <a:spcPts val="0"/>
                </a:spcBef>
                <a:defRPr b="0" sz="3400">
                  <a:latin typeface="Verdana"/>
                  <a:ea typeface="Verdana"/>
                  <a:cs typeface="Verdana"/>
                  <a:sym typeface="Verdana"/>
                </a:defRPr>
              </a:pPr>
            </a:p>
          </p:txBody>
        </p:sp>
        <p:sp>
          <p:nvSpPr>
            <p:cNvPr id="154" name="Shape 158"/>
            <p:cNvSpPr/>
            <p:nvPr/>
          </p:nvSpPr>
          <p:spPr>
            <a:xfrm>
              <a:off x="346763" y="89167"/>
              <a:ext cx="248044" cy="54031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15885"/>
                  </a:lnTo>
                  <a:lnTo>
                    <a:pt x="21600" y="2150"/>
                  </a:lnTo>
                  <a:lnTo>
                    <a:pt x="13496" y="0"/>
                  </a:lnTo>
                  <a:lnTo>
                    <a:pt x="13496" y="13735"/>
                  </a:lnTo>
                  <a:lnTo>
                    <a:pt x="0" y="17300"/>
                  </a:lnTo>
                  <a:lnTo>
                    <a:pt x="0" y="21600"/>
                  </a:lnTo>
                  <a:close/>
                </a:path>
              </a:pathLst>
            </a:custGeom>
            <a:solidFill>
              <a:srgbClr val="BFBFBF"/>
            </a:solidFill>
            <a:ln w="12700" cap="flat">
              <a:noFill/>
              <a:miter lim="400000"/>
            </a:ln>
            <a:effectLst/>
          </p:spPr>
          <p:txBody>
            <a:bodyPr wrap="square" lIns="121918" tIns="121918" rIns="121918" bIns="121918" numCol="1" anchor="t">
              <a:noAutofit/>
            </a:bodyPr>
            <a:lstStyle/>
            <a:p>
              <a:pPr>
                <a:lnSpc>
                  <a:spcPct val="100000"/>
                </a:lnSpc>
                <a:spcBef>
                  <a:spcPts val="0"/>
                </a:spcBef>
                <a:defRPr b="0" sz="3400">
                  <a:latin typeface="Verdana"/>
                  <a:ea typeface="Verdana"/>
                  <a:cs typeface="Verdana"/>
                  <a:sym typeface="Verdana"/>
                </a:defRPr>
              </a:pPr>
            </a:p>
          </p:txBody>
        </p:sp>
      </p:grpSp>
      <p:sp>
        <p:nvSpPr>
          <p:cNvPr id="156" name="Title Text"/>
          <p:cNvSpPr txBox="1"/>
          <p:nvPr>
            <p:ph type="title"/>
          </p:nvPr>
        </p:nvSpPr>
        <p:spPr>
          <a:xfrm>
            <a:off x="7996235" y="4148299"/>
            <a:ext cx="13030202" cy="3315760"/>
          </a:xfrm>
          <a:prstGeom prst="rect">
            <a:avLst/>
          </a:prstGeom>
        </p:spPr>
        <p:txBody>
          <a:bodyPr lIns="0" tIns="0" rIns="0" bIns="0" anchor="b"/>
          <a:lstStyle>
            <a:lvl1pPr defTabSz="2438400">
              <a:lnSpc>
                <a:spcPct val="90000"/>
              </a:lnSpc>
              <a:spcBef>
                <a:spcPts val="0"/>
              </a:spcBef>
              <a:defRPr spc="0" sz="8400"/>
            </a:lvl1pPr>
          </a:lstStyle>
          <a:p>
            <a:pPr/>
            <a:r>
              <a:t>Title Text</a:t>
            </a:r>
          </a:p>
        </p:txBody>
      </p:sp>
      <p:sp>
        <p:nvSpPr>
          <p:cNvPr id="157" name="Slide Number"/>
          <p:cNvSpPr txBox="1"/>
          <p:nvPr>
            <p:ph type="sldNum" sz="quarter" idx="2"/>
          </p:nvPr>
        </p:nvSpPr>
        <p:spPr>
          <a:xfrm>
            <a:off x="23460171" y="12939817"/>
            <a:ext cx="514905" cy="485139"/>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Section Black">
    <p:spTree>
      <p:nvGrpSpPr>
        <p:cNvPr id="1" name=""/>
        <p:cNvGrpSpPr/>
        <p:nvPr/>
      </p:nvGrpSpPr>
      <p:grpSpPr>
        <a:xfrm>
          <a:off x="0" y="0"/>
          <a:ext cx="0" cy="0"/>
          <a:chOff x="0" y="0"/>
          <a:chExt cx="0" cy="0"/>
        </a:xfrm>
      </p:grpSpPr>
      <p:pic>
        <p:nvPicPr>
          <p:cNvPr id="164" name="image13.jpg" descr="image13.jpg"/>
          <p:cNvPicPr>
            <a:picLocks noChangeAspect="1"/>
          </p:cNvPicPr>
          <p:nvPr/>
        </p:nvPicPr>
        <p:blipFill>
          <a:blip r:embed="rId2">
            <a:extLst/>
          </a:blip>
          <a:stretch>
            <a:fillRect/>
          </a:stretch>
        </p:blipFill>
        <p:spPr>
          <a:xfrm>
            <a:off x="-2" y="-2"/>
            <a:ext cx="24384003" cy="13716003"/>
          </a:xfrm>
          <a:prstGeom prst="rect">
            <a:avLst/>
          </a:prstGeom>
          <a:ln w="12700">
            <a:miter lim="400000"/>
          </a:ln>
        </p:spPr>
      </p:pic>
      <p:sp>
        <p:nvSpPr>
          <p:cNvPr id="165" name="Shape 168"/>
          <p:cNvSpPr/>
          <p:nvPr/>
        </p:nvSpPr>
        <p:spPr>
          <a:xfrm>
            <a:off x="5705245" y="3628194"/>
            <a:ext cx="18638732" cy="7164894"/>
          </a:xfrm>
          <a:prstGeom prst="rect">
            <a:avLst/>
          </a:prstGeom>
          <a:solidFill>
            <a:srgbClr val="000000"/>
          </a:solidFill>
          <a:ln w="12700">
            <a:miter lim="400000"/>
          </a:ln>
        </p:spPr>
        <p:txBody>
          <a:bodyPr lIns="121918" tIns="121918" rIns="121918" bIns="121918" anchor="ctr"/>
          <a:lstStyle/>
          <a:p>
            <a:pPr algn="ctr">
              <a:lnSpc>
                <a:spcPct val="100000"/>
              </a:lnSpc>
              <a:spcBef>
                <a:spcPts val="0"/>
              </a:spcBef>
              <a:defRPr b="0" sz="3400">
                <a:solidFill>
                  <a:srgbClr val="FFFFFF"/>
                </a:solidFill>
                <a:latin typeface="Verdana"/>
                <a:ea typeface="Verdana"/>
                <a:cs typeface="Verdana"/>
                <a:sym typeface="Verdana"/>
              </a:defRPr>
            </a:pPr>
          </a:p>
        </p:txBody>
      </p:sp>
      <p:sp>
        <p:nvSpPr>
          <p:cNvPr id="166" name="Body Level One…"/>
          <p:cNvSpPr txBox="1"/>
          <p:nvPr>
            <p:ph type="body" sz="quarter" idx="1"/>
          </p:nvPr>
        </p:nvSpPr>
        <p:spPr>
          <a:xfrm>
            <a:off x="7997752" y="7527558"/>
            <a:ext cx="13027166" cy="2184402"/>
          </a:xfrm>
          <a:prstGeom prst="rect">
            <a:avLst/>
          </a:prstGeom>
        </p:spPr>
        <p:txBody>
          <a:bodyPr lIns="0" tIns="0" rIns="0" bIns="0" anchor="b"/>
          <a:lstStyle>
            <a:lvl1pPr marL="604157" indent="-604157" defTabSz="2438400">
              <a:spcBef>
                <a:spcPts val="2600"/>
              </a:spcBef>
              <a:buClrTx/>
              <a:buFont typeface="Arial"/>
              <a:buChar char="•"/>
              <a:defRPr sz="4200">
                <a:solidFill>
                  <a:srgbClr val="FFFFFF"/>
                </a:solidFill>
              </a:defRPr>
            </a:lvl1pPr>
            <a:lvl2pPr marL="857250" indent="-400050" defTabSz="2438400">
              <a:spcBef>
                <a:spcPts val="2600"/>
              </a:spcBef>
              <a:buClrTx/>
              <a:buFont typeface="Arial"/>
              <a:buChar char="•"/>
              <a:defRPr sz="4200">
                <a:solidFill>
                  <a:srgbClr val="FFFFFF"/>
                </a:solidFill>
              </a:defRPr>
            </a:lvl2pPr>
            <a:lvl3pPr marL="1394460" indent="-480059" defTabSz="2438400">
              <a:spcBef>
                <a:spcPts val="2600"/>
              </a:spcBef>
              <a:buClrTx/>
              <a:buFont typeface="Arial"/>
              <a:buChar char="•"/>
              <a:defRPr sz="4200">
                <a:solidFill>
                  <a:srgbClr val="FFFFFF"/>
                </a:solidFill>
              </a:defRPr>
            </a:lvl3pPr>
            <a:lvl4pPr marL="1905000" indent="-533400" defTabSz="2438400">
              <a:spcBef>
                <a:spcPts val="2600"/>
              </a:spcBef>
              <a:buClrTx/>
              <a:buFont typeface="Arial"/>
              <a:buChar char="•"/>
              <a:defRPr sz="4200">
                <a:solidFill>
                  <a:srgbClr val="FFFFFF"/>
                </a:solidFill>
              </a:defRPr>
            </a:lvl4pPr>
            <a:lvl5pPr marL="2362200" indent="-533400" defTabSz="2438400">
              <a:spcBef>
                <a:spcPts val="2600"/>
              </a:spcBef>
              <a:buClrTx/>
              <a:buFont typeface="Arial"/>
              <a:buChar char="•"/>
              <a:defRPr sz="42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167" name="Shape 170"/>
          <p:cNvSpPr txBox="1"/>
          <p:nvPr/>
        </p:nvSpPr>
        <p:spPr>
          <a:xfrm>
            <a:off x="7996235" y="13015168"/>
            <a:ext cx="2979738" cy="2413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ct val="100000"/>
              </a:lnSpc>
              <a:spcBef>
                <a:spcPts val="0"/>
              </a:spcBef>
              <a:defRPr b="0" sz="1600">
                <a:solidFill>
                  <a:srgbClr val="AFABAB"/>
                </a:solidFill>
                <a:latin typeface="Verdana"/>
                <a:ea typeface="Verdana"/>
                <a:cs typeface="Verdana"/>
                <a:sym typeface="Verdana"/>
              </a:defRPr>
            </a:lvl1pPr>
          </a:lstStyle>
          <a:p>
            <a:pPr/>
            <a:r>
              <a:t>Copyright © 2017 HashiCorp</a:t>
            </a:r>
          </a:p>
        </p:txBody>
      </p:sp>
      <p:grpSp>
        <p:nvGrpSpPr>
          <p:cNvPr id="171" name="Group 174"/>
          <p:cNvGrpSpPr/>
          <p:nvPr/>
        </p:nvGrpSpPr>
        <p:grpSpPr>
          <a:xfrm>
            <a:off x="22603860" y="12793058"/>
            <a:ext cx="594808" cy="629480"/>
            <a:chOff x="0" y="0"/>
            <a:chExt cx="594806" cy="629479"/>
          </a:xfrm>
        </p:grpSpPr>
        <p:sp>
          <p:nvSpPr>
            <p:cNvPr id="168" name="Shape 171"/>
            <p:cNvSpPr/>
            <p:nvPr/>
          </p:nvSpPr>
          <p:spPr>
            <a:xfrm>
              <a:off x="-1" y="-1"/>
              <a:ext cx="247691" cy="53995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0" y="5718"/>
                  </a:lnTo>
                  <a:lnTo>
                    <a:pt x="0" y="19448"/>
                  </a:lnTo>
                  <a:lnTo>
                    <a:pt x="8115" y="21600"/>
                  </a:lnTo>
                  <a:lnTo>
                    <a:pt x="8115" y="7870"/>
                  </a:lnTo>
                  <a:lnTo>
                    <a:pt x="21600" y="4303"/>
                  </a:lnTo>
                  <a:lnTo>
                    <a:pt x="21600" y="0"/>
                  </a:lnTo>
                  <a:close/>
                </a:path>
              </a:pathLst>
            </a:custGeom>
            <a:solidFill>
              <a:srgbClr val="A6A6A6"/>
            </a:solidFill>
            <a:ln w="12700" cap="flat">
              <a:noFill/>
              <a:miter lim="400000"/>
            </a:ln>
            <a:effectLst/>
          </p:spPr>
          <p:txBody>
            <a:bodyPr wrap="square" lIns="121918" tIns="121918" rIns="121918" bIns="121918" numCol="1" anchor="t">
              <a:noAutofit/>
            </a:bodyPr>
            <a:lstStyle/>
            <a:p>
              <a:pPr>
                <a:lnSpc>
                  <a:spcPct val="100000"/>
                </a:lnSpc>
                <a:spcBef>
                  <a:spcPts val="0"/>
                </a:spcBef>
                <a:defRPr b="0" sz="3400">
                  <a:latin typeface="Verdana"/>
                  <a:ea typeface="Verdana"/>
                  <a:cs typeface="Verdana"/>
                  <a:sym typeface="Verdana"/>
                </a:defRPr>
              </a:pPr>
            </a:p>
          </p:txBody>
        </p:sp>
        <p:sp>
          <p:nvSpPr>
            <p:cNvPr id="169" name="Shape 172"/>
            <p:cNvSpPr/>
            <p:nvPr/>
          </p:nvSpPr>
          <p:spPr>
            <a:xfrm>
              <a:off x="154628" y="-1"/>
              <a:ext cx="285551" cy="62912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534" y="0"/>
                  </a:moveTo>
                  <a:lnTo>
                    <a:pt x="14534" y="9379"/>
                  </a:lnTo>
                  <a:lnTo>
                    <a:pt x="7039" y="9379"/>
                  </a:lnTo>
                  <a:lnTo>
                    <a:pt x="7039" y="5892"/>
                  </a:lnTo>
                  <a:lnTo>
                    <a:pt x="0" y="7739"/>
                  </a:lnTo>
                  <a:lnTo>
                    <a:pt x="0" y="19753"/>
                  </a:lnTo>
                  <a:lnTo>
                    <a:pt x="7039" y="21600"/>
                  </a:lnTo>
                  <a:lnTo>
                    <a:pt x="7039" y="12246"/>
                  </a:lnTo>
                  <a:lnTo>
                    <a:pt x="14534" y="12246"/>
                  </a:lnTo>
                  <a:lnTo>
                    <a:pt x="14534" y="15720"/>
                  </a:lnTo>
                  <a:lnTo>
                    <a:pt x="21600" y="13874"/>
                  </a:lnTo>
                  <a:lnTo>
                    <a:pt x="21600" y="1847"/>
                  </a:lnTo>
                  <a:lnTo>
                    <a:pt x="14534" y="0"/>
                  </a:lnTo>
                  <a:close/>
                </a:path>
              </a:pathLst>
            </a:custGeom>
            <a:solidFill>
              <a:srgbClr val="A6A6A6"/>
            </a:solidFill>
            <a:ln w="12700" cap="flat">
              <a:noFill/>
              <a:miter lim="400000"/>
            </a:ln>
            <a:effectLst/>
          </p:spPr>
          <p:txBody>
            <a:bodyPr wrap="square" lIns="121918" tIns="121918" rIns="121918" bIns="121918" numCol="1" anchor="t">
              <a:noAutofit/>
            </a:bodyPr>
            <a:lstStyle/>
            <a:p>
              <a:pPr>
                <a:lnSpc>
                  <a:spcPct val="100000"/>
                </a:lnSpc>
                <a:spcBef>
                  <a:spcPts val="0"/>
                </a:spcBef>
                <a:defRPr b="0" sz="3400">
                  <a:latin typeface="Verdana"/>
                  <a:ea typeface="Verdana"/>
                  <a:cs typeface="Verdana"/>
                  <a:sym typeface="Verdana"/>
                </a:defRPr>
              </a:pPr>
            </a:p>
          </p:txBody>
        </p:sp>
        <p:sp>
          <p:nvSpPr>
            <p:cNvPr id="170" name="Shape 173"/>
            <p:cNvSpPr/>
            <p:nvPr/>
          </p:nvSpPr>
          <p:spPr>
            <a:xfrm>
              <a:off x="346763" y="89167"/>
              <a:ext cx="248044" cy="54031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15885"/>
                  </a:lnTo>
                  <a:lnTo>
                    <a:pt x="21600" y="2150"/>
                  </a:lnTo>
                  <a:lnTo>
                    <a:pt x="13496" y="0"/>
                  </a:lnTo>
                  <a:lnTo>
                    <a:pt x="13496" y="13735"/>
                  </a:lnTo>
                  <a:lnTo>
                    <a:pt x="0" y="17300"/>
                  </a:lnTo>
                  <a:lnTo>
                    <a:pt x="0" y="21600"/>
                  </a:lnTo>
                  <a:close/>
                </a:path>
              </a:pathLst>
            </a:custGeom>
            <a:solidFill>
              <a:srgbClr val="A6A6A6"/>
            </a:solidFill>
            <a:ln w="12700" cap="flat">
              <a:noFill/>
              <a:miter lim="400000"/>
            </a:ln>
            <a:effectLst/>
          </p:spPr>
          <p:txBody>
            <a:bodyPr wrap="square" lIns="121918" tIns="121918" rIns="121918" bIns="121918" numCol="1" anchor="t">
              <a:noAutofit/>
            </a:bodyPr>
            <a:lstStyle/>
            <a:p>
              <a:pPr>
                <a:lnSpc>
                  <a:spcPct val="100000"/>
                </a:lnSpc>
                <a:spcBef>
                  <a:spcPts val="0"/>
                </a:spcBef>
                <a:defRPr b="0" sz="3400">
                  <a:latin typeface="Verdana"/>
                  <a:ea typeface="Verdana"/>
                  <a:cs typeface="Verdana"/>
                  <a:sym typeface="Verdana"/>
                </a:defRPr>
              </a:pPr>
            </a:p>
          </p:txBody>
        </p:sp>
      </p:grpSp>
      <p:sp>
        <p:nvSpPr>
          <p:cNvPr id="172" name="Title Text"/>
          <p:cNvSpPr txBox="1"/>
          <p:nvPr>
            <p:ph type="title"/>
          </p:nvPr>
        </p:nvSpPr>
        <p:spPr>
          <a:xfrm>
            <a:off x="7996235" y="4148299"/>
            <a:ext cx="13030202" cy="3315760"/>
          </a:xfrm>
          <a:prstGeom prst="rect">
            <a:avLst/>
          </a:prstGeom>
        </p:spPr>
        <p:txBody>
          <a:bodyPr lIns="0" tIns="0" rIns="0" bIns="0" anchor="b"/>
          <a:lstStyle>
            <a:lvl1pPr defTabSz="2438400">
              <a:lnSpc>
                <a:spcPct val="90000"/>
              </a:lnSpc>
              <a:spcBef>
                <a:spcPts val="0"/>
              </a:spcBef>
              <a:defRPr spc="0" sz="8400">
                <a:solidFill>
                  <a:srgbClr val="FFFFFF"/>
                </a:solidFill>
              </a:defRPr>
            </a:lvl1pPr>
          </a:lstStyle>
          <a:p>
            <a:pPr/>
            <a:r>
              <a:t>Title Text</a:t>
            </a:r>
          </a:p>
        </p:txBody>
      </p:sp>
      <p:sp>
        <p:nvSpPr>
          <p:cNvPr id="173" name="Slide Number"/>
          <p:cNvSpPr txBox="1"/>
          <p:nvPr>
            <p:ph type="sldNum" sz="quarter" idx="2"/>
          </p:nvPr>
        </p:nvSpPr>
        <p:spPr>
          <a:xfrm>
            <a:off x="23460171" y="12939817"/>
            <a:ext cx="514905" cy="485139"/>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hank You">
    <p:bg>
      <p:bgPr>
        <a:solidFill>
          <a:srgbClr val="000000"/>
        </a:solidFill>
      </p:bgPr>
    </p:bg>
    <p:spTree>
      <p:nvGrpSpPr>
        <p:cNvPr id="1" name=""/>
        <p:cNvGrpSpPr/>
        <p:nvPr/>
      </p:nvGrpSpPr>
      <p:grpSpPr>
        <a:xfrm>
          <a:off x="0" y="0"/>
          <a:ext cx="0" cy="0"/>
          <a:chOff x="0" y="0"/>
          <a:chExt cx="0" cy="0"/>
        </a:xfrm>
      </p:grpSpPr>
      <p:pic>
        <p:nvPicPr>
          <p:cNvPr id="180" name="image13.jpg" descr="image13.jpg"/>
          <p:cNvPicPr>
            <a:picLocks noChangeAspect="1"/>
          </p:cNvPicPr>
          <p:nvPr/>
        </p:nvPicPr>
        <p:blipFill>
          <a:blip r:embed="rId2">
            <a:extLst/>
          </a:blip>
          <a:stretch>
            <a:fillRect/>
          </a:stretch>
        </p:blipFill>
        <p:spPr>
          <a:xfrm>
            <a:off x="-2" y="-2"/>
            <a:ext cx="24384003" cy="13716003"/>
          </a:xfrm>
          <a:prstGeom prst="rect">
            <a:avLst/>
          </a:prstGeom>
          <a:ln w="12700">
            <a:miter lim="400000"/>
          </a:ln>
        </p:spPr>
      </p:pic>
      <p:sp>
        <p:nvSpPr>
          <p:cNvPr id="181" name="Shape 184"/>
          <p:cNvSpPr/>
          <p:nvPr/>
        </p:nvSpPr>
        <p:spPr>
          <a:xfrm>
            <a:off x="27324" y="-1"/>
            <a:ext cx="24356678" cy="13716002"/>
          </a:xfrm>
          <a:prstGeom prst="rect">
            <a:avLst/>
          </a:prstGeom>
          <a:solidFill>
            <a:srgbClr val="000000">
              <a:alpha val="54000"/>
            </a:srgbClr>
          </a:solidFill>
          <a:ln w="12700">
            <a:miter lim="400000"/>
          </a:ln>
        </p:spPr>
        <p:txBody>
          <a:bodyPr lIns="121918" tIns="121918" rIns="121918" bIns="121918" anchor="ctr"/>
          <a:lstStyle/>
          <a:p>
            <a:pPr algn="ctr">
              <a:lnSpc>
                <a:spcPct val="100000"/>
              </a:lnSpc>
              <a:spcBef>
                <a:spcPts val="0"/>
              </a:spcBef>
              <a:defRPr b="0" sz="3400">
                <a:solidFill>
                  <a:srgbClr val="FFFFFF"/>
                </a:solidFill>
                <a:latin typeface="Verdana"/>
                <a:ea typeface="Verdana"/>
                <a:cs typeface="Verdana"/>
                <a:sym typeface="Verdana"/>
              </a:defRPr>
            </a:pPr>
          </a:p>
        </p:txBody>
      </p:sp>
      <p:pic>
        <p:nvPicPr>
          <p:cNvPr id="182" name="image2.png" descr="image2.png"/>
          <p:cNvPicPr>
            <a:picLocks noChangeAspect="1"/>
          </p:cNvPicPr>
          <p:nvPr/>
        </p:nvPicPr>
        <p:blipFill>
          <a:blip r:embed="rId3">
            <a:extLst/>
          </a:blip>
          <a:stretch>
            <a:fillRect/>
          </a:stretch>
        </p:blipFill>
        <p:spPr>
          <a:xfrm>
            <a:off x="10350551" y="8866999"/>
            <a:ext cx="3544125" cy="3544114"/>
          </a:xfrm>
          <a:prstGeom prst="rect">
            <a:avLst/>
          </a:prstGeom>
          <a:ln w="12700">
            <a:miter lim="400000"/>
          </a:ln>
        </p:spPr>
      </p:pic>
      <p:sp>
        <p:nvSpPr>
          <p:cNvPr id="183" name="Shape 186"/>
          <p:cNvSpPr txBox="1"/>
          <p:nvPr/>
        </p:nvSpPr>
        <p:spPr>
          <a:xfrm>
            <a:off x="7473632" y="5151115"/>
            <a:ext cx="9249726" cy="2199639"/>
          </a:xfrm>
          <a:prstGeom prst="rect">
            <a:avLst/>
          </a:prstGeom>
          <a:ln w="12700">
            <a:miter lim="400000"/>
          </a:ln>
          <a:extLst>
            <a:ext uri="{C572A759-6A51-4108-AA02-DFA0A04FC94B}">
              <ma14:wrappingTextBoxFlag xmlns:ma14="http://schemas.microsoft.com/office/mac/drawingml/2011/main" val="1"/>
            </a:ext>
          </a:extLst>
        </p:spPr>
        <p:txBody>
          <a:bodyPr wrap="none" lIns="121918" tIns="121918" rIns="121918" bIns="121918">
            <a:spAutoFit/>
          </a:bodyPr>
          <a:lstStyle>
            <a:lvl1pPr defTabSz="2438400">
              <a:lnSpc>
                <a:spcPct val="90000"/>
              </a:lnSpc>
              <a:spcBef>
                <a:spcPts val="2600"/>
              </a:spcBef>
              <a:defRPr sz="12800">
                <a:solidFill>
                  <a:srgbClr val="FFFFFF"/>
                </a:solidFill>
                <a:latin typeface="Tahoma"/>
                <a:ea typeface="Tahoma"/>
                <a:cs typeface="Tahoma"/>
                <a:sym typeface="Tahoma"/>
              </a:defRPr>
            </a:lvl1pPr>
          </a:lstStyle>
          <a:p>
            <a:pPr/>
            <a:r>
              <a:t>Thank you.</a:t>
            </a:r>
          </a:p>
        </p:txBody>
      </p:sp>
      <p:sp>
        <p:nvSpPr>
          <p:cNvPr id="184" name="Shape 187"/>
          <p:cNvSpPr txBox="1"/>
          <p:nvPr/>
        </p:nvSpPr>
        <p:spPr>
          <a:xfrm>
            <a:off x="12442618" y="12317610"/>
            <a:ext cx="3782488" cy="637539"/>
          </a:xfrm>
          <a:prstGeom prst="rect">
            <a:avLst/>
          </a:prstGeom>
          <a:ln w="12700">
            <a:miter lim="400000"/>
          </a:ln>
          <a:extLst>
            <a:ext uri="{C572A759-6A51-4108-AA02-DFA0A04FC94B}">
              <ma14:wrappingTextBoxFlag xmlns:ma14="http://schemas.microsoft.com/office/mac/drawingml/2011/main" val="1"/>
            </a:ext>
          </a:extLst>
        </p:spPr>
        <p:txBody>
          <a:bodyPr wrap="none" lIns="121918" tIns="121918" rIns="121918" bIns="121918">
            <a:spAutoFit/>
          </a:bodyPr>
          <a:lstStyle>
            <a:lvl1pPr defTabSz="2438400">
              <a:lnSpc>
                <a:spcPct val="90000"/>
              </a:lnSpc>
              <a:spcBef>
                <a:spcPts val="2600"/>
              </a:spcBef>
              <a:defRPr b="0" sz="2600">
                <a:solidFill>
                  <a:srgbClr val="FFFFFF"/>
                </a:solidFill>
                <a:latin typeface="Verdana"/>
                <a:ea typeface="Verdana"/>
                <a:cs typeface="Verdana"/>
                <a:sym typeface="Verdana"/>
              </a:defRPr>
            </a:lvl1pPr>
          </a:lstStyle>
          <a:p>
            <a:pPr/>
            <a:r>
              <a:t>hello@hashicorp.com</a:t>
            </a:r>
          </a:p>
        </p:txBody>
      </p:sp>
      <p:sp>
        <p:nvSpPr>
          <p:cNvPr id="185" name="Shape 188"/>
          <p:cNvSpPr txBox="1"/>
          <p:nvPr/>
        </p:nvSpPr>
        <p:spPr>
          <a:xfrm>
            <a:off x="8506413" y="12317610"/>
            <a:ext cx="3584497" cy="637539"/>
          </a:xfrm>
          <a:prstGeom prst="rect">
            <a:avLst/>
          </a:prstGeom>
          <a:ln w="12700">
            <a:miter lim="400000"/>
          </a:ln>
          <a:extLst>
            <a:ext uri="{C572A759-6A51-4108-AA02-DFA0A04FC94B}">
              <ma14:wrappingTextBoxFlag xmlns:ma14="http://schemas.microsoft.com/office/mac/drawingml/2011/main" val="1"/>
            </a:ext>
          </a:extLst>
        </p:spPr>
        <p:txBody>
          <a:bodyPr wrap="none" lIns="121918" tIns="121918" rIns="121918" bIns="121918">
            <a:spAutoFit/>
          </a:bodyPr>
          <a:lstStyle>
            <a:lvl1pPr algn="r" defTabSz="2438400">
              <a:lnSpc>
                <a:spcPct val="90000"/>
              </a:lnSpc>
              <a:spcBef>
                <a:spcPts val="2600"/>
              </a:spcBef>
              <a:defRPr b="0" sz="2600">
                <a:solidFill>
                  <a:srgbClr val="FFFFFF"/>
                </a:solidFill>
                <a:latin typeface="Verdana"/>
                <a:ea typeface="Verdana"/>
                <a:cs typeface="Verdana"/>
                <a:sym typeface="Verdana"/>
              </a:defRPr>
            </a:lvl1pPr>
          </a:lstStyle>
          <a:p>
            <a:pPr/>
            <a:r>
              <a:t>www.hashicorp.com</a:t>
            </a:r>
          </a:p>
        </p:txBody>
      </p:sp>
      <p:sp>
        <p:nvSpPr>
          <p:cNvPr id="186" name="Slide Number"/>
          <p:cNvSpPr txBox="1"/>
          <p:nvPr>
            <p:ph type="sldNum" sz="quarter" idx="2"/>
          </p:nvPr>
        </p:nvSpPr>
        <p:spPr>
          <a:xfrm>
            <a:off x="16701931" y="12343131"/>
            <a:ext cx="773270" cy="739139"/>
          </a:xfrm>
          <a:prstGeom prst="rect">
            <a:avLst/>
          </a:prstGeom>
        </p:spPr>
        <p:txBody>
          <a:bodyPr anchor="ctr"/>
          <a:lstStyle>
            <a:lvl1pPr>
              <a:defRPr sz="32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hank You copy">
    <p:spTree>
      <p:nvGrpSpPr>
        <p:cNvPr id="1" name=""/>
        <p:cNvGrpSpPr/>
        <p:nvPr/>
      </p:nvGrpSpPr>
      <p:grpSpPr>
        <a:xfrm>
          <a:off x="0" y="0"/>
          <a:ext cx="0" cy="0"/>
          <a:chOff x="0" y="0"/>
          <a:chExt cx="0" cy="0"/>
        </a:xfrm>
      </p:grpSpPr>
      <p:pic>
        <p:nvPicPr>
          <p:cNvPr id="193" name="image12.jpg" descr="image12.jpg"/>
          <p:cNvPicPr>
            <a:picLocks noChangeAspect="1"/>
          </p:cNvPicPr>
          <p:nvPr/>
        </p:nvPicPr>
        <p:blipFill>
          <a:blip r:embed="rId2">
            <a:extLst/>
          </a:blip>
          <a:stretch>
            <a:fillRect/>
          </a:stretch>
        </p:blipFill>
        <p:spPr>
          <a:xfrm>
            <a:off x="-2" y="0"/>
            <a:ext cx="24384003" cy="13716002"/>
          </a:xfrm>
          <a:prstGeom prst="rect">
            <a:avLst/>
          </a:prstGeom>
          <a:ln w="12700">
            <a:miter lim="400000"/>
          </a:ln>
        </p:spPr>
      </p:pic>
      <p:sp>
        <p:nvSpPr>
          <p:cNvPr id="194" name="Shape 197"/>
          <p:cNvSpPr txBox="1"/>
          <p:nvPr/>
        </p:nvSpPr>
        <p:spPr>
          <a:xfrm>
            <a:off x="7473632" y="5151115"/>
            <a:ext cx="9249726" cy="2199639"/>
          </a:xfrm>
          <a:prstGeom prst="rect">
            <a:avLst/>
          </a:prstGeom>
          <a:ln w="12700">
            <a:miter lim="400000"/>
          </a:ln>
          <a:extLst>
            <a:ext uri="{C572A759-6A51-4108-AA02-DFA0A04FC94B}">
              <ma14:wrappingTextBoxFlag xmlns:ma14="http://schemas.microsoft.com/office/mac/drawingml/2011/main" val="1"/>
            </a:ext>
          </a:extLst>
        </p:spPr>
        <p:txBody>
          <a:bodyPr wrap="none" lIns="121918" tIns="121918" rIns="121918" bIns="121918">
            <a:spAutoFit/>
          </a:bodyPr>
          <a:lstStyle>
            <a:lvl1pPr defTabSz="2438400">
              <a:lnSpc>
                <a:spcPct val="90000"/>
              </a:lnSpc>
              <a:spcBef>
                <a:spcPts val="2600"/>
              </a:spcBef>
              <a:defRPr sz="12800">
                <a:latin typeface="Tahoma"/>
                <a:ea typeface="Tahoma"/>
                <a:cs typeface="Tahoma"/>
                <a:sym typeface="Tahoma"/>
              </a:defRPr>
            </a:lvl1pPr>
          </a:lstStyle>
          <a:p>
            <a:pPr/>
            <a:r>
              <a:t>Thank you.</a:t>
            </a:r>
          </a:p>
        </p:txBody>
      </p:sp>
      <p:sp>
        <p:nvSpPr>
          <p:cNvPr id="195" name="Shape 198"/>
          <p:cNvSpPr txBox="1"/>
          <p:nvPr/>
        </p:nvSpPr>
        <p:spPr>
          <a:xfrm>
            <a:off x="12442618" y="12317610"/>
            <a:ext cx="3782488" cy="637539"/>
          </a:xfrm>
          <a:prstGeom prst="rect">
            <a:avLst/>
          </a:prstGeom>
          <a:ln w="12700">
            <a:miter lim="400000"/>
          </a:ln>
          <a:extLst>
            <a:ext uri="{C572A759-6A51-4108-AA02-DFA0A04FC94B}">
              <ma14:wrappingTextBoxFlag xmlns:ma14="http://schemas.microsoft.com/office/mac/drawingml/2011/main" val="1"/>
            </a:ext>
          </a:extLst>
        </p:spPr>
        <p:txBody>
          <a:bodyPr wrap="none" lIns="121918" tIns="121918" rIns="121918" bIns="121918">
            <a:spAutoFit/>
          </a:bodyPr>
          <a:lstStyle>
            <a:lvl1pPr defTabSz="2438400">
              <a:lnSpc>
                <a:spcPct val="90000"/>
              </a:lnSpc>
              <a:spcBef>
                <a:spcPts val="2600"/>
              </a:spcBef>
              <a:defRPr b="0" sz="2600">
                <a:latin typeface="Verdana"/>
                <a:ea typeface="Verdana"/>
                <a:cs typeface="Verdana"/>
                <a:sym typeface="Verdana"/>
              </a:defRPr>
            </a:lvl1pPr>
          </a:lstStyle>
          <a:p>
            <a:pPr/>
            <a:r>
              <a:t>hello@hashicorp.com</a:t>
            </a:r>
          </a:p>
        </p:txBody>
      </p:sp>
      <p:sp>
        <p:nvSpPr>
          <p:cNvPr id="196" name="Shape 199"/>
          <p:cNvSpPr txBox="1"/>
          <p:nvPr/>
        </p:nvSpPr>
        <p:spPr>
          <a:xfrm>
            <a:off x="8506413" y="12317610"/>
            <a:ext cx="3584497" cy="637539"/>
          </a:xfrm>
          <a:prstGeom prst="rect">
            <a:avLst/>
          </a:prstGeom>
          <a:ln w="12700">
            <a:miter lim="400000"/>
          </a:ln>
          <a:extLst>
            <a:ext uri="{C572A759-6A51-4108-AA02-DFA0A04FC94B}">
              <ma14:wrappingTextBoxFlag xmlns:ma14="http://schemas.microsoft.com/office/mac/drawingml/2011/main" val="1"/>
            </a:ext>
          </a:extLst>
        </p:spPr>
        <p:txBody>
          <a:bodyPr wrap="none" lIns="121918" tIns="121918" rIns="121918" bIns="121918">
            <a:spAutoFit/>
          </a:bodyPr>
          <a:lstStyle>
            <a:lvl1pPr algn="r" defTabSz="2438400">
              <a:lnSpc>
                <a:spcPct val="90000"/>
              </a:lnSpc>
              <a:spcBef>
                <a:spcPts val="2600"/>
              </a:spcBef>
              <a:defRPr b="0" sz="2600">
                <a:latin typeface="Verdana"/>
                <a:ea typeface="Verdana"/>
                <a:cs typeface="Verdana"/>
                <a:sym typeface="Verdana"/>
              </a:defRPr>
            </a:lvl1pPr>
          </a:lstStyle>
          <a:p>
            <a:pPr/>
            <a:r>
              <a:t>www.hashicorp.com</a:t>
            </a:r>
          </a:p>
        </p:txBody>
      </p:sp>
      <p:pic>
        <p:nvPicPr>
          <p:cNvPr id="197" name="image29.png" descr="image29.png"/>
          <p:cNvPicPr>
            <a:picLocks noChangeAspect="1"/>
          </p:cNvPicPr>
          <p:nvPr/>
        </p:nvPicPr>
        <p:blipFill>
          <a:blip r:embed="rId3">
            <a:extLst/>
          </a:blip>
          <a:stretch>
            <a:fillRect/>
          </a:stretch>
        </p:blipFill>
        <p:spPr>
          <a:xfrm>
            <a:off x="10532616" y="9003493"/>
            <a:ext cx="3318768" cy="3318770"/>
          </a:xfrm>
          <a:prstGeom prst="rect">
            <a:avLst/>
          </a:prstGeom>
          <a:ln w="12700">
            <a:miter lim="400000"/>
          </a:ln>
        </p:spPr>
      </p:pic>
      <p:sp>
        <p:nvSpPr>
          <p:cNvPr id="198" name="Slide Number"/>
          <p:cNvSpPr txBox="1"/>
          <p:nvPr>
            <p:ph type="sldNum" sz="quarter" idx="2"/>
          </p:nvPr>
        </p:nvSpPr>
        <p:spPr>
          <a:xfrm>
            <a:off x="16701931" y="12343131"/>
            <a:ext cx="773270" cy="739139"/>
          </a:xfrm>
          <a:prstGeom prst="rect">
            <a:avLst/>
          </a:prstGeom>
        </p:spPr>
        <p:txBody>
          <a:bodyPr anchor="ctr"/>
          <a:lstStyle>
            <a:lvl1pPr>
              <a:defRPr sz="32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Info-Image-Terraform">
    <p:spTree>
      <p:nvGrpSpPr>
        <p:cNvPr id="1" name=""/>
        <p:cNvGrpSpPr/>
        <p:nvPr/>
      </p:nvGrpSpPr>
      <p:grpSpPr>
        <a:xfrm>
          <a:off x="0" y="0"/>
          <a:ext cx="0" cy="0"/>
          <a:chOff x="0" y="0"/>
          <a:chExt cx="0" cy="0"/>
        </a:xfrm>
      </p:grpSpPr>
      <p:pic>
        <p:nvPicPr>
          <p:cNvPr id="205" name="image14.png" descr="image14.png"/>
          <p:cNvPicPr>
            <a:picLocks noChangeAspect="1"/>
          </p:cNvPicPr>
          <p:nvPr/>
        </p:nvPicPr>
        <p:blipFill>
          <a:blip r:embed="rId2">
            <a:extLst/>
          </a:blip>
          <a:stretch>
            <a:fillRect/>
          </a:stretch>
        </p:blipFill>
        <p:spPr>
          <a:xfrm>
            <a:off x="-119" y="0"/>
            <a:ext cx="7358162" cy="13716436"/>
          </a:xfrm>
          <a:prstGeom prst="rect">
            <a:avLst/>
          </a:prstGeom>
          <a:ln w="12700">
            <a:miter lim="400000"/>
          </a:ln>
        </p:spPr>
      </p:pic>
      <p:grpSp>
        <p:nvGrpSpPr>
          <p:cNvPr id="210" name="Group 213"/>
          <p:cNvGrpSpPr/>
          <p:nvPr/>
        </p:nvGrpSpPr>
        <p:grpSpPr>
          <a:xfrm>
            <a:off x="659355" y="776664"/>
            <a:ext cx="1813540" cy="2060691"/>
            <a:chOff x="-1" y="-1"/>
            <a:chExt cx="1813539" cy="2060689"/>
          </a:xfrm>
        </p:grpSpPr>
        <p:sp>
          <p:nvSpPr>
            <p:cNvPr id="206" name="Shape 209"/>
            <p:cNvSpPr/>
            <p:nvPr/>
          </p:nvSpPr>
          <p:spPr>
            <a:xfrm>
              <a:off x="627168" y="358380"/>
              <a:ext cx="553024" cy="97319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7200"/>
                  </a:lnTo>
                  <a:lnTo>
                    <a:pt x="21600" y="21600"/>
                  </a:lnTo>
                  <a:lnTo>
                    <a:pt x="0" y="14400"/>
                  </a:lnTo>
                  <a:lnTo>
                    <a:pt x="0" y="0"/>
                  </a:lnTo>
                  <a:close/>
                </a:path>
              </a:pathLst>
            </a:cu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b="0" sz="3400">
                  <a:latin typeface="Verdana"/>
                  <a:ea typeface="Verdana"/>
                  <a:cs typeface="Verdana"/>
                  <a:sym typeface="Verdana"/>
                </a:defRPr>
              </a:pPr>
            </a:p>
          </p:txBody>
        </p:sp>
        <p:sp>
          <p:nvSpPr>
            <p:cNvPr id="207" name="Shape 210"/>
            <p:cNvSpPr/>
            <p:nvPr/>
          </p:nvSpPr>
          <p:spPr>
            <a:xfrm>
              <a:off x="1257426" y="358380"/>
              <a:ext cx="556112" cy="97319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0" y="7200"/>
                  </a:lnTo>
                  <a:lnTo>
                    <a:pt x="0" y="21600"/>
                  </a:lnTo>
                  <a:lnTo>
                    <a:pt x="21600" y="14400"/>
                  </a:lnTo>
                  <a:lnTo>
                    <a:pt x="21600" y="0"/>
                  </a:lnTo>
                  <a:close/>
                </a:path>
              </a:pathLst>
            </a:custGeom>
            <a:solidFill>
              <a:srgbClr val="FFFFFF">
                <a:alpha val="80000"/>
              </a:srgbClr>
            </a:solidFill>
            <a:ln w="12700" cap="flat">
              <a:noFill/>
              <a:miter lim="400000"/>
            </a:ln>
            <a:effectLst/>
          </p:spPr>
          <p:txBody>
            <a:bodyPr wrap="square" lIns="121918" tIns="121918" rIns="121918" bIns="121918" numCol="1" anchor="t">
              <a:noAutofit/>
            </a:bodyPr>
            <a:lstStyle/>
            <a:p>
              <a:pPr>
                <a:lnSpc>
                  <a:spcPct val="100000"/>
                </a:lnSpc>
                <a:spcBef>
                  <a:spcPts val="0"/>
                </a:spcBef>
                <a:defRPr b="0" sz="3400">
                  <a:latin typeface="Verdana"/>
                  <a:ea typeface="Verdana"/>
                  <a:cs typeface="Verdana"/>
                  <a:sym typeface="Verdana"/>
                </a:defRPr>
              </a:pPr>
            </a:p>
          </p:txBody>
        </p:sp>
        <p:sp>
          <p:nvSpPr>
            <p:cNvPr id="208" name="Shape 211"/>
            <p:cNvSpPr/>
            <p:nvPr/>
          </p:nvSpPr>
          <p:spPr>
            <a:xfrm>
              <a:off x="-2" y="-2"/>
              <a:ext cx="556113" cy="96701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4354"/>
                  </a:lnTo>
                  <a:lnTo>
                    <a:pt x="21600" y="21600"/>
                  </a:lnTo>
                  <a:lnTo>
                    <a:pt x="21600" y="7246"/>
                  </a:lnTo>
                  <a:lnTo>
                    <a:pt x="0" y="0"/>
                  </a:lnTo>
                  <a:close/>
                </a:path>
              </a:pathLst>
            </a:cu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b="0" sz="3400">
                  <a:latin typeface="Verdana"/>
                  <a:ea typeface="Verdana"/>
                  <a:cs typeface="Verdana"/>
                  <a:sym typeface="Verdana"/>
                </a:defRPr>
              </a:pPr>
            </a:p>
          </p:txBody>
        </p:sp>
        <p:sp>
          <p:nvSpPr>
            <p:cNvPr id="209" name="Shape 212"/>
            <p:cNvSpPr/>
            <p:nvPr/>
          </p:nvSpPr>
          <p:spPr>
            <a:xfrm>
              <a:off x="627168" y="1093678"/>
              <a:ext cx="553024" cy="96701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4354"/>
                  </a:moveTo>
                  <a:lnTo>
                    <a:pt x="21600" y="21600"/>
                  </a:lnTo>
                  <a:lnTo>
                    <a:pt x="21600" y="7108"/>
                  </a:lnTo>
                  <a:lnTo>
                    <a:pt x="0" y="0"/>
                  </a:lnTo>
                  <a:lnTo>
                    <a:pt x="0" y="14354"/>
                  </a:lnTo>
                  <a:close/>
                </a:path>
              </a:pathLst>
            </a:cu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b="0" sz="3400">
                  <a:latin typeface="Verdana"/>
                  <a:ea typeface="Verdana"/>
                  <a:cs typeface="Verdana"/>
                  <a:sym typeface="Verdana"/>
                </a:defRPr>
              </a:pPr>
            </a:p>
          </p:txBody>
        </p:sp>
      </p:grpSp>
      <p:sp>
        <p:nvSpPr>
          <p:cNvPr id="211" name="Shape 214"/>
          <p:cNvSpPr/>
          <p:nvPr>
            <p:ph type="pic" idx="13"/>
          </p:nvPr>
        </p:nvSpPr>
        <p:spPr>
          <a:xfrm>
            <a:off x="8030796" y="747436"/>
            <a:ext cx="15696128" cy="12195645"/>
          </a:xfrm>
          <a:prstGeom prst="rect">
            <a:avLst/>
          </a:prstGeom>
          <a:ln>
            <a:solidFill>
              <a:srgbClr val="CBCFD5"/>
            </a:solidFill>
            <a:round/>
          </a:ln>
        </p:spPr>
        <p:txBody>
          <a:bodyPr lIns="91439" tIns="45719" rIns="91439" bIns="45719">
            <a:noAutofit/>
          </a:bodyPr>
          <a:lstStyle/>
          <a:p>
            <a:pPr/>
          </a:p>
        </p:txBody>
      </p:sp>
      <p:sp>
        <p:nvSpPr>
          <p:cNvPr id="212" name="Shape 216"/>
          <p:cNvSpPr txBox="1"/>
          <p:nvPr/>
        </p:nvSpPr>
        <p:spPr>
          <a:xfrm>
            <a:off x="19445329" y="13141286"/>
            <a:ext cx="3223576" cy="485139"/>
          </a:xfrm>
          <a:prstGeom prst="rect">
            <a:avLst/>
          </a:prstGeom>
          <a:ln w="12700">
            <a:miter lim="400000"/>
          </a:ln>
          <a:extLst>
            <a:ext uri="{C572A759-6A51-4108-AA02-DFA0A04FC94B}">
              <ma14:wrappingTextBoxFlag xmlns:ma14="http://schemas.microsoft.com/office/mac/drawingml/2011/main" val="1"/>
            </a:ext>
          </a:extLst>
        </p:spPr>
        <p:txBody>
          <a:bodyPr wrap="none" lIns="121918" tIns="121918" rIns="121918" bIns="121918">
            <a:spAutoFit/>
          </a:bodyPr>
          <a:lstStyle>
            <a:lvl1pPr>
              <a:lnSpc>
                <a:spcPct val="100000"/>
              </a:lnSpc>
              <a:spcBef>
                <a:spcPts val="0"/>
              </a:spcBef>
              <a:defRPr b="0" sz="1600">
                <a:solidFill>
                  <a:srgbClr val="AFABAB"/>
                </a:solidFill>
                <a:latin typeface="Verdana"/>
                <a:ea typeface="Verdana"/>
                <a:cs typeface="Verdana"/>
                <a:sym typeface="Verdana"/>
              </a:defRPr>
            </a:lvl1pPr>
          </a:lstStyle>
          <a:p>
            <a:pPr/>
            <a:r>
              <a:t>Copyright © 2017 HashiCorp</a:t>
            </a:r>
          </a:p>
        </p:txBody>
      </p:sp>
      <p:sp>
        <p:nvSpPr>
          <p:cNvPr id="213" name="Shape 217"/>
          <p:cNvSpPr/>
          <p:nvPr/>
        </p:nvSpPr>
        <p:spPr>
          <a:xfrm>
            <a:off x="6030" y="4094997"/>
            <a:ext cx="6773334" cy="7315201"/>
          </a:xfrm>
          <a:prstGeom prst="rect">
            <a:avLst/>
          </a:prstGeom>
          <a:solidFill>
            <a:srgbClr val="5933C3"/>
          </a:solidFill>
          <a:ln w="12700">
            <a:miter lim="400000"/>
          </a:ln>
        </p:spPr>
        <p:txBody>
          <a:bodyPr lIns="121918" tIns="121918" rIns="121918" bIns="121918"/>
          <a:lstStyle/>
          <a:p>
            <a:pPr defTabSz="2438400">
              <a:lnSpc>
                <a:spcPts val="4000"/>
              </a:lnSpc>
              <a:spcBef>
                <a:spcPts val="0"/>
              </a:spcBef>
              <a:defRPr b="0" sz="3600">
                <a:solidFill>
                  <a:srgbClr val="FFFFFF"/>
                </a:solidFill>
                <a:latin typeface="Verdana"/>
                <a:ea typeface="Verdana"/>
                <a:cs typeface="Verdana"/>
                <a:sym typeface="Verdana"/>
              </a:defRPr>
            </a:pPr>
          </a:p>
        </p:txBody>
      </p:sp>
      <p:sp>
        <p:nvSpPr>
          <p:cNvPr id="214" name="Body Level One…"/>
          <p:cNvSpPr txBox="1"/>
          <p:nvPr>
            <p:ph type="body" sz="quarter" idx="1"/>
          </p:nvPr>
        </p:nvSpPr>
        <p:spPr>
          <a:xfrm>
            <a:off x="-2" y="7657141"/>
            <a:ext cx="6585389" cy="3365502"/>
          </a:xfrm>
          <a:prstGeom prst="rect">
            <a:avLst/>
          </a:prstGeom>
        </p:spPr>
        <p:txBody>
          <a:bodyPr/>
          <a:lstStyle>
            <a:lvl1pPr marL="604157" indent="-604157" defTabSz="2438400">
              <a:spcBef>
                <a:spcPts val="2600"/>
              </a:spcBef>
              <a:buClrTx/>
              <a:buFont typeface="Arial"/>
              <a:buChar char="•"/>
              <a:defRPr sz="7400">
                <a:solidFill>
                  <a:srgbClr val="000000"/>
                </a:solidFill>
              </a:defRPr>
            </a:lvl1pPr>
            <a:lvl2pPr marL="1162050" indent="-704850" defTabSz="2438400">
              <a:spcBef>
                <a:spcPts val="2600"/>
              </a:spcBef>
              <a:buClrTx/>
              <a:buFont typeface="Arial"/>
              <a:buChar char="•"/>
              <a:defRPr sz="7400">
                <a:solidFill>
                  <a:srgbClr val="000000"/>
                </a:solidFill>
              </a:defRPr>
            </a:lvl2pPr>
            <a:lvl3pPr marL="1760220" indent="-845819" defTabSz="2438400">
              <a:spcBef>
                <a:spcPts val="2600"/>
              </a:spcBef>
              <a:buClrTx/>
              <a:buFont typeface="Arial"/>
              <a:buChar char="•"/>
              <a:defRPr sz="7400">
                <a:solidFill>
                  <a:srgbClr val="000000"/>
                </a:solidFill>
              </a:defRPr>
            </a:lvl3pPr>
            <a:lvl4pPr marL="2311400" indent="-939800" defTabSz="2438400">
              <a:spcBef>
                <a:spcPts val="2600"/>
              </a:spcBef>
              <a:buClrTx/>
              <a:buFont typeface="Arial"/>
              <a:buChar char="•"/>
              <a:defRPr sz="7400">
                <a:solidFill>
                  <a:srgbClr val="000000"/>
                </a:solidFill>
              </a:defRPr>
            </a:lvl4pPr>
            <a:lvl5pPr marL="2768600" indent="-939800" defTabSz="2438400">
              <a:spcBef>
                <a:spcPts val="2600"/>
              </a:spcBef>
              <a:buClrTx/>
              <a:buFont typeface="Arial"/>
              <a:buChar char="•"/>
              <a:defRPr sz="7400">
                <a:solidFill>
                  <a:srgbClr val="000000"/>
                </a:solidFill>
              </a:defRPr>
            </a:lvl5pPr>
          </a:lstStyle>
          <a:p>
            <a:pPr/>
            <a:r>
              <a:t>Body Level One</a:t>
            </a:r>
          </a:p>
          <a:p>
            <a:pPr lvl="1"/>
            <a:r>
              <a:t>Body Level Two</a:t>
            </a:r>
          </a:p>
          <a:p>
            <a:pPr lvl="2"/>
            <a:r>
              <a:t>Body Level Three</a:t>
            </a:r>
          </a:p>
          <a:p>
            <a:pPr lvl="3"/>
            <a:r>
              <a:t>Body Level Four</a:t>
            </a:r>
          </a:p>
          <a:p>
            <a:pPr lvl="4"/>
            <a:r>
              <a:t>Body Level Five</a:t>
            </a:r>
          </a:p>
        </p:txBody>
      </p:sp>
      <p:sp>
        <p:nvSpPr>
          <p:cNvPr id="215" name="Title Text"/>
          <p:cNvSpPr txBox="1"/>
          <p:nvPr>
            <p:ph type="title"/>
          </p:nvPr>
        </p:nvSpPr>
        <p:spPr>
          <a:xfrm>
            <a:off x="-2" y="4552124"/>
            <a:ext cx="6616702" cy="2971802"/>
          </a:xfrm>
          <a:prstGeom prst="rect">
            <a:avLst/>
          </a:prstGeom>
        </p:spPr>
        <p:txBody>
          <a:bodyPr lIns="121918" tIns="121918" rIns="121918" bIns="121918" anchor="b"/>
          <a:lstStyle>
            <a:lvl1pPr defTabSz="2438400">
              <a:lnSpc>
                <a:spcPts val="5000"/>
              </a:lnSpc>
              <a:spcBef>
                <a:spcPts val="0"/>
              </a:spcBef>
              <a:defRPr spc="0" sz="4800">
                <a:solidFill>
                  <a:srgbClr val="FFFFFF"/>
                </a:solidFill>
              </a:defRPr>
            </a:lvl1pPr>
          </a:lstStyle>
          <a:p>
            <a:pPr/>
            <a:r>
              <a:t>Title Text</a:t>
            </a:r>
          </a:p>
        </p:txBody>
      </p:sp>
      <p:sp>
        <p:nvSpPr>
          <p:cNvPr id="216" name="Slide Number"/>
          <p:cNvSpPr txBox="1"/>
          <p:nvPr>
            <p:ph type="sldNum" sz="quarter" idx="2"/>
          </p:nvPr>
        </p:nvSpPr>
        <p:spPr>
          <a:xfrm>
            <a:off x="23603592" y="13156776"/>
            <a:ext cx="514905" cy="485139"/>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Info-Text-Terraform">
    <p:spTree>
      <p:nvGrpSpPr>
        <p:cNvPr id="1" name=""/>
        <p:cNvGrpSpPr/>
        <p:nvPr/>
      </p:nvGrpSpPr>
      <p:grpSpPr>
        <a:xfrm>
          <a:off x="0" y="0"/>
          <a:ext cx="0" cy="0"/>
          <a:chOff x="0" y="0"/>
          <a:chExt cx="0" cy="0"/>
        </a:xfrm>
      </p:grpSpPr>
      <p:pic>
        <p:nvPicPr>
          <p:cNvPr id="223" name="image14.png" descr="image14.png"/>
          <p:cNvPicPr>
            <a:picLocks noChangeAspect="1"/>
          </p:cNvPicPr>
          <p:nvPr/>
        </p:nvPicPr>
        <p:blipFill>
          <a:blip r:embed="rId2">
            <a:extLst/>
          </a:blip>
          <a:stretch>
            <a:fillRect/>
          </a:stretch>
        </p:blipFill>
        <p:spPr>
          <a:xfrm>
            <a:off x="-119" y="0"/>
            <a:ext cx="7358162" cy="13716436"/>
          </a:xfrm>
          <a:prstGeom prst="rect">
            <a:avLst/>
          </a:prstGeom>
          <a:ln w="12700">
            <a:miter lim="400000"/>
          </a:ln>
        </p:spPr>
      </p:pic>
      <p:sp>
        <p:nvSpPr>
          <p:cNvPr id="224" name="Body Level One…"/>
          <p:cNvSpPr txBox="1"/>
          <p:nvPr>
            <p:ph type="body" idx="1"/>
          </p:nvPr>
        </p:nvSpPr>
        <p:spPr>
          <a:xfrm>
            <a:off x="8014999" y="4094996"/>
            <a:ext cx="15711928" cy="8807872"/>
          </a:xfrm>
          <a:prstGeom prst="rect">
            <a:avLst/>
          </a:prstGeom>
        </p:spPr>
        <p:txBody>
          <a:bodyPr/>
          <a:lstStyle>
            <a:lvl1pPr>
              <a:buClr>
                <a:schemeClr val="accent4"/>
              </a:buClr>
            </a:lvl1pPr>
            <a:lvl2pPr>
              <a:buClr>
                <a:schemeClr val="accent4"/>
              </a:buClr>
            </a:lvl2pPr>
            <a:lvl3pPr>
              <a:buClr>
                <a:schemeClr val="accent4"/>
              </a:buClr>
            </a:lvl3pPr>
            <a:lvl4pPr>
              <a:buClr>
                <a:schemeClr val="accent4"/>
              </a:buClr>
            </a:lvl4pPr>
            <a:lvl5pPr>
              <a:buClr>
                <a:schemeClr val="accent4"/>
              </a:buClr>
            </a:lvl5pPr>
          </a:lstStyle>
          <a:p>
            <a:pPr/>
            <a:r>
              <a:t>Body Level One</a:t>
            </a:r>
          </a:p>
          <a:p>
            <a:pPr lvl="1"/>
            <a:r>
              <a:t>Body Level Two</a:t>
            </a:r>
          </a:p>
          <a:p>
            <a:pPr lvl="2"/>
            <a:r>
              <a:t>Body Level Three</a:t>
            </a:r>
          </a:p>
          <a:p>
            <a:pPr lvl="3"/>
            <a:r>
              <a:t>Body Level Four</a:t>
            </a:r>
          </a:p>
          <a:p>
            <a:pPr lvl="4"/>
            <a:r>
              <a:t>Body Level Five</a:t>
            </a:r>
          </a:p>
        </p:txBody>
      </p:sp>
      <p:grpSp>
        <p:nvGrpSpPr>
          <p:cNvPr id="229" name="Group 232"/>
          <p:cNvGrpSpPr/>
          <p:nvPr/>
        </p:nvGrpSpPr>
        <p:grpSpPr>
          <a:xfrm>
            <a:off x="659355" y="776664"/>
            <a:ext cx="1813540" cy="2060691"/>
            <a:chOff x="-1" y="-1"/>
            <a:chExt cx="1813539" cy="2060689"/>
          </a:xfrm>
        </p:grpSpPr>
        <p:sp>
          <p:nvSpPr>
            <p:cNvPr id="225" name="Shape 228"/>
            <p:cNvSpPr/>
            <p:nvPr/>
          </p:nvSpPr>
          <p:spPr>
            <a:xfrm>
              <a:off x="627168" y="358380"/>
              <a:ext cx="553024" cy="97319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7200"/>
                  </a:lnTo>
                  <a:lnTo>
                    <a:pt x="21600" y="21600"/>
                  </a:lnTo>
                  <a:lnTo>
                    <a:pt x="0" y="14400"/>
                  </a:lnTo>
                  <a:lnTo>
                    <a:pt x="0" y="0"/>
                  </a:lnTo>
                  <a:close/>
                </a:path>
              </a:pathLst>
            </a:cu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b="0" sz="3400">
                  <a:latin typeface="Verdana"/>
                  <a:ea typeface="Verdana"/>
                  <a:cs typeface="Verdana"/>
                  <a:sym typeface="Verdana"/>
                </a:defRPr>
              </a:pPr>
            </a:p>
          </p:txBody>
        </p:sp>
        <p:sp>
          <p:nvSpPr>
            <p:cNvPr id="226" name="Shape 229"/>
            <p:cNvSpPr/>
            <p:nvPr/>
          </p:nvSpPr>
          <p:spPr>
            <a:xfrm>
              <a:off x="1257426" y="358380"/>
              <a:ext cx="556112" cy="97319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0" y="7200"/>
                  </a:lnTo>
                  <a:lnTo>
                    <a:pt x="0" y="21600"/>
                  </a:lnTo>
                  <a:lnTo>
                    <a:pt x="21600" y="14400"/>
                  </a:lnTo>
                  <a:lnTo>
                    <a:pt x="21600" y="0"/>
                  </a:lnTo>
                  <a:close/>
                </a:path>
              </a:pathLst>
            </a:custGeom>
            <a:solidFill>
              <a:srgbClr val="FFFFFF">
                <a:alpha val="80000"/>
              </a:srgbClr>
            </a:solidFill>
            <a:ln w="12700" cap="flat">
              <a:noFill/>
              <a:miter lim="400000"/>
            </a:ln>
            <a:effectLst/>
          </p:spPr>
          <p:txBody>
            <a:bodyPr wrap="square" lIns="121918" tIns="121918" rIns="121918" bIns="121918" numCol="1" anchor="t">
              <a:noAutofit/>
            </a:bodyPr>
            <a:lstStyle/>
            <a:p>
              <a:pPr>
                <a:lnSpc>
                  <a:spcPct val="100000"/>
                </a:lnSpc>
                <a:spcBef>
                  <a:spcPts val="0"/>
                </a:spcBef>
                <a:defRPr b="0" sz="3400">
                  <a:latin typeface="Verdana"/>
                  <a:ea typeface="Verdana"/>
                  <a:cs typeface="Verdana"/>
                  <a:sym typeface="Verdana"/>
                </a:defRPr>
              </a:pPr>
            </a:p>
          </p:txBody>
        </p:sp>
        <p:sp>
          <p:nvSpPr>
            <p:cNvPr id="227" name="Shape 230"/>
            <p:cNvSpPr/>
            <p:nvPr/>
          </p:nvSpPr>
          <p:spPr>
            <a:xfrm>
              <a:off x="-2" y="-2"/>
              <a:ext cx="556113" cy="96701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4354"/>
                  </a:lnTo>
                  <a:lnTo>
                    <a:pt x="21600" y="21600"/>
                  </a:lnTo>
                  <a:lnTo>
                    <a:pt x="21600" y="7246"/>
                  </a:lnTo>
                  <a:lnTo>
                    <a:pt x="0" y="0"/>
                  </a:lnTo>
                  <a:close/>
                </a:path>
              </a:pathLst>
            </a:cu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b="0" sz="3400">
                  <a:latin typeface="Verdana"/>
                  <a:ea typeface="Verdana"/>
                  <a:cs typeface="Verdana"/>
                  <a:sym typeface="Verdana"/>
                </a:defRPr>
              </a:pPr>
            </a:p>
          </p:txBody>
        </p:sp>
        <p:sp>
          <p:nvSpPr>
            <p:cNvPr id="228" name="Shape 231"/>
            <p:cNvSpPr/>
            <p:nvPr/>
          </p:nvSpPr>
          <p:spPr>
            <a:xfrm>
              <a:off x="627168" y="1093678"/>
              <a:ext cx="553024" cy="96701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4354"/>
                  </a:moveTo>
                  <a:lnTo>
                    <a:pt x="21600" y="21600"/>
                  </a:lnTo>
                  <a:lnTo>
                    <a:pt x="21600" y="7108"/>
                  </a:lnTo>
                  <a:lnTo>
                    <a:pt x="0" y="0"/>
                  </a:lnTo>
                  <a:lnTo>
                    <a:pt x="0" y="14354"/>
                  </a:lnTo>
                  <a:close/>
                </a:path>
              </a:pathLst>
            </a:cu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b="0" sz="3400">
                  <a:latin typeface="Verdana"/>
                  <a:ea typeface="Verdana"/>
                  <a:cs typeface="Verdana"/>
                  <a:sym typeface="Verdana"/>
                </a:defRPr>
              </a:pPr>
            </a:p>
          </p:txBody>
        </p:sp>
      </p:grpSp>
      <p:sp>
        <p:nvSpPr>
          <p:cNvPr id="230" name="Shape 234"/>
          <p:cNvSpPr txBox="1"/>
          <p:nvPr/>
        </p:nvSpPr>
        <p:spPr>
          <a:xfrm>
            <a:off x="19445329" y="13141286"/>
            <a:ext cx="3223576" cy="485139"/>
          </a:xfrm>
          <a:prstGeom prst="rect">
            <a:avLst/>
          </a:prstGeom>
          <a:ln w="12700">
            <a:miter lim="400000"/>
          </a:ln>
          <a:extLst>
            <a:ext uri="{C572A759-6A51-4108-AA02-DFA0A04FC94B}">
              <ma14:wrappingTextBoxFlag xmlns:ma14="http://schemas.microsoft.com/office/mac/drawingml/2011/main" val="1"/>
            </a:ext>
          </a:extLst>
        </p:spPr>
        <p:txBody>
          <a:bodyPr wrap="none" lIns="121918" tIns="121918" rIns="121918" bIns="121918">
            <a:spAutoFit/>
          </a:bodyPr>
          <a:lstStyle>
            <a:lvl1pPr>
              <a:lnSpc>
                <a:spcPct val="100000"/>
              </a:lnSpc>
              <a:spcBef>
                <a:spcPts val="0"/>
              </a:spcBef>
              <a:defRPr b="0" sz="1600">
                <a:solidFill>
                  <a:srgbClr val="AFABAB"/>
                </a:solidFill>
                <a:latin typeface="Verdana"/>
                <a:ea typeface="Verdana"/>
                <a:cs typeface="Verdana"/>
                <a:sym typeface="Verdana"/>
              </a:defRPr>
            </a:lvl1pPr>
          </a:lstStyle>
          <a:p>
            <a:pPr/>
            <a:r>
              <a:t>Copyright © 2017 HashiCorp</a:t>
            </a:r>
          </a:p>
        </p:txBody>
      </p:sp>
      <p:sp>
        <p:nvSpPr>
          <p:cNvPr id="231" name="Shape 235"/>
          <p:cNvSpPr/>
          <p:nvPr/>
        </p:nvSpPr>
        <p:spPr>
          <a:xfrm>
            <a:off x="6030" y="4094997"/>
            <a:ext cx="6773334" cy="7315201"/>
          </a:xfrm>
          <a:prstGeom prst="rect">
            <a:avLst/>
          </a:prstGeom>
          <a:solidFill>
            <a:srgbClr val="5933C3"/>
          </a:solidFill>
          <a:ln w="12700">
            <a:miter lim="400000"/>
          </a:ln>
        </p:spPr>
        <p:txBody>
          <a:bodyPr lIns="121918" tIns="121918" rIns="121918" bIns="121918"/>
          <a:lstStyle/>
          <a:p>
            <a:pPr defTabSz="2438400">
              <a:lnSpc>
                <a:spcPts val="4000"/>
              </a:lnSpc>
              <a:spcBef>
                <a:spcPts val="0"/>
              </a:spcBef>
              <a:defRPr b="0" sz="3600">
                <a:solidFill>
                  <a:srgbClr val="FFFFFF"/>
                </a:solidFill>
                <a:latin typeface="Verdana"/>
                <a:ea typeface="Verdana"/>
                <a:cs typeface="Verdana"/>
                <a:sym typeface="Verdana"/>
              </a:defRPr>
            </a:pPr>
          </a:p>
        </p:txBody>
      </p:sp>
      <p:sp>
        <p:nvSpPr>
          <p:cNvPr id="232" name="Shape 236"/>
          <p:cNvSpPr/>
          <p:nvPr>
            <p:ph type="body" sz="quarter" idx="13"/>
          </p:nvPr>
        </p:nvSpPr>
        <p:spPr>
          <a:xfrm>
            <a:off x="-1" y="7657141"/>
            <a:ext cx="6585388" cy="3365502"/>
          </a:xfrm>
          <a:prstGeom prst="rect">
            <a:avLst/>
          </a:prstGeom>
        </p:spPr>
        <p:txBody>
          <a:bodyPr/>
          <a:lstStyle/>
          <a:p>
            <a:pPr marL="604157" indent="-604157" defTabSz="2438400">
              <a:spcBef>
                <a:spcPts val="2600"/>
              </a:spcBef>
              <a:buClrTx/>
              <a:buFont typeface="Arial"/>
              <a:buChar char="•"/>
              <a:defRPr sz="7400">
                <a:solidFill>
                  <a:srgbClr val="000000"/>
                </a:solidFill>
              </a:defRPr>
            </a:pPr>
          </a:p>
        </p:txBody>
      </p:sp>
      <p:sp>
        <p:nvSpPr>
          <p:cNvPr id="233" name="Title Text"/>
          <p:cNvSpPr txBox="1"/>
          <p:nvPr>
            <p:ph type="title"/>
          </p:nvPr>
        </p:nvSpPr>
        <p:spPr>
          <a:xfrm>
            <a:off x="-15658" y="4552124"/>
            <a:ext cx="6616702" cy="2971802"/>
          </a:xfrm>
          <a:prstGeom prst="rect">
            <a:avLst/>
          </a:prstGeom>
        </p:spPr>
        <p:txBody>
          <a:bodyPr lIns="121918" tIns="121918" rIns="121918" bIns="121918" anchor="b"/>
          <a:lstStyle>
            <a:lvl1pPr defTabSz="2438400">
              <a:lnSpc>
                <a:spcPts val="5000"/>
              </a:lnSpc>
              <a:spcBef>
                <a:spcPts val="0"/>
              </a:spcBef>
              <a:defRPr spc="0" sz="4800">
                <a:solidFill>
                  <a:srgbClr val="FFFFFF"/>
                </a:solidFill>
              </a:defRPr>
            </a:lvl1pPr>
          </a:lstStyle>
          <a:p>
            <a:pPr/>
            <a:r>
              <a:t>Title Text</a:t>
            </a:r>
          </a:p>
        </p:txBody>
      </p:sp>
      <p:sp>
        <p:nvSpPr>
          <p:cNvPr id="234" name="Slide Number"/>
          <p:cNvSpPr txBox="1"/>
          <p:nvPr>
            <p:ph type="sldNum" sz="quarter" idx="2"/>
          </p:nvPr>
        </p:nvSpPr>
        <p:spPr>
          <a:xfrm>
            <a:off x="23603592" y="13156776"/>
            <a:ext cx="514905" cy="485139"/>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Info-CodeBox-Terraform">
    <p:spTree>
      <p:nvGrpSpPr>
        <p:cNvPr id="1" name=""/>
        <p:cNvGrpSpPr/>
        <p:nvPr/>
      </p:nvGrpSpPr>
      <p:grpSpPr>
        <a:xfrm>
          <a:off x="0" y="0"/>
          <a:ext cx="0" cy="0"/>
          <a:chOff x="0" y="0"/>
          <a:chExt cx="0" cy="0"/>
        </a:xfrm>
      </p:grpSpPr>
      <p:pic>
        <p:nvPicPr>
          <p:cNvPr id="241" name="image14.png" descr="image14.png"/>
          <p:cNvPicPr>
            <a:picLocks noChangeAspect="1"/>
          </p:cNvPicPr>
          <p:nvPr/>
        </p:nvPicPr>
        <p:blipFill>
          <a:blip r:embed="rId2">
            <a:extLst/>
          </a:blip>
          <a:stretch>
            <a:fillRect/>
          </a:stretch>
        </p:blipFill>
        <p:spPr>
          <a:xfrm>
            <a:off x="-119" y="0"/>
            <a:ext cx="7358162" cy="13716436"/>
          </a:xfrm>
          <a:prstGeom prst="rect">
            <a:avLst/>
          </a:prstGeom>
          <a:ln w="12700">
            <a:miter lim="400000"/>
          </a:ln>
        </p:spPr>
      </p:pic>
      <p:grpSp>
        <p:nvGrpSpPr>
          <p:cNvPr id="246" name="Group 249"/>
          <p:cNvGrpSpPr/>
          <p:nvPr/>
        </p:nvGrpSpPr>
        <p:grpSpPr>
          <a:xfrm>
            <a:off x="659355" y="776664"/>
            <a:ext cx="1813540" cy="2060691"/>
            <a:chOff x="-1" y="-1"/>
            <a:chExt cx="1813539" cy="2060689"/>
          </a:xfrm>
        </p:grpSpPr>
        <p:sp>
          <p:nvSpPr>
            <p:cNvPr id="242" name="Shape 245"/>
            <p:cNvSpPr/>
            <p:nvPr/>
          </p:nvSpPr>
          <p:spPr>
            <a:xfrm>
              <a:off x="627168" y="358380"/>
              <a:ext cx="553024" cy="97319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7200"/>
                  </a:lnTo>
                  <a:lnTo>
                    <a:pt x="21600" y="21600"/>
                  </a:lnTo>
                  <a:lnTo>
                    <a:pt x="0" y="14400"/>
                  </a:lnTo>
                  <a:lnTo>
                    <a:pt x="0" y="0"/>
                  </a:lnTo>
                  <a:close/>
                </a:path>
              </a:pathLst>
            </a:cu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b="0" sz="3400">
                  <a:latin typeface="Verdana"/>
                  <a:ea typeface="Verdana"/>
                  <a:cs typeface="Verdana"/>
                  <a:sym typeface="Verdana"/>
                </a:defRPr>
              </a:pPr>
            </a:p>
          </p:txBody>
        </p:sp>
        <p:sp>
          <p:nvSpPr>
            <p:cNvPr id="243" name="Shape 246"/>
            <p:cNvSpPr/>
            <p:nvPr/>
          </p:nvSpPr>
          <p:spPr>
            <a:xfrm>
              <a:off x="1257426" y="358380"/>
              <a:ext cx="556112" cy="97319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0" y="7200"/>
                  </a:lnTo>
                  <a:lnTo>
                    <a:pt x="0" y="21600"/>
                  </a:lnTo>
                  <a:lnTo>
                    <a:pt x="21600" y="14400"/>
                  </a:lnTo>
                  <a:lnTo>
                    <a:pt x="21600" y="0"/>
                  </a:lnTo>
                  <a:close/>
                </a:path>
              </a:pathLst>
            </a:custGeom>
            <a:solidFill>
              <a:srgbClr val="FFFFFF">
                <a:alpha val="80000"/>
              </a:srgbClr>
            </a:solidFill>
            <a:ln w="12700" cap="flat">
              <a:noFill/>
              <a:miter lim="400000"/>
            </a:ln>
            <a:effectLst/>
          </p:spPr>
          <p:txBody>
            <a:bodyPr wrap="square" lIns="121918" tIns="121918" rIns="121918" bIns="121918" numCol="1" anchor="t">
              <a:noAutofit/>
            </a:bodyPr>
            <a:lstStyle/>
            <a:p>
              <a:pPr>
                <a:lnSpc>
                  <a:spcPct val="100000"/>
                </a:lnSpc>
                <a:spcBef>
                  <a:spcPts val="0"/>
                </a:spcBef>
                <a:defRPr b="0" sz="3400">
                  <a:latin typeface="Verdana"/>
                  <a:ea typeface="Verdana"/>
                  <a:cs typeface="Verdana"/>
                  <a:sym typeface="Verdana"/>
                </a:defRPr>
              </a:pPr>
            </a:p>
          </p:txBody>
        </p:sp>
        <p:sp>
          <p:nvSpPr>
            <p:cNvPr id="244" name="Shape 247"/>
            <p:cNvSpPr/>
            <p:nvPr/>
          </p:nvSpPr>
          <p:spPr>
            <a:xfrm>
              <a:off x="-2" y="-2"/>
              <a:ext cx="556113" cy="96701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4354"/>
                  </a:lnTo>
                  <a:lnTo>
                    <a:pt x="21600" y="21600"/>
                  </a:lnTo>
                  <a:lnTo>
                    <a:pt x="21600" y="7246"/>
                  </a:lnTo>
                  <a:lnTo>
                    <a:pt x="0" y="0"/>
                  </a:lnTo>
                  <a:close/>
                </a:path>
              </a:pathLst>
            </a:cu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b="0" sz="3400">
                  <a:latin typeface="Verdana"/>
                  <a:ea typeface="Verdana"/>
                  <a:cs typeface="Verdana"/>
                  <a:sym typeface="Verdana"/>
                </a:defRPr>
              </a:pPr>
            </a:p>
          </p:txBody>
        </p:sp>
        <p:sp>
          <p:nvSpPr>
            <p:cNvPr id="245" name="Shape 248"/>
            <p:cNvSpPr/>
            <p:nvPr/>
          </p:nvSpPr>
          <p:spPr>
            <a:xfrm>
              <a:off x="627168" y="1093678"/>
              <a:ext cx="553024" cy="96701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4354"/>
                  </a:moveTo>
                  <a:lnTo>
                    <a:pt x="21600" y="21600"/>
                  </a:lnTo>
                  <a:lnTo>
                    <a:pt x="21600" y="7108"/>
                  </a:lnTo>
                  <a:lnTo>
                    <a:pt x="0" y="0"/>
                  </a:lnTo>
                  <a:lnTo>
                    <a:pt x="0" y="14354"/>
                  </a:lnTo>
                  <a:close/>
                </a:path>
              </a:pathLst>
            </a:cu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b="0" sz="3400">
                  <a:latin typeface="Verdana"/>
                  <a:ea typeface="Verdana"/>
                  <a:cs typeface="Verdana"/>
                  <a:sym typeface="Verdana"/>
                </a:defRPr>
              </a:pPr>
            </a:p>
          </p:txBody>
        </p:sp>
      </p:grpSp>
      <p:sp>
        <p:nvSpPr>
          <p:cNvPr id="247" name="Shape 250"/>
          <p:cNvSpPr/>
          <p:nvPr/>
        </p:nvSpPr>
        <p:spPr>
          <a:xfrm>
            <a:off x="8525561" y="2931055"/>
            <a:ext cx="14677339" cy="8489300"/>
          </a:xfrm>
          <a:prstGeom prst="rect">
            <a:avLst/>
          </a:prstGeom>
          <a:solidFill>
            <a:srgbClr val="CCCCCC">
              <a:alpha val="10000"/>
            </a:srgbClr>
          </a:solidFill>
          <a:ln w="25400">
            <a:solidFill>
              <a:srgbClr val="ADB9CA"/>
            </a:solidFill>
          </a:ln>
        </p:spPr>
        <p:txBody>
          <a:bodyPr lIns="121918" tIns="121918" rIns="121918" bIns="121918"/>
          <a:lstStyle/>
          <a:p>
            <a:pPr defTabSz="2438400">
              <a:lnSpc>
                <a:spcPct val="100000"/>
              </a:lnSpc>
              <a:spcBef>
                <a:spcPts val="0"/>
              </a:spcBef>
              <a:defRPr b="0" sz="2400">
                <a:latin typeface="Menlo"/>
                <a:ea typeface="Menlo"/>
                <a:cs typeface="Menlo"/>
                <a:sym typeface="Menlo"/>
              </a:defRPr>
            </a:pPr>
          </a:p>
        </p:txBody>
      </p:sp>
      <p:sp>
        <p:nvSpPr>
          <p:cNvPr id="248" name="Shape 251"/>
          <p:cNvSpPr/>
          <p:nvPr/>
        </p:nvSpPr>
        <p:spPr>
          <a:xfrm>
            <a:off x="8523730" y="2479554"/>
            <a:ext cx="14679171" cy="731522"/>
          </a:xfrm>
          <a:prstGeom prst="rect">
            <a:avLst/>
          </a:prstGeom>
          <a:solidFill>
            <a:srgbClr val="ADB9CA"/>
          </a:solidFill>
          <a:ln w="25400">
            <a:solidFill>
              <a:srgbClr val="ADB9CA"/>
            </a:solidFill>
            <a:miter/>
          </a:ln>
        </p:spPr>
        <p:txBody>
          <a:bodyPr lIns="121918" tIns="121918" rIns="121918" bIns="121918" anchor="ctr"/>
          <a:lstStyle/>
          <a:p>
            <a:pPr algn="ctr">
              <a:lnSpc>
                <a:spcPct val="100000"/>
              </a:lnSpc>
              <a:spcBef>
                <a:spcPts val="0"/>
              </a:spcBef>
              <a:defRPr b="0" sz="3400">
                <a:solidFill>
                  <a:srgbClr val="FFFFFF"/>
                </a:solidFill>
                <a:latin typeface="Verdana"/>
                <a:ea typeface="Verdana"/>
                <a:cs typeface="Verdana"/>
                <a:sym typeface="Verdana"/>
              </a:defRPr>
            </a:pPr>
          </a:p>
        </p:txBody>
      </p:sp>
      <p:sp>
        <p:nvSpPr>
          <p:cNvPr id="249" name="Body Level One…"/>
          <p:cNvSpPr txBox="1"/>
          <p:nvPr>
            <p:ph type="body" sz="half" idx="1"/>
          </p:nvPr>
        </p:nvSpPr>
        <p:spPr>
          <a:xfrm>
            <a:off x="8812231" y="3470983"/>
            <a:ext cx="14097929" cy="7689464"/>
          </a:xfrm>
          <a:prstGeom prst="rect">
            <a:avLst/>
          </a:prstGeom>
        </p:spPr>
        <p:txBody>
          <a:bodyPr/>
          <a:lstStyle>
            <a:lvl1pPr marL="604157" indent="-604157" defTabSz="2438400">
              <a:spcBef>
                <a:spcPts val="2600"/>
              </a:spcBef>
              <a:buClrTx/>
              <a:buFont typeface="Arial"/>
              <a:buChar char="•"/>
              <a:defRPr sz="7400">
                <a:solidFill>
                  <a:srgbClr val="000000"/>
                </a:solidFill>
              </a:defRPr>
            </a:lvl1pPr>
            <a:lvl2pPr marL="1162050" indent="-704850" defTabSz="2438400">
              <a:spcBef>
                <a:spcPts val="2600"/>
              </a:spcBef>
              <a:buClrTx/>
              <a:buFont typeface="Arial"/>
              <a:buChar char="•"/>
              <a:defRPr sz="7400">
                <a:solidFill>
                  <a:srgbClr val="000000"/>
                </a:solidFill>
              </a:defRPr>
            </a:lvl2pPr>
            <a:lvl3pPr marL="1760220" indent="-845819" defTabSz="2438400">
              <a:spcBef>
                <a:spcPts val="2600"/>
              </a:spcBef>
              <a:buClrTx/>
              <a:buFont typeface="Arial"/>
              <a:buChar char="•"/>
              <a:defRPr sz="7400">
                <a:solidFill>
                  <a:srgbClr val="000000"/>
                </a:solidFill>
              </a:defRPr>
            </a:lvl3pPr>
            <a:lvl4pPr marL="2311400" indent="-939800" defTabSz="2438400">
              <a:spcBef>
                <a:spcPts val="2600"/>
              </a:spcBef>
              <a:buClrTx/>
              <a:buFont typeface="Arial"/>
              <a:buChar char="•"/>
              <a:defRPr sz="7400">
                <a:solidFill>
                  <a:srgbClr val="000000"/>
                </a:solidFill>
              </a:defRPr>
            </a:lvl4pPr>
            <a:lvl5pPr marL="2768600" indent="-939800" defTabSz="2438400">
              <a:spcBef>
                <a:spcPts val="2600"/>
              </a:spcBef>
              <a:buClrTx/>
              <a:buFont typeface="Arial"/>
              <a:buChar char="•"/>
              <a:defRPr sz="7400">
                <a:solidFill>
                  <a:srgbClr val="000000"/>
                </a:solidFill>
              </a:defRPr>
            </a:lvl5pPr>
          </a:lstStyle>
          <a:p>
            <a:pPr/>
            <a:r>
              <a:t>Body Level One</a:t>
            </a:r>
          </a:p>
          <a:p>
            <a:pPr lvl="1"/>
            <a:r>
              <a:t>Body Level Two</a:t>
            </a:r>
          </a:p>
          <a:p>
            <a:pPr lvl="2"/>
            <a:r>
              <a:t>Body Level Three</a:t>
            </a:r>
          </a:p>
          <a:p>
            <a:pPr lvl="3"/>
            <a:r>
              <a:t>Body Level Four</a:t>
            </a:r>
          </a:p>
          <a:p>
            <a:pPr lvl="4"/>
            <a:r>
              <a:t>Body Level Five</a:t>
            </a:r>
          </a:p>
        </p:txBody>
      </p:sp>
      <p:sp>
        <p:nvSpPr>
          <p:cNvPr id="250" name="Shape 253"/>
          <p:cNvSpPr/>
          <p:nvPr>
            <p:ph type="body" sz="quarter" idx="13"/>
          </p:nvPr>
        </p:nvSpPr>
        <p:spPr>
          <a:xfrm>
            <a:off x="8812231" y="2480554"/>
            <a:ext cx="13933760" cy="729520"/>
          </a:xfrm>
          <a:prstGeom prst="rect">
            <a:avLst/>
          </a:prstGeom>
        </p:spPr>
        <p:txBody>
          <a:bodyPr anchor="ctr"/>
          <a:lstStyle/>
          <a:p>
            <a:pPr marL="253745" indent="-253745" defTabSz="1024127">
              <a:spcBef>
                <a:spcPts val="1000"/>
              </a:spcBef>
              <a:buClrTx/>
              <a:buFont typeface="Arial"/>
              <a:buChar char="•"/>
              <a:defRPr sz="3108">
                <a:solidFill>
                  <a:srgbClr val="000000"/>
                </a:solidFill>
              </a:defRPr>
            </a:pPr>
          </a:p>
        </p:txBody>
      </p:sp>
      <p:sp>
        <p:nvSpPr>
          <p:cNvPr id="251" name="Shape 255"/>
          <p:cNvSpPr txBox="1"/>
          <p:nvPr/>
        </p:nvSpPr>
        <p:spPr>
          <a:xfrm>
            <a:off x="19445329" y="13141286"/>
            <a:ext cx="3223576" cy="485139"/>
          </a:xfrm>
          <a:prstGeom prst="rect">
            <a:avLst/>
          </a:prstGeom>
          <a:ln w="12700">
            <a:miter lim="400000"/>
          </a:ln>
          <a:extLst>
            <a:ext uri="{C572A759-6A51-4108-AA02-DFA0A04FC94B}">
              <ma14:wrappingTextBoxFlag xmlns:ma14="http://schemas.microsoft.com/office/mac/drawingml/2011/main" val="1"/>
            </a:ext>
          </a:extLst>
        </p:spPr>
        <p:txBody>
          <a:bodyPr wrap="none" lIns="121918" tIns="121918" rIns="121918" bIns="121918">
            <a:spAutoFit/>
          </a:bodyPr>
          <a:lstStyle>
            <a:lvl1pPr>
              <a:lnSpc>
                <a:spcPct val="100000"/>
              </a:lnSpc>
              <a:spcBef>
                <a:spcPts val="0"/>
              </a:spcBef>
              <a:defRPr b="0" sz="1600">
                <a:solidFill>
                  <a:srgbClr val="AFABAB"/>
                </a:solidFill>
                <a:latin typeface="Verdana"/>
                <a:ea typeface="Verdana"/>
                <a:cs typeface="Verdana"/>
                <a:sym typeface="Verdana"/>
              </a:defRPr>
            </a:lvl1pPr>
          </a:lstStyle>
          <a:p>
            <a:pPr/>
            <a:r>
              <a:t>Copyright © 2017 HashiCorp</a:t>
            </a:r>
          </a:p>
        </p:txBody>
      </p:sp>
      <p:sp>
        <p:nvSpPr>
          <p:cNvPr id="252" name="Shape 256"/>
          <p:cNvSpPr/>
          <p:nvPr/>
        </p:nvSpPr>
        <p:spPr>
          <a:xfrm>
            <a:off x="6030" y="4094997"/>
            <a:ext cx="6773334" cy="7315201"/>
          </a:xfrm>
          <a:prstGeom prst="rect">
            <a:avLst/>
          </a:prstGeom>
          <a:solidFill>
            <a:srgbClr val="5933C3"/>
          </a:solidFill>
          <a:ln w="12700">
            <a:miter lim="400000"/>
          </a:ln>
        </p:spPr>
        <p:txBody>
          <a:bodyPr lIns="121918" tIns="121918" rIns="121918" bIns="121918"/>
          <a:lstStyle/>
          <a:p>
            <a:pPr defTabSz="2438400">
              <a:lnSpc>
                <a:spcPts val="4000"/>
              </a:lnSpc>
              <a:spcBef>
                <a:spcPts val="0"/>
              </a:spcBef>
              <a:defRPr b="0" sz="3600">
                <a:solidFill>
                  <a:srgbClr val="FFFFFF"/>
                </a:solidFill>
                <a:latin typeface="Verdana"/>
                <a:ea typeface="Verdana"/>
                <a:cs typeface="Verdana"/>
                <a:sym typeface="Verdana"/>
              </a:defRPr>
            </a:pPr>
          </a:p>
        </p:txBody>
      </p:sp>
      <p:sp>
        <p:nvSpPr>
          <p:cNvPr id="253" name="Shape 257"/>
          <p:cNvSpPr/>
          <p:nvPr>
            <p:ph type="body" sz="quarter" idx="14"/>
          </p:nvPr>
        </p:nvSpPr>
        <p:spPr>
          <a:xfrm>
            <a:off x="-1" y="7657141"/>
            <a:ext cx="6585388" cy="3365502"/>
          </a:xfrm>
          <a:prstGeom prst="rect">
            <a:avLst/>
          </a:prstGeom>
        </p:spPr>
        <p:txBody>
          <a:bodyPr/>
          <a:lstStyle/>
          <a:p>
            <a:pPr marL="604157" indent="-604157" defTabSz="2438400">
              <a:spcBef>
                <a:spcPts val="2600"/>
              </a:spcBef>
              <a:buClrTx/>
              <a:buFont typeface="Arial"/>
              <a:buChar char="•"/>
              <a:defRPr sz="7400">
                <a:solidFill>
                  <a:srgbClr val="000000"/>
                </a:solidFill>
              </a:defRPr>
            </a:pPr>
          </a:p>
        </p:txBody>
      </p:sp>
      <p:sp>
        <p:nvSpPr>
          <p:cNvPr id="254" name="Title Text"/>
          <p:cNvSpPr txBox="1"/>
          <p:nvPr>
            <p:ph type="title"/>
          </p:nvPr>
        </p:nvSpPr>
        <p:spPr>
          <a:xfrm>
            <a:off x="-2" y="4552124"/>
            <a:ext cx="6616702" cy="2971802"/>
          </a:xfrm>
          <a:prstGeom prst="rect">
            <a:avLst/>
          </a:prstGeom>
        </p:spPr>
        <p:txBody>
          <a:bodyPr lIns="121918" tIns="121918" rIns="121918" bIns="121918" anchor="b"/>
          <a:lstStyle>
            <a:lvl1pPr defTabSz="2438400">
              <a:lnSpc>
                <a:spcPts val="5000"/>
              </a:lnSpc>
              <a:spcBef>
                <a:spcPts val="0"/>
              </a:spcBef>
              <a:defRPr spc="0" sz="4800">
                <a:solidFill>
                  <a:srgbClr val="FFFFFF"/>
                </a:solidFill>
              </a:defRPr>
            </a:lvl1pPr>
          </a:lstStyle>
          <a:p>
            <a:pPr/>
            <a:r>
              <a:t>Title Text</a:t>
            </a:r>
          </a:p>
        </p:txBody>
      </p:sp>
      <p:sp>
        <p:nvSpPr>
          <p:cNvPr id="255" name="Slide Number"/>
          <p:cNvSpPr txBox="1"/>
          <p:nvPr>
            <p:ph type="sldNum" sz="quarter" idx="2"/>
          </p:nvPr>
        </p:nvSpPr>
        <p:spPr>
          <a:xfrm>
            <a:off x="23603592" y="13156776"/>
            <a:ext cx="514905" cy="485139"/>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Info-Image-Consul">
    <p:spTree>
      <p:nvGrpSpPr>
        <p:cNvPr id="1" name=""/>
        <p:cNvGrpSpPr/>
        <p:nvPr/>
      </p:nvGrpSpPr>
      <p:grpSpPr>
        <a:xfrm>
          <a:off x="0" y="0"/>
          <a:ext cx="0" cy="0"/>
          <a:chOff x="0" y="0"/>
          <a:chExt cx="0" cy="0"/>
        </a:xfrm>
      </p:grpSpPr>
      <p:pic>
        <p:nvPicPr>
          <p:cNvPr id="262" name="image15.jpg" descr="image15.jpg"/>
          <p:cNvPicPr>
            <a:picLocks noChangeAspect="1"/>
          </p:cNvPicPr>
          <p:nvPr/>
        </p:nvPicPr>
        <p:blipFill>
          <a:blip r:embed="rId2">
            <a:extLst/>
          </a:blip>
          <a:stretch>
            <a:fillRect/>
          </a:stretch>
        </p:blipFill>
        <p:spPr>
          <a:xfrm>
            <a:off x="-2" y="-2"/>
            <a:ext cx="7373724" cy="13716003"/>
          </a:xfrm>
          <a:prstGeom prst="rect">
            <a:avLst/>
          </a:prstGeom>
          <a:ln w="12700">
            <a:miter lim="400000"/>
          </a:ln>
        </p:spPr>
      </p:pic>
      <p:sp>
        <p:nvSpPr>
          <p:cNvPr id="263" name="Shape 266"/>
          <p:cNvSpPr/>
          <p:nvPr>
            <p:ph type="pic" idx="13"/>
          </p:nvPr>
        </p:nvSpPr>
        <p:spPr>
          <a:xfrm>
            <a:off x="8030796" y="747436"/>
            <a:ext cx="15696128" cy="12195645"/>
          </a:xfrm>
          <a:prstGeom prst="rect">
            <a:avLst/>
          </a:prstGeom>
          <a:ln>
            <a:solidFill>
              <a:srgbClr val="CBCFD5"/>
            </a:solidFill>
            <a:round/>
          </a:ln>
        </p:spPr>
        <p:txBody>
          <a:bodyPr lIns="91439" tIns="45719" rIns="91439" bIns="45719">
            <a:noAutofit/>
          </a:bodyPr>
          <a:lstStyle/>
          <a:p>
            <a:pPr/>
          </a:p>
        </p:txBody>
      </p:sp>
      <p:sp>
        <p:nvSpPr>
          <p:cNvPr id="264" name="Shape 268"/>
          <p:cNvSpPr txBox="1"/>
          <p:nvPr/>
        </p:nvSpPr>
        <p:spPr>
          <a:xfrm>
            <a:off x="19445329" y="13141286"/>
            <a:ext cx="3223576" cy="485139"/>
          </a:xfrm>
          <a:prstGeom prst="rect">
            <a:avLst/>
          </a:prstGeom>
          <a:ln w="12700">
            <a:miter lim="400000"/>
          </a:ln>
          <a:extLst>
            <a:ext uri="{C572A759-6A51-4108-AA02-DFA0A04FC94B}">
              <ma14:wrappingTextBoxFlag xmlns:ma14="http://schemas.microsoft.com/office/mac/drawingml/2011/main" val="1"/>
            </a:ext>
          </a:extLst>
        </p:spPr>
        <p:txBody>
          <a:bodyPr wrap="none" lIns="121918" tIns="121918" rIns="121918" bIns="121918">
            <a:spAutoFit/>
          </a:bodyPr>
          <a:lstStyle>
            <a:lvl1pPr>
              <a:lnSpc>
                <a:spcPct val="100000"/>
              </a:lnSpc>
              <a:spcBef>
                <a:spcPts val="0"/>
              </a:spcBef>
              <a:defRPr b="0" sz="1600">
                <a:solidFill>
                  <a:srgbClr val="AFABAB"/>
                </a:solidFill>
                <a:latin typeface="Verdana"/>
                <a:ea typeface="Verdana"/>
                <a:cs typeface="Verdana"/>
                <a:sym typeface="Verdana"/>
              </a:defRPr>
            </a:lvl1pPr>
          </a:lstStyle>
          <a:p>
            <a:pPr/>
            <a:r>
              <a:t>Copyright © 2017 HashiCorp</a:t>
            </a:r>
          </a:p>
        </p:txBody>
      </p:sp>
      <p:grpSp>
        <p:nvGrpSpPr>
          <p:cNvPr id="274" name="Group 278"/>
          <p:cNvGrpSpPr/>
          <p:nvPr/>
        </p:nvGrpSpPr>
        <p:grpSpPr>
          <a:xfrm>
            <a:off x="659356" y="662174"/>
            <a:ext cx="1991245" cy="1950724"/>
            <a:chOff x="0" y="0"/>
            <a:chExt cx="1991243" cy="1950722"/>
          </a:xfrm>
        </p:grpSpPr>
        <p:sp>
          <p:nvSpPr>
            <p:cNvPr id="265" name="Shape 269"/>
            <p:cNvSpPr/>
            <p:nvPr/>
          </p:nvSpPr>
          <p:spPr>
            <a:xfrm>
              <a:off x="760065" y="766586"/>
              <a:ext cx="414285" cy="417549"/>
            </a:xfrm>
            <a:prstGeom prst="ellipse">
              <a:avLst/>
            </a:prstGeom>
            <a:solidFill>
              <a:srgbClr val="FFFFFF">
                <a:alpha val="80000"/>
              </a:srgbClr>
            </a:solidFill>
            <a:ln w="12700" cap="flat">
              <a:noFill/>
              <a:miter lim="400000"/>
            </a:ln>
            <a:effectLst/>
          </p:spPr>
          <p:txBody>
            <a:bodyPr wrap="square" lIns="121918" tIns="121918" rIns="121918" bIns="121918" numCol="1" anchor="t">
              <a:noAutofit/>
            </a:bodyPr>
            <a:lstStyle/>
            <a:p>
              <a:pPr>
                <a:lnSpc>
                  <a:spcPct val="100000"/>
                </a:lnSpc>
                <a:spcBef>
                  <a:spcPts val="0"/>
                </a:spcBef>
                <a:defRPr b="0" sz="2600">
                  <a:latin typeface="Verdana"/>
                  <a:ea typeface="Verdana"/>
                  <a:cs typeface="Verdana"/>
                  <a:sym typeface="Verdana"/>
                </a:defRPr>
              </a:pPr>
            </a:p>
          </p:txBody>
        </p:sp>
        <p:sp>
          <p:nvSpPr>
            <p:cNvPr id="266" name="Shape 270"/>
            <p:cNvSpPr/>
            <p:nvPr/>
          </p:nvSpPr>
          <p:spPr>
            <a:xfrm>
              <a:off x="1272210" y="877496"/>
              <a:ext cx="189203" cy="195725"/>
            </a:xfrm>
            <a:prstGeom prst="ellipse">
              <a:avLst/>
            </a:pr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b="0" sz="2600">
                  <a:latin typeface="Verdana"/>
                  <a:ea typeface="Verdana"/>
                  <a:cs typeface="Verdana"/>
                  <a:sym typeface="Verdana"/>
                </a:defRPr>
              </a:pPr>
            </a:p>
          </p:txBody>
        </p:sp>
        <p:sp>
          <p:nvSpPr>
            <p:cNvPr id="267" name="Shape 271"/>
            <p:cNvSpPr/>
            <p:nvPr/>
          </p:nvSpPr>
          <p:spPr>
            <a:xfrm>
              <a:off x="1526221" y="1043139"/>
              <a:ext cx="194358" cy="190658"/>
            </a:xfrm>
            <a:custGeom>
              <a:avLst/>
              <a:gdLst/>
              <a:ahLst/>
              <a:cxnLst>
                <a:cxn ang="0">
                  <a:pos x="wd2" y="hd2"/>
                </a:cxn>
                <a:cxn ang="5400000">
                  <a:pos x="wd2" y="hd2"/>
                </a:cxn>
                <a:cxn ang="10800000">
                  <a:pos x="wd2" y="hd2"/>
                </a:cxn>
                <a:cxn ang="16200000">
                  <a:pos x="wd2" y="hd2"/>
                </a:cxn>
              </a:cxnLst>
              <a:rect l="0" t="0" r="r" b="b"/>
              <a:pathLst>
                <a:path w="20109" h="19725" fill="norm" stroke="1" extrusionOk="0">
                  <a:moveTo>
                    <a:pt x="20033" y="12263"/>
                  </a:moveTo>
                  <a:cubicBezTo>
                    <a:pt x="20033" y="12263"/>
                    <a:pt x="20033" y="12263"/>
                    <a:pt x="20033" y="12263"/>
                  </a:cubicBezTo>
                  <a:cubicBezTo>
                    <a:pt x="18233" y="17663"/>
                    <a:pt x="12833" y="20663"/>
                    <a:pt x="7433" y="19463"/>
                  </a:cubicBezTo>
                  <a:cubicBezTo>
                    <a:pt x="2633" y="18263"/>
                    <a:pt x="-967" y="12863"/>
                    <a:pt x="233" y="7463"/>
                  </a:cubicBezTo>
                  <a:cubicBezTo>
                    <a:pt x="2033" y="2063"/>
                    <a:pt x="7433" y="-937"/>
                    <a:pt x="12833" y="263"/>
                  </a:cubicBezTo>
                  <a:cubicBezTo>
                    <a:pt x="17633" y="1463"/>
                    <a:pt x="20633" y="6263"/>
                    <a:pt x="20033" y="11663"/>
                  </a:cubicBezTo>
                  <a:cubicBezTo>
                    <a:pt x="20033" y="11663"/>
                    <a:pt x="20033" y="12263"/>
                    <a:pt x="20033" y="12263"/>
                  </a:cubicBezTo>
                </a:path>
              </a:pathLst>
            </a:cu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b="0" sz="2600">
                  <a:latin typeface="Verdana"/>
                  <a:ea typeface="Verdana"/>
                  <a:cs typeface="Verdana"/>
                  <a:sym typeface="Verdana"/>
                </a:defRPr>
              </a:pPr>
            </a:p>
          </p:txBody>
        </p:sp>
        <p:sp>
          <p:nvSpPr>
            <p:cNvPr id="268" name="Shape 272"/>
            <p:cNvSpPr/>
            <p:nvPr/>
          </p:nvSpPr>
          <p:spPr>
            <a:xfrm>
              <a:off x="1532419" y="723456"/>
              <a:ext cx="191776" cy="190657"/>
            </a:xfrm>
            <a:custGeom>
              <a:avLst/>
              <a:gdLst/>
              <a:ahLst/>
              <a:cxnLst>
                <a:cxn ang="0">
                  <a:pos x="wd2" y="hd2"/>
                </a:cxn>
                <a:cxn ang="5400000">
                  <a:pos x="wd2" y="hd2"/>
                </a:cxn>
                <a:cxn ang="10800000">
                  <a:pos x="wd2" y="hd2"/>
                </a:cxn>
                <a:cxn ang="16200000">
                  <a:pos x="wd2" y="hd2"/>
                </a:cxn>
              </a:cxnLst>
              <a:rect l="0" t="0" r="r" b="b"/>
              <a:pathLst>
                <a:path w="20482" h="19725" fill="norm" stroke="1" extrusionOk="0">
                  <a:moveTo>
                    <a:pt x="12613" y="19463"/>
                  </a:moveTo>
                  <a:cubicBezTo>
                    <a:pt x="7059" y="20663"/>
                    <a:pt x="1505" y="17663"/>
                    <a:pt x="270" y="12263"/>
                  </a:cubicBezTo>
                  <a:cubicBezTo>
                    <a:pt x="-964" y="6863"/>
                    <a:pt x="2122" y="1463"/>
                    <a:pt x="7676" y="263"/>
                  </a:cubicBezTo>
                  <a:cubicBezTo>
                    <a:pt x="13230" y="-937"/>
                    <a:pt x="18785" y="2063"/>
                    <a:pt x="20019" y="7463"/>
                  </a:cubicBezTo>
                  <a:cubicBezTo>
                    <a:pt x="20636" y="9263"/>
                    <a:pt x="20636" y="10463"/>
                    <a:pt x="20019" y="11663"/>
                  </a:cubicBezTo>
                  <a:cubicBezTo>
                    <a:pt x="19402" y="15263"/>
                    <a:pt x="16933" y="18863"/>
                    <a:pt x="12613" y="19463"/>
                  </a:cubicBezTo>
                </a:path>
              </a:pathLst>
            </a:cu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b="0" sz="2600">
                  <a:latin typeface="Verdana"/>
                  <a:ea typeface="Verdana"/>
                  <a:cs typeface="Verdana"/>
                  <a:sym typeface="Verdana"/>
                </a:defRPr>
              </a:pPr>
            </a:p>
          </p:txBody>
        </p:sp>
        <p:sp>
          <p:nvSpPr>
            <p:cNvPr id="269" name="Shape 273"/>
            <p:cNvSpPr/>
            <p:nvPr/>
          </p:nvSpPr>
          <p:spPr>
            <a:xfrm>
              <a:off x="1799293" y="1037156"/>
              <a:ext cx="191951" cy="194003"/>
            </a:xfrm>
            <a:custGeom>
              <a:avLst/>
              <a:gdLst/>
              <a:ahLst/>
              <a:cxnLst>
                <a:cxn ang="0">
                  <a:pos x="wd2" y="hd2"/>
                </a:cxn>
                <a:cxn ang="5400000">
                  <a:pos x="wd2" y="hd2"/>
                </a:cxn>
                <a:cxn ang="10800000">
                  <a:pos x="wd2" y="hd2"/>
                </a:cxn>
                <a:cxn ang="16200000">
                  <a:pos x="wd2" y="hd2"/>
                </a:cxn>
              </a:cxnLst>
              <a:rect l="0" t="0" r="r" b="b"/>
              <a:pathLst>
                <a:path w="20500" h="20071" fill="norm" stroke="1" extrusionOk="0">
                  <a:moveTo>
                    <a:pt x="20433" y="11606"/>
                  </a:moveTo>
                  <a:cubicBezTo>
                    <a:pt x="19199" y="17006"/>
                    <a:pt x="14261" y="20606"/>
                    <a:pt x="8707" y="20006"/>
                  </a:cubicBezTo>
                  <a:cubicBezTo>
                    <a:pt x="3153" y="18806"/>
                    <a:pt x="-550" y="14006"/>
                    <a:pt x="67" y="8606"/>
                  </a:cubicBezTo>
                  <a:cubicBezTo>
                    <a:pt x="1301" y="3206"/>
                    <a:pt x="6239" y="-994"/>
                    <a:pt x="11793" y="206"/>
                  </a:cubicBezTo>
                  <a:cubicBezTo>
                    <a:pt x="17347" y="1406"/>
                    <a:pt x="21050" y="5606"/>
                    <a:pt x="20433" y="11006"/>
                  </a:cubicBezTo>
                  <a:cubicBezTo>
                    <a:pt x="20433" y="11006"/>
                    <a:pt x="20433" y="11606"/>
                    <a:pt x="20433" y="11606"/>
                  </a:cubicBezTo>
                </a:path>
              </a:pathLst>
            </a:cu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b="0" sz="2600">
                  <a:latin typeface="Verdana"/>
                  <a:ea typeface="Verdana"/>
                  <a:cs typeface="Verdana"/>
                  <a:sym typeface="Verdana"/>
                </a:defRPr>
              </a:pPr>
            </a:p>
          </p:txBody>
        </p:sp>
        <p:sp>
          <p:nvSpPr>
            <p:cNvPr id="270" name="Shape 274"/>
            <p:cNvSpPr/>
            <p:nvPr/>
          </p:nvSpPr>
          <p:spPr>
            <a:xfrm>
              <a:off x="1799275" y="719543"/>
              <a:ext cx="190594" cy="191949"/>
            </a:xfrm>
            <a:custGeom>
              <a:avLst/>
              <a:gdLst/>
              <a:ahLst/>
              <a:cxnLst>
                <a:cxn ang="0">
                  <a:pos x="wd2" y="hd2"/>
                </a:cxn>
                <a:cxn ang="5400000">
                  <a:pos x="wd2" y="hd2"/>
                </a:cxn>
                <a:cxn ang="10800000">
                  <a:pos x="wd2" y="hd2"/>
                </a:cxn>
                <a:cxn ang="16200000">
                  <a:pos x="wd2" y="hd2"/>
                </a:cxn>
              </a:cxnLst>
              <a:rect l="0" t="0" r="r" b="b"/>
              <a:pathLst>
                <a:path w="21034" h="20500" fill="norm" stroke="1" extrusionOk="0">
                  <a:moveTo>
                    <a:pt x="12140" y="20433"/>
                  </a:moveTo>
                  <a:cubicBezTo>
                    <a:pt x="6422" y="21050"/>
                    <a:pt x="1340" y="17347"/>
                    <a:pt x="69" y="11793"/>
                  </a:cubicBezTo>
                  <a:cubicBezTo>
                    <a:pt x="-566" y="6239"/>
                    <a:pt x="3246" y="684"/>
                    <a:pt x="8963" y="67"/>
                  </a:cubicBezTo>
                  <a:cubicBezTo>
                    <a:pt x="14681" y="-550"/>
                    <a:pt x="20399" y="3153"/>
                    <a:pt x="21034" y="8707"/>
                  </a:cubicBezTo>
                  <a:cubicBezTo>
                    <a:pt x="21034" y="9324"/>
                    <a:pt x="21034" y="9941"/>
                    <a:pt x="21034" y="11176"/>
                  </a:cubicBezTo>
                  <a:cubicBezTo>
                    <a:pt x="21034" y="15496"/>
                    <a:pt x="17222" y="19816"/>
                    <a:pt x="12140" y="20433"/>
                  </a:cubicBezTo>
                </a:path>
              </a:pathLst>
            </a:cu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b="0" sz="2600">
                  <a:latin typeface="Verdana"/>
                  <a:ea typeface="Verdana"/>
                  <a:cs typeface="Verdana"/>
                  <a:sym typeface="Verdana"/>
                </a:defRPr>
              </a:pPr>
            </a:p>
          </p:txBody>
        </p:sp>
        <p:sp>
          <p:nvSpPr>
            <p:cNvPr id="271" name="Shape 275"/>
            <p:cNvSpPr/>
            <p:nvPr/>
          </p:nvSpPr>
          <p:spPr>
            <a:xfrm>
              <a:off x="1665436" y="1339337"/>
              <a:ext cx="193950" cy="195226"/>
            </a:xfrm>
            <a:custGeom>
              <a:avLst/>
              <a:gdLst/>
              <a:ahLst/>
              <a:cxnLst>
                <a:cxn ang="0">
                  <a:pos x="wd2" y="hd2"/>
                </a:cxn>
                <a:cxn ang="5400000">
                  <a:pos x="wd2" y="hd2"/>
                </a:cxn>
                <a:cxn ang="10800000">
                  <a:pos x="wd2" y="hd2"/>
                </a:cxn>
                <a:cxn ang="16200000">
                  <a:pos x="wd2" y="hd2"/>
                </a:cxn>
              </a:cxnLst>
              <a:rect l="0" t="0" r="r" b="b"/>
              <a:pathLst>
                <a:path w="20067" h="19010" fill="norm" stroke="1" extrusionOk="0">
                  <a:moveTo>
                    <a:pt x="18867" y="14210"/>
                  </a:moveTo>
                  <a:cubicBezTo>
                    <a:pt x="18867" y="14210"/>
                    <a:pt x="18867" y="14210"/>
                    <a:pt x="18867" y="14210"/>
                  </a:cubicBezTo>
                  <a:cubicBezTo>
                    <a:pt x="15867" y="18758"/>
                    <a:pt x="9867" y="20463"/>
                    <a:pt x="5067" y="17621"/>
                  </a:cubicBezTo>
                  <a:cubicBezTo>
                    <a:pt x="267" y="15347"/>
                    <a:pt x="-1533" y="9095"/>
                    <a:pt x="1467" y="4547"/>
                  </a:cubicBezTo>
                  <a:cubicBezTo>
                    <a:pt x="3867" y="0"/>
                    <a:pt x="10467" y="-1137"/>
                    <a:pt x="15267" y="1137"/>
                  </a:cubicBezTo>
                  <a:cubicBezTo>
                    <a:pt x="18267" y="2842"/>
                    <a:pt x="20067" y="6821"/>
                    <a:pt x="20067" y="10231"/>
                  </a:cubicBezTo>
                  <a:cubicBezTo>
                    <a:pt x="20067" y="11368"/>
                    <a:pt x="19467" y="13074"/>
                    <a:pt x="18867" y="14210"/>
                  </a:cubicBezTo>
                </a:path>
              </a:pathLst>
            </a:cu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b="0" sz="2600">
                  <a:latin typeface="Verdana"/>
                  <a:ea typeface="Verdana"/>
                  <a:cs typeface="Verdana"/>
                  <a:sym typeface="Verdana"/>
                </a:defRPr>
              </a:pPr>
            </a:p>
          </p:txBody>
        </p:sp>
        <p:sp>
          <p:nvSpPr>
            <p:cNvPr id="272" name="Shape 276"/>
            <p:cNvSpPr/>
            <p:nvPr/>
          </p:nvSpPr>
          <p:spPr>
            <a:xfrm>
              <a:off x="1668553" y="420618"/>
              <a:ext cx="190631" cy="191005"/>
            </a:xfrm>
            <a:custGeom>
              <a:avLst/>
              <a:gdLst/>
              <a:ahLst/>
              <a:cxnLst>
                <a:cxn ang="0">
                  <a:pos x="wd2" y="hd2"/>
                </a:cxn>
                <a:cxn ang="5400000">
                  <a:pos x="wd2" y="hd2"/>
                </a:cxn>
                <a:cxn ang="10800000">
                  <a:pos x="wd2" y="hd2"/>
                </a:cxn>
                <a:cxn ang="16200000">
                  <a:pos x="wd2" y="hd2"/>
                </a:cxn>
              </a:cxnLst>
              <a:rect l="0" t="0" r="r" b="b"/>
              <a:pathLst>
                <a:path w="20035" h="18876" fill="norm" stroke="1" extrusionOk="0">
                  <a:moveTo>
                    <a:pt x="15000" y="17487"/>
                  </a:moveTo>
                  <a:cubicBezTo>
                    <a:pt x="10200" y="20329"/>
                    <a:pt x="4200" y="18624"/>
                    <a:pt x="1200" y="14076"/>
                  </a:cubicBezTo>
                  <a:cubicBezTo>
                    <a:pt x="-1200" y="9529"/>
                    <a:pt x="0" y="3845"/>
                    <a:pt x="4800" y="1003"/>
                  </a:cubicBezTo>
                  <a:cubicBezTo>
                    <a:pt x="9600" y="-1271"/>
                    <a:pt x="16200" y="434"/>
                    <a:pt x="18600" y="4982"/>
                  </a:cubicBezTo>
                  <a:cubicBezTo>
                    <a:pt x="19800" y="6687"/>
                    <a:pt x="20400" y="8392"/>
                    <a:pt x="19800" y="10097"/>
                  </a:cubicBezTo>
                  <a:cubicBezTo>
                    <a:pt x="19800" y="13508"/>
                    <a:pt x="18000" y="15782"/>
                    <a:pt x="15000" y="17487"/>
                  </a:cubicBezTo>
                </a:path>
              </a:pathLst>
            </a:cu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b="0" sz="2600">
                  <a:latin typeface="Verdana"/>
                  <a:ea typeface="Verdana"/>
                  <a:cs typeface="Verdana"/>
                  <a:sym typeface="Verdana"/>
                </a:defRPr>
              </a:pPr>
            </a:p>
          </p:txBody>
        </p:sp>
        <p:sp>
          <p:nvSpPr>
            <p:cNvPr id="273" name="Shape 277"/>
            <p:cNvSpPr/>
            <p:nvPr/>
          </p:nvSpPr>
          <p:spPr>
            <a:xfrm>
              <a:off x="-1" y="0"/>
              <a:ext cx="1559276" cy="195072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390" y="21600"/>
                  </a:moveTo>
                  <a:cubicBezTo>
                    <a:pt x="9804" y="21600"/>
                    <a:pt x="6456" y="20507"/>
                    <a:pt x="3906" y="18450"/>
                  </a:cubicBezTo>
                  <a:cubicBezTo>
                    <a:pt x="1435" y="16393"/>
                    <a:pt x="0" y="13693"/>
                    <a:pt x="0" y="10800"/>
                  </a:cubicBezTo>
                  <a:cubicBezTo>
                    <a:pt x="0" y="7907"/>
                    <a:pt x="1435" y="5207"/>
                    <a:pt x="3906" y="3150"/>
                  </a:cubicBezTo>
                  <a:cubicBezTo>
                    <a:pt x="6456" y="1157"/>
                    <a:pt x="9883" y="0"/>
                    <a:pt x="13390" y="0"/>
                  </a:cubicBezTo>
                  <a:cubicBezTo>
                    <a:pt x="16419" y="0"/>
                    <a:pt x="19209" y="771"/>
                    <a:pt x="21600" y="2250"/>
                  </a:cubicBezTo>
                  <a:cubicBezTo>
                    <a:pt x="19846" y="4050"/>
                    <a:pt x="19846" y="4050"/>
                    <a:pt x="19846" y="4050"/>
                  </a:cubicBezTo>
                  <a:cubicBezTo>
                    <a:pt x="17934" y="2957"/>
                    <a:pt x="15782" y="2314"/>
                    <a:pt x="13390" y="2314"/>
                  </a:cubicBezTo>
                  <a:cubicBezTo>
                    <a:pt x="10601" y="2314"/>
                    <a:pt x="7970" y="3214"/>
                    <a:pt x="5978" y="4821"/>
                  </a:cubicBezTo>
                  <a:cubicBezTo>
                    <a:pt x="3985" y="6429"/>
                    <a:pt x="2869" y="8550"/>
                    <a:pt x="2869" y="10800"/>
                  </a:cubicBezTo>
                  <a:cubicBezTo>
                    <a:pt x="2869" y="13114"/>
                    <a:pt x="3985" y="15236"/>
                    <a:pt x="5978" y="16843"/>
                  </a:cubicBezTo>
                  <a:cubicBezTo>
                    <a:pt x="7970" y="18450"/>
                    <a:pt x="10601" y="19286"/>
                    <a:pt x="13390" y="19286"/>
                  </a:cubicBezTo>
                  <a:cubicBezTo>
                    <a:pt x="15782" y="19286"/>
                    <a:pt x="17934" y="18707"/>
                    <a:pt x="19846" y="17550"/>
                  </a:cubicBezTo>
                  <a:cubicBezTo>
                    <a:pt x="21520" y="19414"/>
                    <a:pt x="21520" y="19414"/>
                    <a:pt x="21520" y="19414"/>
                  </a:cubicBezTo>
                  <a:cubicBezTo>
                    <a:pt x="19209" y="20893"/>
                    <a:pt x="16419" y="21600"/>
                    <a:pt x="13390" y="21600"/>
                  </a:cubicBezTo>
                  <a:close/>
                </a:path>
              </a:pathLst>
            </a:cu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b="0" sz="2600">
                  <a:latin typeface="Verdana"/>
                  <a:ea typeface="Verdana"/>
                  <a:cs typeface="Verdana"/>
                  <a:sym typeface="Verdana"/>
                </a:defRPr>
              </a:pPr>
            </a:p>
          </p:txBody>
        </p:sp>
      </p:grpSp>
      <p:sp>
        <p:nvSpPr>
          <p:cNvPr id="275" name="Shape 279"/>
          <p:cNvSpPr/>
          <p:nvPr/>
        </p:nvSpPr>
        <p:spPr>
          <a:xfrm>
            <a:off x="6030" y="4094997"/>
            <a:ext cx="6773334" cy="7315201"/>
          </a:xfrm>
          <a:prstGeom prst="rect">
            <a:avLst/>
          </a:prstGeom>
          <a:solidFill>
            <a:srgbClr val="952055"/>
          </a:solidFill>
          <a:ln w="12700">
            <a:miter lim="400000"/>
          </a:ln>
        </p:spPr>
        <p:txBody>
          <a:bodyPr lIns="121918" tIns="121918" rIns="121918" bIns="121918"/>
          <a:lstStyle/>
          <a:p>
            <a:pPr defTabSz="2438400">
              <a:lnSpc>
                <a:spcPts val="4000"/>
              </a:lnSpc>
              <a:spcBef>
                <a:spcPts val="0"/>
              </a:spcBef>
              <a:defRPr b="0" sz="3600">
                <a:solidFill>
                  <a:srgbClr val="FFFFFF"/>
                </a:solidFill>
                <a:latin typeface="Verdana"/>
                <a:ea typeface="Verdana"/>
                <a:cs typeface="Verdana"/>
                <a:sym typeface="Verdana"/>
              </a:defRPr>
            </a:pPr>
          </a:p>
        </p:txBody>
      </p:sp>
      <p:sp>
        <p:nvSpPr>
          <p:cNvPr id="276" name="Body Level One…"/>
          <p:cNvSpPr txBox="1"/>
          <p:nvPr>
            <p:ph type="body" sz="quarter" idx="1"/>
          </p:nvPr>
        </p:nvSpPr>
        <p:spPr>
          <a:xfrm>
            <a:off x="-2" y="7657141"/>
            <a:ext cx="6585389" cy="3365502"/>
          </a:xfrm>
          <a:prstGeom prst="rect">
            <a:avLst/>
          </a:prstGeom>
        </p:spPr>
        <p:txBody>
          <a:bodyPr/>
          <a:lstStyle>
            <a:lvl1pPr marL="604157" indent="-604157" defTabSz="2438400">
              <a:spcBef>
                <a:spcPts val="2600"/>
              </a:spcBef>
              <a:buClrTx/>
              <a:buFont typeface="Arial"/>
              <a:buChar char="•"/>
              <a:defRPr sz="7400">
                <a:solidFill>
                  <a:srgbClr val="000000"/>
                </a:solidFill>
              </a:defRPr>
            </a:lvl1pPr>
            <a:lvl2pPr marL="1162050" indent="-704850" defTabSz="2438400">
              <a:spcBef>
                <a:spcPts val="2600"/>
              </a:spcBef>
              <a:buClrTx/>
              <a:buFont typeface="Arial"/>
              <a:buChar char="•"/>
              <a:defRPr sz="7400">
                <a:solidFill>
                  <a:srgbClr val="000000"/>
                </a:solidFill>
              </a:defRPr>
            </a:lvl2pPr>
            <a:lvl3pPr marL="1760220" indent="-845819" defTabSz="2438400">
              <a:spcBef>
                <a:spcPts val="2600"/>
              </a:spcBef>
              <a:buClrTx/>
              <a:buFont typeface="Arial"/>
              <a:buChar char="•"/>
              <a:defRPr sz="7400">
                <a:solidFill>
                  <a:srgbClr val="000000"/>
                </a:solidFill>
              </a:defRPr>
            </a:lvl3pPr>
            <a:lvl4pPr marL="2311400" indent="-939800" defTabSz="2438400">
              <a:spcBef>
                <a:spcPts val="2600"/>
              </a:spcBef>
              <a:buClrTx/>
              <a:buFont typeface="Arial"/>
              <a:buChar char="•"/>
              <a:defRPr sz="7400">
                <a:solidFill>
                  <a:srgbClr val="000000"/>
                </a:solidFill>
              </a:defRPr>
            </a:lvl4pPr>
            <a:lvl5pPr marL="2768600" indent="-939800" defTabSz="2438400">
              <a:spcBef>
                <a:spcPts val="2600"/>
              </a:spcBef>
              <a:buClrTx/>
              <a:buFont typeface="Arial"/>
              <a:buChar char="•"/>
              <a:defRPr sz="7400">
                <a:solidFill>
                  <a:srgbClr val="000000"/>
                </a:solidFill>
              </a:defRPr>
            </a:lvl5pPr>
          </a:lstStyle>
          <a:p>
            <a:pPr/>
            <a:r>
              <a:t>Body Level One</a:t>
            </a:r>
          </a:p>
          <a:p>
            <a:pPr lvl="1"/>
            <a:r>
              <a:t>Body Level Two</a:t>
            </a:r>
          </a:p>
          <a:p>
            <a:pPr lvl="2"/>
            <a:r>
              <a:t>Body Level Three</a:t>
            </a:r>
          </a:p>
          <a:p>
            <a:pPr lvl="3"/>
            <a:r>
              <a:t>Body Level Four</a:t>
            </a:r>
          </a:p>
          <a:p>
            <a:pPr lvl="4"/>
            <a:r>
              <a:t>Body Level Five</a:t>
            </a:r>
          </a:p>
        </p:txBody>
      </p:sp>
      <p:sp>
        <p:nvSpPr>
          <p:cNvPr id="277" name="Title Text"/>
          <p:cNvSpPr txBox="1"/>
          <p:nvPr>
            <p:ph type="title"/>
          </p:nvPr>
        </p:nvSpPr>
        <p:spPr>
          <a:xfrm>
            <a:off x="-2" y="4552124"/>
            <a:ext cx="6616702" cy="2971802"/>
          </a:xfrm>
          <a:prstGeom prst="rect">
            <a:avLst/>
          </a:prstGeom>
        </p:spPr>
        <p:txBody>
          <a:bodyPr lIns="121918" tIns="121918" rIns="121918" bIns="121918" anchor="b"/>
          <a:lstStyle>
            <a:lvl1pPr defTabSz="2438400">
              <a:lnSpc>
                <a:spcPts val="5000"/>
              </a:lnSpc>
              <a:spcBef>
                <a:spcPts val="0"/>
              </a:spcBef>
              <a:defRPr spc="0" sz="4800">
                <a:solidFill>
                  <a:srgbClr val="FFFFFF"/>
                </a:solidFill>
              </a:defRPr>
            </a:lvl1pPr>
          </a:lstStyle>
          <a:p>
            <a:pPr/>
            <a:r>
              <a:t>Title Text</a:t>
            </a:r>
          </a:p>
        </p:txBody>
      </p:sp>
      <p:sp>
        <p:nvSpPr>
          <p:cNvPr id="278" name="Slide Number"/>
          <p:cNvSpPr txBox="1"/>
          <p:nvPr>
            <p:ph type="sldNum" sz="quarter" idx="2"/>
          </p:nvPr>
        </p:nvSpPr>
        <p:spPr>
          <a:xfrm>
            <a:off x="23603592" y="13156776"/>
            <a:ext cx="514905" cy="485139"/>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Info-Text-Consul">
    <p:spTree>
      <p:nvGrpSpPr>
        <p:cNvPr id="1" name=""/>
        <p:cNvGrpSpPr/>
        <p:nvPr/>
      </p:nvGrpSpPr>
      <p:grpSpPr>
        <a:xfrm>
          <a:off x="0" y="0"/>
          <a:ext cx="0" cy="0"/>
          <a:chOff x="0" y="0"/>
          <a:chExt cx="0" cy="0"/>
        </a:xfrm>
      </p:grpSpPr>
      <p:sp>
        <p:nvSpPr>
          <p:cNvPr id="285" name="Body Level One…"/>
          <p:cNvSpPr txBox="1"/>
          <p:nvPr>
            <p:ph type="body" idx="1"/>
          </p:nvPr>
        </p:nvSpPr>
        <p:spPr>
          <a:xfrm>
            <a:off x="8014999" y="4122458"/>
            <a:ext cx="15785907" cy="8807920"/>
          </a:xfrm>
          <a:prstGeom prst="rect">
            <a:avLst/>
          </a:prstGeom>
        </p:spPr>
        <p:txBody>
          <a:bodyPr/>
          <a:lstStyle>
            <a:lvl1pPr>
              <a:buClr>
                <a:schemeClr val="accent6"/>
              </a:buClr>
            </a:lvl1pPr>
            <a:lvl2pPr>
              <a:buClr>
                <a:schemeClr val="accent6"/>
              </a:buClr>
            </a:lvl2pPr>
            <a:lvl3pPr>
              <a:buClr>
                <a:schemeClr val="accent6"/>
              </a:buClr>
            </a:lvl3pPr>
            <a:lvl4pPr>
              <a:buClr>
                <a:schemeClr val="accent6"/>
              </a:buClr>
            </a:lvl4pPr>
            <a:lvl5pPr>
              <a:buClr>
                <a:schemeClr val="accent6"/>
              </a:buClr>
            </a:lvl5pPr>
          </a:lstStyle>
          <a:p>
            <a:pPr/>
            <a:r>
              <a:t>Body Level One</a:t>
            </a:r>
          </a:p>
          <a:p>
            <a:pPr lvl="1"/>
            <a:r>
              <a:t>Body Level Two</a:t>
            </a:r>
          </a:p>
          <a:p>
            <a:pPr lvl="2"/>
            <a:r>
              <a:t>Body Level Three</a:t>
            </a:r>
          </a:p>
          <a:p>
            <a:pPr lvl="3"/>
            <a:r>
              <a:t>Body Level Four</a:t>
            </a:r>
          </a:p>
          <a:p>
            <a:pPr lvl="4"/>
            <a:r>
              <a:t>Body Level Five</a:t>
            </a:r>
          </a:p>
        </p:txBody>
      </p:sp>
      <p:pic>
        <p:nvPicPr>
          <p:cNvPr id="286" name="image15.jpg" descr="image15.jpg"/>
          <p:cNvPicPr>
            <a:picLocks noChangeAspect="1"/>
          </p:cNvPicPr>
          <p:nvPr/>
        </p:nvPicPr>
        <p:blipFill>
          <a:blip r:embed="rId2">
            <a:extLst/>
          </a:blip>
          <a:stretch>
            <a:fillRect/>
          </a:stretch>
        </p:blipFill>
        <p:spPr>
          <a:xfrm>
            <a:off x="-2" y="-2"/>
            <a:ext cx="7373724" cy="13716003"/>
          </a:xfrm>
          <a:prstGeom prst="rect">
            <a:avLst/>
          </a:prstGeom>
          <a:ln w="12700">
            <a:miter lim="400000"/>
          </a:ln>
        </p:spPr>
      </p:pic>
      <p:sp>
        <p:nvSpPr>
          <p:cNvPr id="287" name="Shape 291"/>
          <p:cNvSpPr txBox="1"/>
          <p:nvPr/>
        </p:nvSpPr>
        <p:spPr>
          <a:xfrm>
            <a:off x="19445329" y="13141286"/>
            <a:ext cx="3223576" cy="485139"/>
          </a:xfrm>
          <a:prstGeom prst="rect">
            <a:avLst/>
          </a:prstGeom>
          <a:ln w="12700">
            <a:miter lim="400000"/>
          </a:ln>
          <a:extLst>
            <a:ext uri="{C572A759-6A51-4108-AA02-DFA0A04FC94B}">
              <ma14:wrappingTextBoxFlag xmlns:ma14="http://schemas.microsoft.com/office/mac/drawingml/2011/main" val="1"/>
            </a:ext>
          </a:extLst>
        </p:spPr>
        <p:txBody>
          <a:bodyPr wrap="none" lIns="121918" tIns="121918" rIns="121918" bIns="121918">
            <a:spAutoFit/>
          </a:bodyPr>
          <a:lstStyle>
            <a:lvl1pPr>
              <a:lnSpc>
                <a:spcPct val="100000"/>
              </a:lnSpc>
              <a:spcBef>
                <a:spcPts val="0"/>
              </a:spcBef>
              <a:defRPr b="0" sz="1600">
                <a:solidFill>
                  <a:srgbClr val="AFABAB"/>
                </a:solidFill>
                <a:latin typeface="Verdana"/>
                <a:ea typeface="Verdana"/>
                <a:cs typeface="Verdana"/>
                <a:sym typeface="Verdana"/>
              </a:defRPr>
            </a:lvl1pPr>
          </a:lstStyle>
          <a:p>
            <a:pPr/>
            <a:r>
              <a:t>Copyright © 2017 HashiCorp</a:t>
            </a:r>
          </a:p>
        </p:txBody>
      </p:sp>
      <p:grpSp>
        <p:nvGrpSpPr>
          <p:cNvPr id="297" name="Group 301"/>
          <p:cNvGrpSpPr/>
          <p:nvPr/>
        </p:nvGrpSpPr>
        <p:grpSpPr>
          <a:xfrm>
            <a:off x="659356" y="662174"/>
            <a:ext cx="1991245" cy="1950724"/>
            <a:chOff x="0" y="0"/>
            <a:chExt cx="1991243" cy="1950722"/>
          </a:xfrm>
        </p:grpSpPr>
        <p:sp>
          <p:nvSpPr>
            <p:cNvPr id="288" name="Shape 292"/>
            <p:cNvSpPr/>
            <p:nvPr/>
          </p:nvSpPr>
          <p:spPr>
            <a:xfrm>
              <a:off x="760065" y="766586"/>
              <a:ext cx="414285" cy="417549"/>
            </a:xfrm>
            <a:prstGeom prst="ellipse">
              <a:avLst/>
            </a:prstGeom>
            <a:solidFill>
              <a:srgbClr val="FFFFFF">
                <a:alpha val="80000"/>
              </a:srgbClr>
            </a:solidFill>
            <a:ln w="12700" cap="flat">
              <a:noFill/>
              <a:miter lim="400000"/>
            </a:ln>
            <a:effectLst/>
          </p:spPr>
          <p:txBody>
            <a:bodyPr wrap="square" lIns="121918" tIns="121918" rIns="121918" bIns="121918" numCol="1" anchor="t">
              <a:noAutofit/>
            </a:bodyPr>
            <a:lstStyle/>
            <a:p>
              <a:pPr>
                <a:lnSpc>
                  <a:spcPct val="100000"/>
                </a:lnSpc>
                <a:spcBef>
                  <a:spcPts val="0"/>
                </a:spcBef>
                <a:defRPr b="0" sz="2600">
                  <a:latin typeface="Verdana"/>
                  <a:ea typeface="Verdana"/>
                  <a:cs typeface="Verdana"/>
                  <a:sym typeface="Verdana"/>
                </a:defRPr>
              </a:pPr>
            </a:p>
          </p:txBody>
        </p:sp>
        <p:sp>
          <p:nvSpPr>
            <p:cNvPr id="289" name="Shape 293"/>
            <p:cNvSpPr/>
            <p:nvPr/>
          </p:nvSpPr>
          <p:spPr>
            <a:xfrm>
              <a:off x="1272210" y="877496"/>
              <a:ext cx="189203" cy="195725"/>
            </a:xfrm>
            <a:prstGeom prst="ellipse">
              <a:avLst/>
            </a:pr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b="0" sz="2600">
                  <a:latin typeface="Verdana"/>
                  <a:ea typeface="Verdana"/>
                  <a:cs typeface="Verdana"/>
                  <a:sym typeface="Verdana"/>
                </a:defRPr>
              </a:pPr>
            </a:p>
          </p:txBody>
        </p:sp>
        <p:sp>
          <p:nvSpPr>
            <p:cNvPr id="290" name="Shape 294"/>
            <p:cNvSpPr/>
            <p:nvPr/>
          </p:nvSpPr>
          <p:spPr>
            <a:xfrm>
              <a:off x="1526221" y="1043139"/>
              <a:ext cx="194358" cy="190658"/>
            </a:xfrm>
            <a:custGeom>
              <a:avLst/>
              <a:gdLst/>
              <a:ahLst/>
              <a:cxnLst>
                <a:cxn ang="0">
                  <a:pos x="wd2" y="hd2"/>
                </a:cxn>
                <a:cxn ang="5400000">
                  <a:pos x="wd2" y="hd2"/>
                </a:cxn>
                <a:cxn ang="10800000">
                  <a:pos x="wd2" y="hd2"/>
                </a:cxn>
                <a:cxn ang="16200000">
                  <a:pos x="wd2" y="hd2"/>
                </a:cxn>
              </a:cxnLst>
              <a:rect l="0" t="0" r="r" b="b"/>
              <a:pathLst>
                <a:path w="20109" h="19725" fill="norm" stroke="1" extrusionOk="0">
                  <a:moveTo>
                    <a:pt x="20033" y="12263"/>
                  </a:moveTo>
                  <a:cubicBezTo>
                    <a:pt x="20033" y="12263"/>
                    <a:pt x="20033" y="12263"/>
                    <a:pt x="20033" y="12263"/>
                  </a:cubicBezTo>
                  <a:cubicBezTo>
                    <a:pt x="18233" y="17663"/>
                    <a:pt x="12833" y="20663"/>
                    <a:pt x="7433" y="19463"/>
                  </a:cubicBezTo>
                  <a:cubicBezTo>
                    <a:pt x="2633" y="18263"/>
                    <a:pt x="-967" y="12863"/>
                    <a:pt x="233" y="7463"/>
                  </a:cubicBezTo>
                  <a:cubicBezTo>
                    <a:pt x="2033" y="2063"/>
                    <a:pt x="7433" y="-937"/>
                    <a:pt x="12833" y="263"/>
                  </a:cubicBezTo>
                  <a:cubicBezTo>
                    <a:pt x="17633" y="1463"/>
                    <a:pt x="20633" y="6263"/>
                    <a:pt x="20033" y="11663"/>
                  </a:cubicBezTo>
                  <a:cubicBezTo>
                    <a:pt x="20033" y="11663"/>
                    <a:pt x="20033" y="12263"/>
                    <a:pt x="20033" y="12263"/>
                  </a:cubicBezTo>
                </a:path>
              </a:pathLst>
            </a:cu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b="0" sz="2600">
                  <a:latin typeface="Verdana"/>
                  <a:ea typeface="Verdana"/>
                  <a:cs typeface="Verdana"/>
                  <a:sym typeface="Verdana"/>
                </a:defRPr>
              </a:pPr>
            </a:p>
          </p:txBody>
        </p:sp>
        <p:sp>
          <p:nvSpPr>
            <p:cNvPr id="291" name="Shape 295"/>
            <p:cNvSpPr/>
            <p:nvPr/>
          </p:nvSpPr>
          <p:spPr>
            <a:xfrm>
              <a:off x="1532419" y="723456"/>
              <a:ext cx="191776" cy="190657"/>
            </a:xfrm>
            <a:custGeom>
              <a:avLst/>
              <a:gdLst/>
              <a:ahLst/>
              <a:cxnLst>
                <a:cxn ang="0">
                  <a:pos x="wd2" y="hd2"/>
                </a:cxn>
                <a:cxn ang="5400000">
                  <a:pos x="wd2" y="hd2"/>
                </a:cxn>
                <a:cxn ang="10800000">
                  <a:pos x="wd2" y="hd2"/>
                </a:cxn>
                <a:cxn ang="16200000">
                  <a:pos x="wd2" y="hd2"/>
                </a:cxn>
              </a:cxnLst>
              <a:rect l="0" t="0" r="r" b="b"/>
              <a:pathLst>
                <a:path w="20482" h="19725" fill="norm" stroke="1" extrusionOk="0">
                  <a:moveTo>
                    <a:pt x="12613" y="19463"/>
                  </a:moveTo>
                  <a:cubicBezTo>
                    <a:pt x="7059" y="20663"/>
                    <a:pt x="1505" y="17663"/>
                    <a:pt x="270" y="12263"/>
                  </a:cubicBezTo>
                  <a:cubicBezTo>
                    <a:pt x="-964" y="6863"/>
                    <a:pt x="2122" y="1463"/>
                    <a:pt x="7676" y="263"/>
                  </a:cubicBezTo>
                  <a:cubicBezTo>
                    <a:pt x="13230" y="-937"/>
                    <a:pt x="18785" y="2063"/>
                    <a:pt x="20019" y="7463"/>
                  </a:cubicBezTo>
                  <a:cubicBezTo>
                    <a:pt x="20636" y="9263"/>
                    <a:pt x="20636" y="10463"/>
                    <a:pt x="20019" y="11663"/>
                  </a:cubicBezTo>
                  <a:cubicBezTo>
                    <a:pt x="19402" y="15263"/>
                    <a:pt x="16933" y="18863"/>
                    <a:pt x="12613" y="19463"/>
                  </a:cubicBezTo>
                </a:path>
              </a:pathLst>
            </a:cu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b="0" sz="2600">
                  <a:latin typeface="Verdana"/>
                  <a:ea typeface="Verdana"/>
                  <a:cs typeface="Verdana"/>
                  <a:sym typeface="Verdana"/>
                </a:defRPr>
              </a:pPr>
            </a:p>
          </p:txBody>
        </p:sp>
        <p:sp>
          <p:nvSpPr>
            <p:cNvPr id="292" name="Shape 296"/>
            <p:cNvSpPr/>
            <p:nvPr/>
          </p:nvSpPr>
          <p:spPr>
            <a:xfrm>
              <a:off x="1799293" y="1037156"/>
              <a:ext cx="191951" cy="194003"/>
            </a:xfrm>
            <a:custGeom>
              <a:avLst/>
              <a:gdLst/>
              <a:ahLst/>
              <a:cxnLst>
                <a:cxn ang="0">
                  <a:pos x="wd2" y="hd2"/>
                </a:cxn>
                <a:cxn ang="5400000">
                  <a:pos x="wd2" y="hd2"/>
                </a:cxn>
                <a:cxn ang="10800000">
                  <a:pos x="wd2" y="hd2"/>
                </a:cxn>
                <a:cxn ang="16200000">
                  <a:pos x="wd2" y="hd2"/>
                </a:cxn>
              </a:cxnLst>
              <a:rect l="0" t="0" r="r" b="b"/>
              <a:pathLst>
                <a:path w="20500" h="20071" fill="norm" stroke="1" extrusionOk="0">
                  <a:moveTo>
                    <a:pt x="20433" y="11606"/>
                  </a:moveTo>
                  <a:cubicBezTo>
                    <a:pt x="19199" y="17006"/>
                    <a:pt x="14261" y="20606"/>
                    <a:pt x="8707" y="20006"/>
                  </a:cubicBezTo>
                  <a:cubicBezTo>
                    <a:pt x="3153" y="18806"/>
                    <a:pt x="-550" y="14006"/>
                    <a:pt x="67" y="8606"/>
                  </a:cubicBezTo>
                  <a:cubicBezTo>
                    <a:pt x="1301" y="3206"/>
                    <a:pt x="6239" y="-994"/>
                    <a:pt x="11793" y="206"/>
                  </a:cubicBezTo>
                  <a:cubicBezTo>
                    <a:pt x="17347" y="1406"/>
                    <a:pt x="21050" y="5606"/>
                    <a:pt x="20433" y="11006"/>
                  </a:cubicBezTo>
                  <a:cubicBezTo>
                    <a:pt x="20433" y="11006"/>
                    <a:pt x="20433" y="11606"/>
                    <a:pt x="20433" y="11606"/>
                  </a:cubicBezTo>
                </a:path>
              </a:pathLst>
            </a:cu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b="0" sz="2600">
                  <a:latin typeface="Verdana"/>
                  <a:ea typeface="Verdana"/>
                  <a:cs typeface="Verdana"/>
                  <a:sym typeface="Verdana"/>
                </a:defRPr>
              </a:pPr>
            </a:p>
          </p:txBody>
        </p:sp>
        <p:sp>
          <p:nvSpPr>
            <p:cNvPr id="293" name="Shape 297"/>
            <p:cNvSpPr/>
            <p:nvPr/>
          </p:nvSpPr>
          <p:spPr>
            <a:xfrm>
              <a:off x="1799275" y="719543"/>
              <a:ext cx="190594" cy="191949"/>
            </a:xfrm>
            <a:custGeom>
              <a:avLst/>
              <a:gdLst/>
              <a:ahLst/>
              <a:cxnLst>
                <a:cxn ang="0">
                  <a:pos x="wd2" y="hd2"/>
                </a:cxn>
                <a:cxn ang="5400000">
                  <a:pos x="wd2" y="hd2"/>
                </a:cxn>
                <a:cxn ang="10800000">
                  <a:pos x="wd2" y="hd2"/>
                </a:cxn>
                <a:cxn ang="16200000">
                  <a:pos x="wd2" y="hd2"/>
                </a:cxn>
              </a:cxnLst>
              <a:rect l="0" t="0" r="r" b="b"/>
              <a:pathLst>
                <a:path w="21034" h="20500" fill="norm" stroke="1" extrusionOk="0">
                  <a:moveTo>
                    <a:pt x="12140" y="20433"/>
                  </a:moveTo>
                  <a:cubicBezTo>
                    <a:pt x="6422" y="21050"/>
                    <a:pt x="1340" y="17347"/>
                    <a:pt x="69" y="11793"/>
                  </a:cubicBezTo>
                  <a:cubicBezTo>
                    <a:pt x="-566" y="6239"/>
                    <a:pt x="3246" y="684"/>
                    <a:pt x="8963" y="67"/>
                  </a:cubicBezTo>
                  <a:cubicBezTo>
                    <a:pt x="14681" y="-550"/>
                    <a:pt x="20399" y="3153"/>
                    <a:pt x="21034" y="8707"/>
                  </a:cubicBezTo>
                  <a:cubicBezTo>
                    <a:pt x="21034" y="9324"/>
                    <a:pt x="21034" y="9941"/>
                    <a:pt x="21034" y="11176"/>
                  </a:cubicBezTo>
                  <a:cubicBezTo>
                    <a:pt x="21034" y="15496"/>
                    <a:pt x="17222" y="19816"/>
                    <a:pt x="12140" y="20433"/>
                  </a:cubicBezTo>
                </a:path>
              </a:pathLst>
            </a:cu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b="0" sz="2600">
                  <a:latin typeface="Verdana"/>
                  <a:ea typeface="Verdana"/>
                  <a:cs typeface="Verdana"/>
                  <a:sym typeface="Verdana"/>
                </a:defRPr>
              </a:pPr>
            </a:p>
          </p:txBody>
        </p:sp>
        <p:sp>
          <p:nvSpPr>
            <p:cNvPr id="294" name="Shape 298"/>
            <p:cNvSpPr/>
            <p:nvPr/>
          </p:nvSpPr>
          <p:spPr>
            <a:xfrm>
              <a:off x="1665436" y="1339337"/>
              <a:ext cx="193950" cy="195226"/>
            </a:xfrm>
            <a:custGeom>
              <a:avLst/>
              <a:gdLst/>
              <a:ahLst/>
              <a:cxnLst>
                <a:cxn ang="0">
                  <a:pos x="wd2" y="hd2"/>
                </a:cxn>
                <a:cxn ang="5400000">
                  <a:pos x="wd2" y="hd2"/>
                </a:cxn>
                <a:cxn ang="10800000">
                  <a:pos x="wd2" y="hd2"/>
                </a:cxn>
                <a:cxn ang="16200000">
                  <a:pos x="wd2" y="hd2"/>
                </a:cxn>
              </a:cxnLst>
              <a:rect l="0" t="0" r="r" b="b"/>
              <a:pathLst>
                <a:path w="20067" h="19010" fill="norm" stroke="1" extrusionOk="0">
                  <a:moveTo>
                    <a:pt x="18867" y="14210"/>
                  </a:moveTo>
                  <a:cubicBezTo>
                    <a:pt x="18867" y="14210"/>
                    <a:pt x="18867" y="14210"/>
                    <a:pt x="18867" y="14210"/>
                  </a:cubicBezTo>
                  <a:cubicBezTo>
                    <a:pt x="15867" y="18758"/>
                    <a:pt x="9867" y="20463"/>
                    <a:pt x="5067" y="17621"/>
                  </a:cubicBezTo>
                  <a:cubicBezTo>
                    <a:pt x="267" y="15347"/>
                    <a:pt x="-1533" y="9095"/>
                    <a:pt x="1467" y="4547"/>
                  </a:cubicBezTo>
                  <a:cubicBezTo>
                    <a:pt x="3867" y="0"/>
                    <a:pt x="10467" y="-1137"/>
                    <a:pt x="15267" y="1137"/>
                  </a:cubicBezTo>
                  <a:cubicBezTo>
                    <a:pt x="18267" y="2842"/>
                    <a:pt x="20067" y="6821"/>
                    <a:pt x="20067" y="10231"/>
                  </a:cubicBezTo>
                  <a:cubicBezTo>
                    <a:pt x="20067" y="11368"/>
                    <a:pt x="19467" y="13074"/>
                    <a:pt x="18867" y="14210"/>
                  </a:cubicBezTo>
                </a:path>
              </a:pathLst>
            </a:cu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b="0" sz="2600">
                  <a:latin typeface="Verdana"/>
                  <a:ea typeface="Verdana"/>
                  <a:cs typeface="Verdana"/>
                  <a:sym typeface="Verdana"/>
                </a:defRPr>
              </a:pPr>
            </a:p>
          </p:txBody>
        </p:sp>
        <p:sp>
          <p:nvSpPr>
            <p:cNvPr id="295" name="Shape 299"/>
            <p:cNvSpPr/>
            <p:nvPr/>
          </p:nvSpPr>
          <p:spPr>
            <a:xfrm>
              <a:off x="1668553" y="420618"/>
              <a:ext cx="190631" cy="191005"/>
            </a:xfrm>
            <a:custGeom>
              <a:avLst/>
              <a:gdLst/>
              <a:ahLst/>
              <a:cxnLst>
                <a:cxn ang="0">
                  <a:pos x="wd2" y="hd2"/>
                </a:cxn>
                <a:cxn ang="5400000">
                  <a:pos x="wd2" y="hd2"/>
                </a:cxn>
                <a:cxn ang="10800000">
                  <a:pos x="wd2" y="hd2"/>
                </a:cxn>
                <a:cxn ang="16200000">
                  <a:pos x="wd2" y="hd2"/>
                </a:cxn>
              </a:cxnLst>
              <a:rect l="0" t="0" r="r" b="b"/>
              <a:pathLst>
                <a:path w="20035" h="18876" fill="norm" stroke="1" extrusionOk="0">
                  <a:moveTo>
                    <a:pt x="15000" y="17487"/>
                  </a:moveTo>
                  <a:cubicBezTo>
                    <a:pt x="10200" y="20329"/>
                    <a:pt x="4200" y="18624"/>
                    <a:pt x="1200" y="14076"/>
                  </a:cubicBezTo>
                  <a:cubicBezTo>
                    <a:pt x="-1200" y="9529"/>
                    <a:pt x="0" y="3845"/>
                    <a:pt x="4800" y="1003"/>
                  </a:cubicBezTo>
                  <a:cubicBezTo>
                    <a:pt x="9600" y="-1271"/>
                    <a:pt x="16200" y="434"/>
                    <a:pt x="18600" y="4982"/>
                  </a:cubicBezTo>
                  <a:cubicBezTo>
                    <a:pt x="19800" y="6687"/>
                    <a:pt x="20400" y="8392"/>
                    <a:pt x="19800" y="10097"/>
                  </a:cubicBezTo>
                  <a:cubicBezTo>
                    <a:pt x="19800" y="13508"/>
                    <a:pt x="18000" y="15782"/>
                    <a:pt x="15000" y="17487"/>
                  </a:cubicBezTo>
                </a:path>
              </a:pathLst>
            </a:cu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b="0" sz="2600">
                  <a:latin typeface="Verdana"/>
                  <a:ea typeface="Verdana"/>
                  <a:cs typeface="Verdana"/>
                  <a:sym typeface="Verdana"/>
                </a:defRPr>
              </a:pPr>
            </a:p>
          </p:txBody>
        </p:sp>
        <p:sp>
          <p:nvSpPr>
            <p:cNvPr id="296" name="Shape 300"/>
            <p:cNvSpPr/>
            <p:nvPr/>
          </p:nvSpPr>
          <p:spPr>
            <a:xfrm>
              <a:off x="-1" y="0"/>
              <a:ext cx="1559276" cy="195072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390" y="21600"/>
                  </a:moveTo>
                  <a:cubicBezTo>
                    <a:pt x="9804" y="21600"/>
                    <a:pt x="6456" y="20507"/>
                    <a:pt x="3906" y="18450"/>
                  </a:cubicBezTo>
                  <a:cubicBezTo>
                    <a:pt x="1435" y="16393"/>
                    <a:pt x="0" y="13693"/>
                    <a:pt x="0" y="10800"/>
                  </a:cubicBezTo>
                  <a:cubicBezTo>
                    <a:pt x="0" y="7907"/>
                    <a:pt x="1435" y="5207"/>
                    <a:pt x="3906" y="3150"/>
                  </a:cubicBezTo>
                  <a:cubicBezTo>
                    <a:pt x="6456" y="1157"/>
                    <a:pt x="9883" y="0"/>
                    <a:pt x="13390" y="0"/>
                  </a:cubicBezTo>
                  <a:cubicBezTo>
                    <a:pt x="16419" y="0"/>
                    <a:pt x="19209" y="771"/>
                    <a:pt x="21600" y="2250"/>
                  </a:cubicBezTo>
                  <a:cubicBezTo>
                    <a:pt x="19846" y="4050"/>
                    <a:pt x="19846" y="4050"/>
                    <a:pt x="19846" y="4050"/>
                  </a:cubicBezTo>
                  <a:cubicBezTo>
                    <a:pt x="17934" y="2957"/>
                    <a:pt x="15782" y="2314"/>
                    <a:pt x="13390" y="2314"/>
                  </a:cubicBezTo>
                  <a:cubicBezTo>
                    <a:pt x="10601" y="2314"/>
                    <a:pt x="7970" y="3214"/>
                    <a:pt x="5978" y="4821"/>
                  </a:cubicBezTo>
                  <a:cubicBezTo>
                    <a:pt x="3985" y="6429"/>
                    <a:pt x="2869" y="8550"/>
                    <a:pt x="2869" y="10800"/>
                  </a:cubicBezTo>
                  <a:cubicBezTo>
                    <a:pt x="2869" y="13114"/>
                    <a:pt x="3985" y="15236"/>
                    <a:pt x="5978" y="16843"/>
                  </a:cubicBezTo>
                  <a:cubicBezTo>
                    <a:pt x="7970" y="18450"/>
                    <a:pt x="10601" y="19286"/>
                    <a:pt x="13390" y="19286"/>
                  </a:cubicBezTo>
                  <a:cubicBezTo>
                    <a:pt x="15782" y="19286"/>
                    <a:pt x="17934" y="18707"/>
                    <a:pt x="19846" y="17550"/>
                  </a:cubicBezTo>
                  <a:cubicBezTo>
                    <a:pt x="21520" y="19414"/>
                    <a:pt x="21520" y="19414"/>
                    <a:pt x="21520" y="19414"/>
                  </a:cubicBezTo>
                  <a:cubicBezTo>
                    <a:pt x="19209" y="20893"/>
                    <a:pt x="16419" y="21600"/>
                    <a:pt x="13390" y="21600"/>
                  </a:cubicBezTo>
                  <a:close/>
                </a:path>
              </a:pathLst>
            </a:cu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b="0" sz="2600">
                  <a:latin typeface="Verdana"/>
                  <a:ea typeface="Verdana"/>
                  <a:cs typeface="Verdana"/>
                  <a:sym typeface="Verdana"/>
                </a:defRPr>
              </a:pPr>
            </a:p>
          </p:txBody>
        </p:sp>
      </p:grpSp>
      <p:sp>
        <p:nvSpPr>
          <p:cNvPr id="298" name="Shape 302"/>
          <p:cNvSpPr/>
          <p:nvPr/>
        </p:nvSpPr>
        <p:spPr>
          <a:xfrm>
            <a:off x="6030" y="4094997"/>
            <a:ext cx="6773334" cy="7315201"/>
          </a:xfrm>
          <a:prstGeom prst="rect">
            <a:avLst/>
          </a:prstGeom>
          <a:solidFill>
            <a:srgbClr val="952055"/>
          </a:solidFill>
          <a:ln w="12700">
            <a:miter lim="400000"/>
          </a:ln>
        </p:spPr>
        <p:txBody>
          <a:bodyPr lIns="121918" tIns="121918" rIns="121918" bIns="121918"/>
          <a:lstStyle/>
          <a:p>
            <a:pPr defTabSz="2438400">
              <a:lnSpc>
                <a:spcPts val="4000"/>
              </a:lnSpc>
              <a:spcBef>
                <a:spcPts val="0"/>
              </a:spcBef>
              <a:defRPr b="0" sz="3600">
                <a:solidFill>
                  <a:srgbClr val="FFFFFF"/>
                </a:solidFill>
                <a:latin typeface="Verdana"/>
                <a:ea typeface="Verdana"/>
                <a:cs typeface="Verdana"/>
                <a:sym typeface="Verdana"/>
              </a:defRPr>
            </a:pPr>
          </a:p>
        </p:txBody>
      </p:sp>
      <p:sp>
        <p:nvSpPr>
          <p:cNvPr id="299" name="Title Text"/>
          <p:cNvSpPr txBox="1"/>
          <p:nvPr>
            <p:ph type="title"/>
          </p:nvPr>
        </p:nvSpPr>
        <p:spPr>
          <a:xfrm>
            <a:off x="6030" y="4547423"/>
            <a:ext cx="6616701" cy="2976504"/>
          </a:xfrm>
          <a:prstGeom prst="rect">
            <a:avLst/>
          </a:prstGeom>
        </p:spPr>
        <p:txBody>
          <a:bodyPr lIns="121918" tIns="121918" rIns="121918" bIns="121918" anchor="b"/>
          <a:lstStyle>
            <a:lvl1pPr defTabSz="2438400">
              <a:lnSpc>
                <a:spcPts val="5000"/>
              </a:lnSpc>
              <a:spcBef>
                <a:spcPts val="0"/>
              </a:spcBef>
              <a:defRPr spc="0" sz="4800">
                <a:solidFill>
                  <a:srgbClr val="FFFFFF"/>
                </a:solidFill>
              </a:defRPr>
            </a:lvl1pPr>
          </a:lstStyle>
          <a:p>
            <a:pPr/>
            <a:r>
              <a:t>Title Text</a:t>
            </a:r>
          </a:p>
        </p:txBody>
      </p:sp>
      <p:sp>
        <p:nvSpPr>
          <p:cNvPr id="300" name="Shape 304"/>
          <p:cNvSpPr/>
          <p:nvPr>
            <p:ph type="body" sz="quarter" idx="13"/>
          </p:nvPr>
        </p:nvSpPr>
        <p:spPr>
          <a:xfrm>
            <a:off x="-1" y="7657141"/>
            <a:ext cx="6585388" cy="3365502"/>
          </a:xfrm>
          <a:prstGeom prst="rect">
            <a:avLst/>
          </a:prstGeom>
        </p:spPr>
        <p:txBody>
          <a:bodyPr/>
          <a:lstStyle/>
          <a:p>
            <a:pPr marL="604157" indent="-604157" defTabSz="2438400">
              <a:spcBef>
                <a:spcPts val="2600"/>
              </a:spcBef>
              <a:buClrTx/>
              <a:buFont typeface="Arial"/>
              <a:buChar char="•"/>
              <a:defRPr sz="7400">
                <a:solidFill>
                  <a:srgbClr val="000000"/>
                </a:solidFill>
              </a:defRPr>
            </a:pPr>
          </a:p>
        </p:txBody>
      </p:sp>
      <p:sp>
        <p:nvSpPr>
          <p:cNvPr id="301" name="Slide Number"/>
          <p:cNvSpPr txBox="1"/>
          <p:nvPr>
            <p:ph type="sldNum" sz="quarter" idx="2"/>
          </p:nvPr>
        </p:nvSpPr>
        <p:spPr>
          <a:xfrm>
            <a:off x="23603592" y="13156776"/>
            <a:ext cx="514905" cy="485139"/>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Slide - Diagram">
    <p:bg>
      <p:bgPr>
        <a:solidFill>
          <a:srgbClr val="000000"/>
        </a:solidFill>
      </p:bgPr>
    </p:bg>
    <p:spTree>
      <p:nvGrpSpPr>
        <p:cNvPr id="1" name=""/>
        <p:cNvGrpSpPr/>
        <p:nvPr/>
      </p:nvGrpSpPr>
      <p:grpSpPr>
        <a:xfrm>
          <a:off x="0" y="0"/>
          <a:ext cx="0" cy="0"/>
          <a:chOff x="0" y="0"/>
          <a:chExt cx="0" cy="0"/>
        </a:xfrm>
      </p:grpSpPr>
      <p:pic>
        <p:nvPicPr>
          <p:cNvPr id="34" name="image4.png" descr="image4.png"/>
          <p:cNvPicPr>
            <a:picLocks noChangeAspect="1"/>
          </p:cNvPicPr>
          <p:nvPr/>
        </p:nvPicPr>
        <p:blipFill>
          <a:blip r:embed="rId2">
            <a:extLst/>
          </a:blip>
          <a:stretch>
            <a:fillRect/>
          </a:stretch>
        </p:blipFill>
        <p:spPr>
          <a:xfrm>
            <a:off x="-2" y="-2"/>
            <a:ext cx="24384003" cy="13716003"/>
          </a:xfrm>
          <a:prstGeom prst="rect">
            <a:avLst/>
          </a:prstGeom>
          <a:ln w="12700">
            <a:miter lim="400000"/>
          </a:ln>
        </p:spPr>
      </p:pic>
      <p:sp>
        <p:nvSpPr>
          <p:cNvPr id="35" name="Shape 40"/>
          <p:cNvSpPr/>
          <p:nvPr/>
        </p:nvSpPr>
        <p:spPr>
          <a:xfrm>
            <a:off x="1701673" y="3082172"/>
            <a:ext cx="12838856" cy="10633830"/>
          </a:xfrm>
          <a:prstGeom prst="rect">
            <a:avLst/>
          </a:prstGeom>
          <a:solidFill>
            <a:srgbClr val="000000"/>
          </a:solidFill>
          <a:ln w="12700">
            <a:miter lim="400000"/>
          </a:ln>
        </p:spPr>
        <p:txBody>
          <a:bodyPr lIns="121918" tIns="121918" rIns="121918" bIns="121918" anchor="ctr"/>
          <a:lstStyle/>
          <a:p>
            <a:pPr algn="ctr">
              <a:lnSpc>
                <a:spcPct val="100000"/>
              </a:lnSpc>
              <a:spcBef>
                <a:spcPts val="0"/>
              </a:spcBef>
              <a:defRPr b="0" sz="3400">
                <a:solidFill>
                  <a:srgbClr val="FFFFFF"/>
                </a:solidFill>
                <a:latin typeface="Verdana"/>
                <a:ea typeface="Verdana"/>
                <a:cs typeface="Verdana"/>
                <a:sym typeface="Verdana"/>
              </a:defRPr>
            </a:pPr>
          </a:p>
        </p:txBody>
      </p:sp>
      <p:sp>
        <p:nvSpPr>
          <p:cNvPr id="36" name="Shape 41"/>
          <p:cNvSpPr/>
          <p:nvPr/>
        </p:nvSpPr>
        <p:spPr>
          <a:xfrm>
            <a:off x="2856460" y="1387717"/>
            <a:ext cx="2938850" cy="3081871"/>
          </a:xfrm>
          <a:prstGeom prst="rect">
            <a:avLst/>
          </a:prstGeom>
          <a:solidFill>
            <a:schemeClr val="accent2"/>
          </a:solidFill>
          <a:ln w="12700">
            <a:miter lim="400000"/>
          </a:ln>
        </p:spPr>
        <p:txBody>
          <a:bodyPr lIns="121918" tIns="121918" rIns="121918" bIns="121918"/>
          <a:lstStyle/>
          <a:p>
            <a:pPr>
              <a:lnSpc>
                <a:spcPct val="100000"/>
              </a:lnSpc>
              <a:spcBef>
                <a:spcPts val="0"/>
              </a:spcBef>
              <a:defRPr b="0" sz="3400">
                <a:latin typeface="Verdana"/>
                <a:ea typeface="Verdana"/>
                <a:cs typeface="Verdana"/>
                <a:sym typeface="Verdana"/>
              </a:defRPr>
            </a:pPr>
          </a:p>
        </p:txBody>
      </p:sp>
      <p:sp>
        <p:nvSpPr>
          <p:cNvPr id="37" name="Shape 42"/>
          <p:cNvSpPr txBox="1"/>
          <p:nvPr/>
        </p:nvSpPr>
        <p:spPr>
          <a:xfrm>
            <a:off x="2336799" y="12859187"/>
            <a:ext cx="4290648" cy="2794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ct val="100000"/>
              </a:lnSpc>
              <a:spcBef>
                <a:spcPts val="0"/>
              </a:spcBef>
              <a:defRPr b="0" sz="1800">
                <a:solidFill>
                  <a:srgbClr val="44546A"/>
                </a:solidFill>
                <a:latin typeface="Verdana"/>
                <a:ea typeface="Verdana"/>
                <a:cs typeface="Verdana"/>
                <a:sym typeface="Verdana"/>
              </a:defRPr>
            </a:lvl1pPr>
          </a:lstStyle>
          <a:p>
            <a:pPr/>
            <a:r>
              <a:t>Copyright © 2017 HashiCorp</a:t>
            </a:r>
          </a:p>
        </p:txBody>
      </p:sp>
      <p:pic>
        <p:nvPicPr>
          <p:cNvPr id="38" name="image2.png" descr="image2.png"/>
          <p:cNvPicPr>
            <a:picLocks noChangeAspect="1"/>
          </p:cNvPicPr>
          <p:nvPr/>
        </p:nvPicPr>
        <p:blipFill>
          <a:blip r:embed="rId3">
            <a:extLst/>
          </a:blip>
          <a:stretch>
            <a:fillRect/>
          </a:stretch>
        </p:blipFill>
        <p:spPr>
          <a:xfrm>
            <a:off x="3116234" y="1817714"/>
            <a:ext cx="2374967" cy="2374962"/>
          </a:xfrm>
          <a:prstGeom prst="rect">
            <a:avLst/>
          </a:prstGeom>
          <a:ln w="12700">
            <a:miter lim="400000"/>
          </a:ln>
        </p:spPr>
      </p:pic>
      <p:sp>
        <p:nvSpPr>
          <p:cNvPr id="39" name="Title Text"/>
          <p:cNvSpPr txBox="1"/>
          <p:nvPr>
            <p:ph type="title"/>
          </p:nvPr>
        </p:nvSpPr>
        <p:spPr>
          <a:xfrm>
            <a:off x="2336799" y="5257800"/>
            <a:ext cx="11531601" cy="4927600"/>
          </a:xfrm>
          <a:prstGeom prst="rect">
            <a:avLst/>
          </a:prstGeom>
        </p:spPr>
        <p:txBody>
          <a:bodyPr lIns="121918" tIns="121918" rIns="121918" bIns="121918" anchor="b"/>
          <a:lstStyle>
            <a:lvl1pPr defTabSz="2438400">
              <a:lnSpc>
                <a:spcPct val="90000"/>
              </a:lnSpc>
              <a:spcBef>
                <a:spcPts val="2500"/>
              </a:spcBef>
              <a:defRPr spc="0" sz="8400">
                <a:solidFill>
                  <a:srgbClr val="FFFFFF"/>
                </a:solidFill>
              </a:defRPr>
            </a:lvl1pPr>
          </a:lstStyle>
          <a:p>
            <a:pPr/>
            <a:r>
              <a:t>Title Text</a:t>
            </a:r>
          </a:p>
        </p:txBody>
      </p:sp>
      <p:sp>
        <p:nvSpPr>
          <p:cNvPr id="40" name="Body Level One…"/>
          <p:cNvSpPr txBox="1"/>
          <p:nvPr>
            <p:ph type="body" sz="quarter" idx="1"/>
          </p:nvPr>
        </p:nvSpPr>
        <p:spPr>
          <a:xfrm>
            <a:off x="2336799" y="10414000"/>
            <a:ext cx="11531601" cy="2374962"/>
          </a:xfrm>
          <a:prstGeom prst="rect">
            <a:avLst/>
          </a:prstGeom>
        </p:spPr>
        <p:txBody>
          <a:bodyPr lIns="0" tIns="0" rIns="0" bIns="0"/>
          <a:lstStyle>
            <a:lvl1pPr marL="0" indent="0" defTabSz="2438400">
              <a:spcBef>
                <a:spcPts val="2600"/>
              </a:spcBef>
              <a:buClrTx/>
              <a:buSzTx/>
              <a:buNone/>
              <a:defRPr sz="4200">
                <a:solidFill>
                  <a:srgbClr val="8497B0"/>
                </a:solidFill>
              </a:defRPr>
            </a:lvl1pPr>
            <a:lvl2pPr marL="0" indent="0" defTabSz="2438400">
              <a:spcBef>
                <a:spcPts val="2600"/>
              </a:spcBef>
              <a:buClrTx/>
              <a:buSzTx/>
              <a:buNone/>
              <a:defRPr sz="4200">
                <a:solidFill>
                  <a:srgbClr val="8497B0"/>
                </a:solidFill>
              </a:defRPr>
            </a:lvl2pPr>
            <a:lvl3pPr marL="1165860" indent="-480059" defTabSz="2438400">
              <a:spcBef>
                <a:spcPts val="2600"/>
              </a:spcBef>
              <a:buClrTx/>
              <a:buChar char="•"/>
              <a:defRPr sz="4200">
                <a:solidFill>
                  <a:srgbClr val="8497B0"/>
                </a:solidFill>
              </a:defRPr>
            </a:lvl3pPr>
            <a:lvl4pPr marL="1562100" indent="-533400" defTabSz="2438400">
              <a:spcBef>
                <a:spcPts val="2600"/>
              </a:spcBef>
              <a:buClrTx/>
              <a:buChar char="•"/>
              <a:defRPr sz="4200">
                <a:solidFill>
                  <a:srgbClr val="8497B0"/>
                </a:solidFill>
              </a:defRPr>
            </a:lvl4pPr>
            <a:lvl5pPr marL="1905000" indent="-533400" defTabSz="2438400">
              <a:spcBef>
                <a:spcPts val="2600"/>
              </a:spcBef>
              <a:buClrTx/>
              <a:buChar char="•"/>
              <a:defRPr sz="4200">
                <a:solidFill>
                  <a:srgbClr val="8497B0"/>
                </a:solidFill>
              </a:defRPr>
            </a:lvl5pPr>
          </a:lstStyle>
          <a:p>
            <a:pPr/>
            <a:r>
              <a:t>Body Level One</a:t>
            </a:r>
          </a:p>
          <a:p>
            <a:pPr lvl="1"/>
            <a:r>
              <a:t>Body Level Two</a:t>
            </a:r>
          </a:p>
          <a:p>
            <a:pPr lvl="2"/>
            <a:r>
              <a:t>Body Level Three</a:t>
            </a:r>
          </a:p>
          <a:p>
            <a:pPr lvl="3"/>
            <a:r>
              <a:t>Body Level Four</a:t>
            </a:r>
          </a:p>
          <a:p>
            <a:pPr lvl="4"/>
            <a:r>
              <a:t>Body Level Five</a:t>
            </a:r>
          </a:p>
        </p:txBody>
      </p:sp>
      <p:sp>
        <p:nvSpPr>
          <p:cNvPr id="41" name="Slide Number"/>
          <p:cNvSpPr txBox="1"/>
          <p:nvPr>
            <p:ph type="sldNum" sz="quarter" idx="2"/>
          </p:nvPr>
        </p:nvSpPr>
        <p:spPr>
          <a:xfrm>
            <a:off x="16701931" y="12343131"/>
            <a:ext cx="773270" cy="739139"/>
          </a:xfrm>
          <a:prstGeom prst="rect">
            <a:avLst/>
          </a:prstGeom>
        </p:spPr>
        <p:txBody>
          <a:bodyPr anchor="ctr"/>
          <a:lstStyle>
            <a:lvl1pPr>
              <a:defRPr sz="32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Info-CodeBox-Consul">
    <p:spTree>
      <p:nvGrpSpPr>
        <p:cNvPr id="1" name=""/>
        <p:cNvGrpSpPr/>
        <p:nvPr/>
      </p:nvGrpSpPr>
      <p:grpSpPr>
        <a:xfrm>
          <a:off x="0" y="0"/>
          <a:ext cx="0" cy="0"/>
          <a:chOff x="0" y="0"/>
          <a:chExt cx="0" cy="0"/>
        </a:xfrm>
      </p:grpSpPr>
      <p:pic>
        <p:nvPicPr>
          <p:cNvPr id="308" name="image15.jpg" descr="image15.jpg"/>
          <p:cNvPicPr>
            <a:picLocks noChangeAspect="1"/>
          </p:cNvPicPr>
          <p:nvPr/>
        </p:nvPicPr>
        <p:blipFill>
          <a:blip r:embed="rId2">
            <a:extLst/>
          </a:blip>
          <a:stretch>
            <a:fillRect/>
          </a:stretch>
        </p:blipFill>
        <p:spPr>
          <a:xfrm>
            <a:off x="-2" y="-2"/>
            <a:ext cx="7373724" cy="13716003"/>
          </a:xfrm>
          <a:prstGeom prst="rect">
            <a:avLst/>
          </a:prstGeom>
          <a:ln w="12700">
            <a:miter lim="400000"/>
          </a:ln>
        </p:spPr>
      </p:pic>
      <p:sp>
        <p:nvSpPr>
          <p:cNvPr id="309" name="Shape 313"/>
          <p:cNvSpPr txBox="1"/>
          <p:nvPr/>
        </p:nvSpPr>
        <p:spPr>
          <a:xfrm>
            <a:off x="19445329" y="13141286"/>
            <a:ext cx="3223576" cy="485139"/>
          </a:xfrm>
          <a:prstGeom prst="rect">
            <a:avLst/>
          </a:prstGeom>
          <a:ln w="12700">
            <a:miter lim="400000"/>
          </a:ln>
          <a:extLst>
            <a:ext uri="{C572A759-6A51-4108-AA02-DFA0A04FC94B}">
              <ma14:wrappingTextBoxFlag xmlns:ma14="http://schemas.microsoft.com/office/mac/drawingml/2011/main" val="1"/>
            </a:ext>
          </a:extLst>
        </p:spPr>
        <p:txBody>
          <a:bodyPr wrap="none" lIns="121918" tIns="121918" rIns="121918" bIns="121918">
            <a:spAutoFit/>
          </a:bodyPr>
          <a:lstStyle>
            <a:lvl1pPr>
              <a:lnSpc>
                <a:spcPct val="100000"/>
              </a:lnSpc>
              <a:spcBef>
                <a:spcPts val="0"/>
              </a:spcBef>
              <a:defRPr b="0" sz="1600">
                <a:solidFill>
                  <a:srgbClr val="AFABAB"/>
                </a:solidFill>
                <a:latin typeface="Verdana"/>
                <a:ea typeface="Verdana"/>
                <a:cs typeface="Verdana"/>
                <a:sym typeface="Verdana"/>
              </a:defRPr>
            </a:lvl1pPr>
          </a:lstStyle>
          <a:p>
            <a:pPr/>
            <a:r>
              <a:t>Copyright © 2017 HashiCorp</a:t>
            </a:r>
          </a:p>
        </p:txBody>
      </p:sp>
      <p:grpSp>
        <p:nvGrpSpPr>
          <p:cNvPr id="319" name="Group 323"/>
          <p:cNvGrpSpPr/>
          <p:nvPr/>
        </p:nvGrpSpPr>
        <p:grpSpPr>
          <a:xfrm>
            <a:off x="659356" y="662174"/>
            <a:ext cx="1991245" cy="1950724"/>
            <a:chOff x="0" y="0"/>
            <a:chExt cx="1991243" cy="1950722"/>
          </a:xfrm>
        </p:grpSpPr>
        <p:sp>
          <p:nvSpPr>
            <p:cNvPr id="310" name="Shape 314"/>
            <p:cNvSpPr/>
            <p:nvPr/>
          </p:nvSpPr>
          <p:spPr>
            <a:xfrm>
              <a:off x="760065" y="766586"/>
              <a:ext cx="414285" cy="417549"/>
            </a:xfrm>
            <a:prstGeom prst="ellipse">
              <a:avLst/>
            </a:prstGeom>
            <a:solidFill>
              <a:srgbClr val="FFFFFF">
                <a:alpha val="80000"/>
              </a:srgbClr>
            </a:solidFill>
            <a:ln w="12700" cap="flat">
              <a:noFill/>
              <a:miter lim="400000"/>
            </a:ln>
            <a:effectLst/>
          </p:spPr>
          <p:txBody>
            <a:bodyPr wrap="square" lIns="121918" tIns="121918" rIns="121918" bIns="121918" numCol="1" anchor="t">
              <a:noAutofit/>
            </a:bodyPr>
            <a:lstStyle/>
            <a:p>
              <a:pPr>
                <a:lnSpc>
                  <a:spcPct val="100000"/>
                </a:lnSpc>
                <a:spcBef>
                  <a:spcPts val="0"/>
                </a:spcBef>
                <a:defRPr b="0" sz="2600">
                  <a:latin typeface="Verdana"/>
                  <a:ea typeface="Verdana"/>
                  <a:cs typeface="Verdana"/>
                  <a:sym typeface="Verdana"/>
                </a:defRPr>
              </a:pPr>
            </a:p>
          </p:txBody>
        </p:sp>
        <p:sp>
          <p:nvSpPr>
            <p:cNvPr id="311" name="Shape 315"/>
            <p:cNvSpPr/>
            <p:nvPr/>
          </p:nvSpPr>
          <p:spPr>
            <a:xfrm>
              <a:off x="1272210" y="877496"/>
              <a:ext cx="189203" cy="195725"/>
            </a:xfrm>
            <a:prstGeom prst="ellipse">
              <a:avLst/>
            </a:pr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b="0" sz="2600">
                  <a:latin typeface="Verdana"/>
                  <a:ea typeface="Verdana"/>
                  <a:cs typeface="Verdana"/>
                  <a:sym typeface="Verdana"/>
                </a:defRPr>
              </a:pPr>
            </a:p>
          </p:txBody>
        </p:sp>
        <p:sp>
          <p:nvSpPr>
            <p:cNvPr id="312" name="Shape 316"/>
            <p:cNvSpPr/>
            <p:nvPr/>
          </p:nvSpPr>
          <p:spPr>
            <a:xfrm>
              <a:off x="1526221" y="1043139"/>
              <a:ext cx="194358" cy="190658"/>
            </a:xfrm>
            <a:custGeom>
              <a:avLst/>
              <a:gdLst/>
              <a:ahLst/>
              <a:cxnLst>
                <a:cxn ang="0">
                  <a:pos x="wd2" y="hd2"/>
                </a:cxn>
                <a:cxn ang="5400000">
                  <a:pos x="wd2" y="hd2"/>
                </a:cxn>
                <a:cxn ang="10800000">
                  <a:pos x="wd2" y="hd2"/>
                </a:cxn>
                <a:cxn ang="16200000">
                  <a:pos x="wd2" y="hd2"/>
                </a:cxn>
              </a:cxnLst>
              <a:rect l="0" t="0" r="r" b="b"/>
              <a:pathLst>
                <a:path w="20109" h="19725" fill="norm" stroke="1" extrusionOk="0">
                  <a:moveTo>
                    <a:pt x="20033" y="12263"/>
                  </a:moveTo>
                  <a:cubicBezTo>
                    <a:pt x="20033" y="12263"/>
                    <a:pt x="20033" y="12263"/>
                    <a:pt x="20033" y="12263"/>
                  </a:cubicBezTo>
                  <a:cubicBezTo>
                    <a:pt x="18233" y="17663"/>
                    <a:pt x="12833" y="20663"/>
                    <a:pt x="7433" y="19463"/>
                  </a:cubicBezTo>
                  <a:cubicBezTo>
                    <a:pt x="2633" y="18263"/>
                    <a:pt x="-967" y="12863"/>
                    <a:pt x="233" y="7463"/>
                  </a:cubicBezTo>
                  <a:cubicBezTo>
                    <a:pt x="2033" y="2063"/>
                    <a:pt x="7433" y="-937"/>
                    <a:pt x="12833" y="263"/>
                  </a:cubicBezTo>
                  <a:cubicBezTo>
                    <a:pt x="17633" y="1463"/>
                    <a:pt x="20633" y="6263"/>
                    <a:pt x="20033" y="11663"/>
                  </a:cubicBezTo>
                  <a:cubicBezTo>
                    <a:pt x="20033" y="11663"/>
                    <a:pt x="20033" y="12263"/>
                    <a:pt x="20033" y="12263"/>
                  </a:cubicBezTo>
                </a:path>
              </a:pathLst>
            </a:cu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b="0" sz="2600">
                  <a:latin typeface="Verdana"/>
                  <a:ea typeface="Verdana"/>
                  <a:cs typeface="Verdana"/>
                  <a:sym typeface="Verdana"/>
                </a:defRPr>
              </a:pPr>
            </a:p>
          </p:txBody>
        </p:sp>
        <p:sp>
          <p:nvSpPr>
            <p:cNvPr id="313" name="Shape 317"/>
            <p:cNvSpPr/>
            <p:nvPr/>
          </p:nvSpPr>
          <p:spPr>
            <a:xfrm>
              <a:off x="1532419" y="723456"/>
              <a:ext cx="191776" cy="190657"/>
            </a:xfrm>
            <a:custGeom>
              <a:avLst/>
              <a:gdLst/>
              <a:ahLst/>
              <a:cxnLst>
                <a:cxn ang="0">
                  <a:pos x="wd2" y="hd2"/>
                </a:cxn>
                <a:cxn ang="5400000">
                  <a:pos x="wd2" y="hd2"/>
                </a:cxn>
                <a:cxn ang="10800000">
                  <a:pos x="wd2" y="hd2"/>
                </a:cxn>
                <a:cxn ang="16200000">
                  <a:pos x="wd2" y="hd2"/>
                </a:cxn>
              </a:cxnLst>
              <a:rect l="0" t="0" r="r" b="b"/>
              <a:pathLst>
                <a:path w="20482" h="19725" fill="norm" stroke="1" extrusionOk="0">
                  <a:moveTo>
                    <a:pt x="12613" y="19463"/>
                  </a:moveTo>
                  <a:cubicBezTo>
                    <a:pt x="7059" y="20663"/>
                    <a:pt x="1505" y="17663"/>
                    <a:pt x="270" y="12263"/>
                  </a:cubicBezTo>
                  <a:cubicBezTo>
                    <a:pt x="-964" y="6863"/>
                    <a:pt x="2122" y="1463"/>
                    <a:pt x="7676" y="263"/>
                  </a:cubicBezTo>
                  <a:cubicBezTo>
                    <a:pt x="13230" y="-937"/>
                    <a:pt x="18785" y="2063"/>
                    <a:pt x="20019" y="7463"/>
                  </a:cubicBezTo>
                  <a:cubicBezTo>
                    <a:pt x="20636" y="9263"/>
                    <a:pt x="20636" y="10463"/>
                    <a:pt x="20019" y="11663"/>
                  </a:cubicBezTo>
                  <a:cubicBezTo>
                    <a:pt x="19402" y="15263"/>
                    <a:pt x="16933" y="18863"/>
                    <a:pt x="12613" y="19463"/>
                  </a:cubicBezTo>
                </a:path>
              </a:pathLst>
            </a:cu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b="0" sz="2600">
                  <a:latin typeface="Verdana"/>
                  <a:ea typeface="Verdana"/>
                  <a:cs typeface="Verdana"/>
                  <a:sym typeface="Verdana"/>
                </a:defRPr>
              </a:pPr>
            </a:p>
          </p:txBody>
        </p:sp>
        <p:sp>
          <p:nvSpPr>
            <p:cNvPr id="314" name="Shape 318"/>
            <p:cNvSpPr/>
            <p:nvPr/>
          </p:nvSpPr>
          <p:spPr>
            <a:xfrm>
              <a:off x="1799293" y="1037156"/>
              <a:ext cx="191951" cy="194003"/>
            </a:xfrm>
            <a:custGeom>
              <a:avLst/>
              <a:gdLst/>
              <a:ahLst/>
              <a:cxnLst>
                <a:cxn ang="0">
                  <a:pos x="wd2" y="hd2"/>
                </a:cxn>
                <a:cxn ang="5400000">
                  <a:pos x="wd2" y="hd2"/>
                </a:cxn>
                <a:cxn ang="10800000">
                  <a:pos x="wd2" y="hd2"/>
                </a:cxn>
                <a:cxn ang="16200000">
                  <a:pos x="wd2" y="hd2"/>
                </a:cxn>
              </a:cxnLst>
              <a:rect l="0" t="0" r="r" b="b"/>
              <a:pathLst>
                <a:path w="20500" h="20071" fill="norm" stroke="1" extrusionOk="0">
                  <a:moveTo>
                    <a:pt x="20433" y="11606"/>
                  </a:moveTo>
                  <a:cubicBezTo>
                    <a:pt x="19199" y="17006"/>
                    <a:pt x="14261" y="20606"/>
                    <a:pt x="8707" y="20006"/>
                  </a:cubicBezTo>
                  <a:cubicBezTo>
                    <a:pt x="3153" y="18806"/>
                    <a:pt x="-550" y="14006"/>
                    <a:pt x="67" y="8606"/>
                  </a:cubicBezTo>
                  <a:cubicBezTo>
                    <a:pt x="1301" y="3206"/>
                    <a:pt x="6239" y="-994"/>
                    <a:pt x="11793" y="206"/>
                  </a:cubicBezTo>
                  <a:cubicBezTo>
                    <a:pt x="17347" y="1406"/>
                    <a:pt x="21050" y="5606"/>
                    <a:pt x="20433" y="11006"/>
                  </a:cubicBezTo>
                  <a:cubicBezTo>
                    <a:pt x="20433" y="11006"/>
                    <a:pt x="20433" y="11606"/>
                    <a:pt x="20433" y="11606"/>
                  </a:cubicBezTo>
                </a:path>
              </a:pathLst>
            </a:cu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b="0" sz="2600">
                  <a:latin typeface="Verdana"/>
                  <a:ea typeface="Verdana"/>
                  <a:cs typeface="Verdana"/>
                  <a:sym typeface="Verdana"/>
                </a:defRPr>
              </a:pPr>
            </a:p>
          </p:txBody>
        </p:sp>
        <p:sp>
          <p:nvSpPr>
            <p:cNvPr id="315" name="Shape 319"/>
            <p:cNvSpPr/>
            <p:nvPr/>
          </p:nvSpPr>
          <p:spPr>
            <a:xfrm>
              <a:off x="1799275" y="719543"/>
              <a:ext cx="190594" cy="191949"/>
            </a:xfrm>
            <a:custGeom>
              <a:avLst/>
              <a:gdLst/>
              <a:ahLst/>
              <a:cxnLst>
                <a:cxn ang="0">
                  <a:pos x="wd2" y="hd2"/>
                </a:cxn>
                <a:cxn ang="5400000">
                  <a:pos x="wd2" y="hd2"/>
                </a:cxn>
                <a:cxn ang="10800000">
                  <a:pos x="wd2" y="hd2"/>
                </a:cxn>
                <a:cxn ang="16200000">
                  <a:pos x="wd2" y="hd2"/>
                </a:cxn>
              </a:cxnLst>
              <a:rect l="0" t="0" r="r" b="b"/>
              <a:pathLst>
                <a:path w="21034" h="20500" fill="norm" stroke="1" extrusionOk="0">
                  <a:moveTo>
                    <a:pt x="12140" y="20433"/>
                  </a:moveTo>
                  <a:cubicBezTo>
                    <a:pt x="6422" y="21050"/>
                    <a:pt x="1340" y="17347"/>
                    <a:pt x="69" y="11793"/>
                  </a:cubicBezTo>
                  <a:cubicBezTo>
                    <a:pt x="-566" y="6239"/>
                    <a:pt x="3246" y="684"/>
                    <a:pt x="8963" y="67"/>
                  </a:cubicBezTo>
                  <a:cubicBezTo>
                    <a:pt x="14681" y="-550"/>
                    <a:pt x="20399" y="3153"/>
                    <a:pt x="21034" y="8707"/>
                  </a:cubicBezTo>
                  <a:cubicBezTo>
                    <a:pt x="21034" y="9324"/>
                    <a:pt x="21034" y="9941"/>
                    <a:pt x="21034" y="11176"/>
                  </a:cubicBezTo>
                  <a:cubicBezTo>
                    <a:pt x="21034" y="15496"/>
                    <a:pt x="17222" y="19816"/>
                    <a:pt x="12140" y="20433"/>
                  </a:cubicBezTo>
                </a:path>
              </a:pathLst>
            </a:cu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b="0" sz="2600">
                  <a:latin typeface="Verdana"/>
                  <a:ea typeface="Verdana"/>
                  <a:cs typeface="Verdana"/>
                  <a:sym typeface="Verdana"/>
                </a:defRPr>
              </a:pPr>
            </a:p>
          </p:txBody>
        </p:sp>
        <p:sp>
          <p:nvSpPr>
            <p:cNvPr id="316" name="Shape 320"/>
            <p:cNvSpPr/>
            <p:nvPr/>
          </p:nvSpPr>
          <p:spPr>
            <a:xfrm>
              <a:off x="1665436" y="1339337"/>
              <a:ext cx="193950" cy="195226"/>
            </a:xfrm>
            <a:custGeom>
              <a:avLst/>
              <a:gdLst/>
              <a:ahLst/>
              <a:cxnLst>
                <a:cxn ang="0">
                  <a:pos x="wd2" y="hd2"/>
                </a:cxn>
                <a:cxn ang="5400000">
                  <a:pos x="wd2" y="hd2"/>
                </a:cxn>
                <a:cxn ang="10800000">
                  <a:pos x="wd2" y="hd2"/>
                </a:cxn>
                <a:cxn ang="16200000">
                  <a:pos x="wd2" y="hd2"/>
                </a:cxn>
              </a:cxnLst>
              <a:rect l="0" t="0" r="r" b="b"/>
              <a:pathLst>
                <a:path w="20067" h="19010" fill="norm" stroke="1" extrusionOk="0">
                  <a:moveTo>
                    <a:pt x="18867" y="14210"/>
                  </a:moveTo>
                  <a:cubicBezTo>
                    <a:pt x="18867" y="14210"/>
                    <a:pt x="18867" y="14210"/>
                    <a:pt x="18867" y="14210"/>
                  </a:cubicBezTo>
                  <a:cubicBezTo>
                    <a:pt x="15867" y="18758"/>
                    <a:pt x="9867" y="20463"/>
                    <a:pt x="5067" y="17621"/>
                  </a:cubicBezTo>
                  <a:cubicBezTo>
                    <a:pt x="267" y="15347"/>
                    <a:pt x="-1533" y="9095"/>
                    <a:pt x="1467" y="4547"/>
                  </a:cubicBezTo>
                  <a:cubicBezTo>
                    <a:pt x="3867" y="0"/>
                    <a:pt x="10467" y="-1137"/>
                    <a:pt x="15267" y="1137"/>
                  </a:cubicBezTo>
                  <a:cubicBezTo>
                    <a:pt x="18267" y="2842"/>
                    <a:pt x="20067" y="6821"/>
                    <a:pt x="20067" y="10231"/>
                  </a:cubicBezTo>
                  <a:cubicBezTo>
                    <a:pt x="20067" y="11368"/>
                    <a:pt x="19467" y="13074"/>
                    <a:pt x="18867" y="14210"/>
                  </a:cubicBezTo>
                </a:path>
              </a:pathLst>
            </a:cu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b="0" sz="2600">
                  <a:latin typeface="Verdana"/>
                  <a:ea typeface="Verdana"/>
                  <a:cs typeface="Verdana"/>
                  <a:sym typeface="Verdana"/>
                </a:defRPr>
              </a:pPr>
            </a:p>
          </p:txBody>
        </p:sp>
        <p:sp>
          <p:nvSpPr>
            <p:cNvPr id="317" name="Shape 321"/>
            <p:cNvSpPr/>
            <p:nvPr/>
          </p:nvSpPr>
          <p:spPr>
            <a:xfrm>
              <a:off x="1668553" y="420618"/>
              <a:ext cx="190631" cy="191005"/>
            </a:xfrm>
            <a:custGeom>
              <a:avLst/>
              <a:gdLst/>
              <a:ahLst/>
              <a:cxnLst>
                <a:cxn ang="0">
                  <a:pos x="wd2" y="hd2"/>
                </a:cxn>
                <a:cxn ang="5400000">
                  <a:pos x="wd2" y="hd2"/>
                </a:cxn>
                <a:cxn ang="10800000">
                  <a:pos x="wd2" y="hd2"/>
                </a:cxn>
                <a:cxn ang="16200000">
                  <a:pos x="wd2" y="hd2"/>
                </a:cxn>
              </a:cxnLst>
              <a:rect l="0" t="0" r="r" b="b"/>
              <a:pathLst>
                <a:path w="20035" h="18876" fill="norm" stroke="1" extrusionOk="0">
                  <a:moveTo>
                    <a:pt x="15000" y="17487"/>
                  </a:moveTo>
                  <a:cubicBezTo>
                    <a:pt x="10200" y="20329"/>
                    <a:pt x="4200" y="18624"/>
                    <a:pt x="1200" y="14076"/>
                  </a:cubicBezTo>
                  <a:cubicBezTo>
                    <a:pt x="-1200" y="9529"/>
                    <a:pt x="0" y="3845"/>
                    <a:pt x="4800" y="1003"/>
                  </a:cubicBezTo>
                  <a:cubicBezTo>
                    <a:pt x="9600" y="-1271"/>
                    <a:pt x="16200" y="434"/>
                    <a:pt x="18600" y="4982"/>
                  </a:cubicBezTo>
                  <a:cubicBezTo>
                    <a:pt x="19800" y="6687"/>
                    <a:pt x="20400" y="8392"/>
                    <a:pt x="19800" y="10097"/>
                  </a:cubicBezTo>
                  <a:cubicBezTo>
                    <a:pt x="19800" y="13508"/>
                    <a:pt x="18000" y="15782"/>
                    <a:pt x="15000" y="17487"/>
                  </a:cubicBezTo>
                </a:path>
              </a:pathLst>
            </a:cu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b="0" sz="2600">
                  <a:latin typeface="Verdana"/>
                  <a:ea typeface="Verdana"/>
                  <a:cs typeface="Verdana"/>
                  <a:sym typeface="Verdana"/>
                </a:defRPr>
              </a:pPr>
            </a:p>
          </p:txBody>
        </p:sp>
        <p:sp>
          <p:nvSpPr>
            <p:cNvPr id="318" name="Shape 322"/>
            <p:cNvSpPr/>
            <p:nvPr/>
          </p:nvSpPr>
          <p:spPr>
            <a:xfrm>
              <a:off x="-1" y="0"/>
              <a:ext cx="1559276" cy="195072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390" y="21600"/>
                  </a:moveTo>
                  <a:cubicBezTo>
                    <a:pt x="9804" y="21600"/>
                    <a:pt x="6456" y="20507"/>
                    <a:pt x="3906" y="18450"/>
                  </a:cubicBezTo>
                  <a:cubicBezTo>
                    <a:pt x="1435" y="16393"/>
                    <a:pt x="0" y="13693"/>
                    <a:pt x="0" y="10800"/>
                  </a:cubicBezTo>
                  <a:cubicBezTo>
                    <a:pt x="0" y="7907"/>
                    <a:pt x="1435" y="5207"/>
                    <a:pt x="3906" y="3150"/>
                  </a:cubicBezTo>
                  <a:cubicBezTo>
                    <a:pt x="6456" y="1157"/>
                    <a:pt x="9883" y="0"/>
                    <a:pt x="13390" y="0"/>
                  </a:cubicBezTo>
                  <a:cubicBezTo>
                    <a:pt x="16419" y="0"/>
                    <a:pt x="19209" y="771"/>
                    <a:pt x="21600" y="2250"/>
                  </a:cubicBezTo>
                  <a:cubicBezTo>
                    <a:pt x="19846" y="4050"/>
                    <a:pt x="19846" y="4050"/>
                    <a:pt x="19846" y="4050"/>
                  </a:cubicBezTo>
                  <a:cubicBezTo>
                    <a:pt x="17934" y="2957"/>
                    <a:pt x="15782" y="2314"/>
                    <a:pt x="13390" y="2314"/>
                  </a:cubicBezTo>
                  <a:cubicBezTo>
                    <a:pt x="10601" y="2314"/>
                    <a:pt x="7970" y="3214"/>
                    <a:pt x="5978" y="4821"/>
                  </a:cubicBezTo>
                  <a:cubicBezTo>
                    <a:pt x="3985" y="6429"/>
                    <a:pt x="2869" y="8550"/>
                    <a:pt x="2869" y="10800"/>
                  </a:cubicBezTo>
                  <a:cubicBezTo>
                    <a:pt x="2869" y="13114"/>
                    <a:pt x="3985" y="15236"/>
                    <a:pt x="5978" y="16843"/>
                  </a:cubicBezTo>
                  <a:cubicBezTo>
                    <a:pt x="7970" y="18450"/>
                    <a:pt x="10601" y="19286"/>
                    <a:pt x="13390" y="19286"/>
                  </a:cubicBezTo>
                  <a:cubicBezTo>
                    <a:pt x="15782" y="19286"/>
                    <a:pt x="17934" y="18707"/>
                    <a:pt x="19846" y="17550"/>
                  </a:cubicBezTo>
                  <a:cubicBezTo>
                    <a:pt x="21520" y="19414"/>
                    <a:pt x="21520" y="19414"/>
                    <a:pt x="21520" y="19414"/>
                  </a:cubicBezTo>
                  <a:cubicBezTo>
                    <a:pt x="19209" y="20893"/>
                    <a:pt x="16419" y="21600"/>
                    <a:pt x="13390" y="21600"/>
                  </a:cubicBezTo>
                  <a:close/>
                </a:path>
              </a:pathLst>
            </a:cu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b="0" sz="2600">
                  <a:latin typeface="Verdana"/>
                  <a:ea typeface="Verdana"/>
                  <a:cs typeface="Verdana"/>
                  <a:sym typeface="Verdana"/>
                </a:defRPr>
              </a:pPr>
            </a:p>
          </p:txBody>
        </p:sp>
      </p:grpSp>
      <p:sp>
        <p:nvSpPr>
          <p:cNvPr id="320" name="Shape 324"/>
          <p:cNvSpPr/>
          <p:nvPr/>
        </p:nvSpPr>
        <p:spPr>
          <a:xfrm>
            <a:off x="8525561" y="2931055"/>
            <a:ext cx="14677339" cy="8489300"/>
          </a:xfrm>
          <a:prstGeom prst="rect">
            <a:avLst/>
          </a:prstGeom>
          <a:solidFill>
            <a:srgbClr val="CCCCCC">
              <a:alpha val="10000"/>
            </a:srgbClr>
          </a:solidFill>
          <a:ln w="25400">
            <a:solidFill>
              <a:srgbClr val="ADB9CA"/>
            </a:solidFill>
          </a:ln>
        </p:spPr>
        <p:txBody>
          <a:bodyPr lIns="121918" tIns="121918" rIns="121918" bIns="121918"/>
          <a:lstStyle/>
          <a:p>
            <a:pPr defTabSz="2438400">
              <a:lnSpc>
                <a:spcPct val="100000"/>
              </a:lnSpc>
              <a:spcBef>
                <a:spcPts val="0"/>
              </a:spcBef>
              <a:defRPr b="0" sz="2400">
                <a:latin typeface="Menlo"/>
                <a:ea typeface="Menlo"/>
                <a:cs typeface="Menlo"/>
                <a:sym typeface="Menlo"/>
              </a:defRPr>
            </a:pPr>
          </a:p>
        </p:txBody>
      </p:sp>
      <p:sp>
        <p:nvSpPr>
          <p:cNvPr id="321" name="Shape 325"/>
          <p:cNvSpPr/>
          <p:nvPr/>
        </p:nvSpPr>
        <p:spPr>
          <a:xfrm>
            <a:off x="8523730" y="2479554"/>
            <a:ext cx="14679171" cy="731522"/>
          </a:xfrm>
          <a:prstGeom prst="rect">
            <a:avLst/>
          </a:prstGeom>
          <a:solidFill>
            <a:srgbClr val="ADB9CA"/>
          </a:solidFill>
          <a:ln w="25400">
            <a:solidFill>
              <a:srgbClr val="ADB9CA"/>
            </a:solidFill>
            <a:miter/>
          </a:ln>
        </p:spPr>
        <p:txBody>
          <a:bodyPr lIns="121918" tIns="121918" rIns="121918" bIns="121918" anchor="ctr"/>
          <a:lstStyle/>
          <a:p>
            <a:pPr algn="ctr">
              <a:lnSpc>
                <a:spcPct val="100000"/>
              </a:lnSpc>
              <a:spcBef>
                <a:spcPts val="0"/>
              </a:spcBef>
              <a:defRPr b="0" sz="3400">
                <a:solidFill>
                  <a:srgbClr val="FFFFFF"/>
                </a:solidFill>
                <a:latin typeface="Verdana"/>
                <a:ea typeface="Verdana"/>
                <a:cs typeface="Verdana"/>
                <a:sym typeface="Verdana"/>
              </a:defRPr>
            </a:pPr>
          </a:p>
        </p:txBody>
      </p:sp>
      <p:sp>
        <p:nvSpPr>
          <p:cNvPr id="322" name="Shape 326"/>
          <p:cNvSpPr/>
          <p:nvPr/>
        </p:nvSpPr>
        <p:spPr>
          <a:xfrm>
            <a:off x="6030" y="4094997"/>
            <a:ext cx="6773334" cy="7315201"/>
          </a:xfrm>
          <a:prstGeom prst="rect">
            <a:avLst/>
          </a:prstGeom>
          <a:solidFill>
            <a:srgbClr val="952055"/>
          </a:solidFill>
          <a:ln w="12700">
            <a:miter lim="400000"/>
          </a:ln>
        </p:spPr>
        <p:txBody>
          <a:bodyPr lIns="121918" tIns="121918" rIns="121918" bIns="121918"/>
          <a:lstStyle/>
          <a:p>
            <a:pPr defTabSz="2438400">
              <a:lnSpc>
                <a:spcPts val="4000"/>
              </a:lnSpc>
              <a:spcBef>
                <a:spcPts val="0"/>
              </a:spcBef>
              <a:defRPr b="0" sz="3600">
                <a:solidFill>
                  <a:srgbClr val="FFFFFF"/>
                </a:solidFill>
                <a:latin typeface="Verdana"/>
                <a:ea typeface="Verdana"/>
                <a:cs typeface="Verdana"/>
                <a:sym typeface="Verdana"/>
              </a:defRPr>
            </a:pPr>
          </a:p>
        </p:txBody>
      </p:sp>
      <p:sp>
        <p:nvSpPr>
          <p:cNvPr id="323" name="Body Level One…"/>
          <p:cNvSpPr txBox="1"/>
          <p:nvPr>
            <p:ph type="body" sz="quarter" idx="1"/>
          </p:nvPr>
        </p:nvSpPr>
        <p:spPr>
          <a:xfrm>
            <a:off x="-2" y="7657141"/>
            <a:ext cx="6585389" cy="3365502"/>
          </a:xfrm>
          <a:prstGeom prst="rect">
            <a:avLst/>
          </a:prstGeom>
        </p:spPr>
        <p:txBody>
          <a:bodyPr/>
          <a:lstStyle>
            <a:lvl1pPr marL="604157" indent="-604157" defTabSz="2438400">
              <a:spcBef>
                <a:spcPts val="2600"/>
              </a:spcBef>
              <a:buClrTx/>
              <a:buFont typeface="Arial"/>
              <a:buChar char="•"/>
              <a:defRPr sz="7400">
                <a:solidFill>
                  <a:srgbClr val="000000"/>
                </a:solidFill>
              </a:defRPr>
            </a:lvl1pPr>
            <a:lvl2pPr marL="1162050" indent="-704850" defTabSz="2438400">
              <a:spcBef>
                <a:spcPts val="2600"/>
              </a:spcBef>
              <a:buClrTx/>
              <a:buFont typeface="Arial"/>
              <a:buChar char="•"/>
              <a:defRPr sz="7400">
                <a:solidFill>
                  <a:srgbClr val="000000"/>
                </a:solidFill>
              </a:defRPr>
            </a:lvl2pPr>
            <a:lvl3pPr marL="1760220" indent="-845819" defTabSz="2438400">
              <a:spcBef>
                <a:spcPts val="2600"/>
              </a:spcBef>
              <a:buClrTx/>
              <a:buFont typeface="Arial"/>
              <a:buChar char="•"/>
              <a:defRPr sz="7400">
                <a:solidFill>
                  <a:srgbClr val="000000"/>
                </a:solidFill>
              </a:defRPr>
            </a:lvl3pPr>
            <a:lvl4pPr marL="2311400" indent="-939800" defTabSz="2438400">
              <a:spcBef>
                <a:spcPts val="2600"/>
              </a:spcBef>
              <a:buClrTx/>
              <a:buFont typeface="Arial"/>
              <a:buChar char="•"/>
              <a:defRPr sz="7400">
                <a:solidFill>
                  <a:srgbClr val="000000"/>
                </a:solidFill>
              </a:defRPr>
            </a:lvl4pPr>
            <a:lvl5pPr marL="2768600" indent="-939800" defTabSz="2438400">
              <a:spcBef>
                <a:spcPts val="2600"/>
              </a:spcBef>
              <a:buClrTx/>
              <a:buFont typeface="Arial"/>
              <a:buChar char="•"/>
              <a:defRPr sz="7400">
                <a:solidFill>
                  <a:srgbClr val="000000"/>
                </a:solidFill>
              </a:defRPr>
            </a:lvl5pPr>
          </a:lstStyle>
          <a:p>
            <a:pPr/>
            <a:r>
              <a:t>Body Level One</a:t>
            </a:r>
          </a:p>
          <a:p>
            <a:pPr lvl="1"/>
            <a:r>
              <a:t>Body Level Two</a:t>
            </a:r>
          </a:p>
          <a:p>
            <a:pPr lvl="2"/>
            <a:r>
              <a:t>Body Level Three</a:t>
            </a:r>
          </a:p>
          <a:p>
            <a:pPr lvl="3"/>
            <a:r>
              <a:t>Body Level Four</a:t>
            </a:r>
          </a:p>
          <a:p>
            <a:pPr lvl="4"/>
            <a:r>
              <a:t>Body Level Five</a:t>
            </a:r>
          </a:p>
        </p:txBody>
      </p:sp>
      <p:sp>
        <p:nvSpPr>
          <p:cNvPr id="324" name="Title Text"/>
          <p:cNvSpPr txBox="1"/>
          <p:nvPr>
            <p:ph type="title"/>
          </p:nvPr>
        </p:nvSpPr>
        <p:spPr>
          <a:xfrm>
            <a:off x="-2" y="4552124"/>
            <a:ext cx="6616702" cy="2971802"/>
          </a:xfrm>
          <a:prstGeom prst="rect">
            <a:avLst/>
          </a:prstGeom>
        </p:spPr>
        <p:txBody>
          <a:bodyPr lIns="121918" tIns="121918" rIns="121918" bIns="121918" anchor="b"/>
          <a:lstStyle>
            <a:lvl1pPr defTabSz="2438400">
              <a:lnSpc>
                <a:spcPts val="5000"/>
              </a:lnSpc>
              <a:spcBef>
                <a:spcPts val="0"/>
              </a:spcBef>
              <a:defRPr spc="0" sz="4800">
                <a:solidFill>
                  <a:srgbClr val="FFFFFF"/>
                </a:solidFill>
              </a:defRPr>
            </a:lvl1pPr>
          </a:lstStyle>
          <a:p>
            <a:pPr/>
            <a:r>
              <a:t>Title Text</a:t>
            </a:r>
          </a:p>
        </p:txBody>
      </p:sp>
      <p:sp>
        <p:nvSpPr>
          <p:cNvPr id="325" name="Shape 329"/>
          <p:cNvSpPr/>
          <p:nvPr>
            <p:ph type="body" sz="half" idx="13"/>
          </p:nvPr>
        </p:nvSpPr>
        <p:spPr>
          <a:xfrm>
            <a:off x="8812231" y="3470982"/>
            <a:ext cx="14097929" cy="7689465"/>
          </a:xfrm>
          <a:prstGeom prst="rect">
            <a:avLst/>
          </a:prstGeom>
        </p:spPr>
        <p:txBody>
          <a:bodyPr/>
          <a:lstStyle/>
          <a:p>
            <a:pPr marL="604157" indent="-604157" defTabSz="2438400">
              <a:spcBef>
                <a:spcPts val="2600"/>
              </a:spcBef>
              <a:buClrTx/>
              <a:buFont typeface="Arial"/>
              <a:buChar char="•"/>
              <a:defRPr sz="7400">
                <a:solidFill>
                  <a:srgbClr val="000000"/>
                </a:solidFill>
              </a:defRPr>
            </a:pPr>
          </a:p>
        </p:txBody>
      </p:sp>
      <p:sp>
        <p:nvSpPr>
          <p:cNvPr id="326" name="Shape 330"/>
          <p:cNvSpPr/>
          <p:nvPr>
            <p:ph type="body" sz="quarter" idx="14"/>
          </p:nvPr>
        </p:nvSpPr>
        <p:spPr>
          <a:xfrm>
            <a:off x="8812231" y="2480554"/>
            <a:ext cx="13933760" cy="729520"/>
          </a:xfrm>
          <a:prstGeom prst="rect">
            <a:avLst/>
          </a:prstGeom>
        </p:spPr>
        <p:txBody>
          <a:bodyPr anchor="ctr"/>
          <a:lstStyle/>
          <a:p>
            <a:pPr marL="253745" indent="-253745" defTabSz="1024127">
              <a:spcBef>
                <a:spcPts val="1000"/>
              </a:spcBef>
              <a:buClrTx/>
              <a:buFont typeface="Arial"/>
              <a:buChar char="•"/>
              <a:defRPr sz="3108">
                <a:solidFill>
                  <a:srgbClr val="000000"/>
                </a:solidFill>
              </a:defRPr>
            </a:pPr>
          </a:p>
        </p:txBody>
      </p:sp>
      <p:sp>
        <p:nvSpPr>
          <p:cNvPr id="327" name="Slide Number"/>
          <p:cNvSpPr txBox="1"/>
          <p:nvPr>
            <p:ph type="sldNum" sz="quarter" idx="2"/>
          </p:nvPr>
        </p:nvSpPr>
        <p:spPr>
          <a:xfrm>
            <a:off x="23603592" y="13156776"/>
            <a:ext cx="514905" cy="485139"/>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Info-Image-Vault">
    <p:spTree>
      <p:nvGrpSpPr>
        <p:cNvPr id="1" name=""/>
        <p:cNvGrpSpPr/>
        <p:nvPr/>
      </p:nvGrpSpPr>
      <p:grpSpPr>
        <a:xfrm>
          <a:off x="0" y="0"/>
          <a:ext cx="0" cy="0"/>
          <a:chOff x="0" y="0"/>
          <a:chExt cx="0" cy="0"/>
        </a:xfrm>
      </p:grpSpPr>
      <p:pic>
        <p:nvPicPr>
          <p:cNvPr id="334" name="image16.png" descr="image16.png"/>
          <p:cNvPicPr>
            <a:picLocks noChangeAspect="1"/>
          </p:cNvPicPr>
          <p:nvPr/>
        </p:nvPicPr>
        <p:blipFill>
          <a:blip r:embed="rId2">
            <a:extLst/>
          </a:blip>
          <a:stretch>
            <a:fillRect/>
          </a:stretch>
        </p:blipFill>
        <p:spPr>
          <a:xfrm>
            <a:off x="94" y="11"/>
            <a:ext cx="7373723" cy="13716002"/>
          </a:xfrm>
          <a:prstGeom prst="rect">
            <a:avLst/>
          </a:prstGeom>
          <a:ln w="12700">
            <a:miter lim="400000"/>
          </a:ln>
        </p:spPr>
      </p:pic>
      <p:sp>
        <p:nvSpPr>
          <p:cNvPr id="335" name="Shape 338"/>
          <p:cNvSpPr/>
          <p:nvPr/>
        </p:nvSpPr>
        <p:spPr>
          <a:xfrm>
            <a:off x="28890" y="4105157"/>
            <a:ext cx="6773334" cy="7315202"/>
          </a:xfrm>
          <a:prstGeom prst="rect">
            <a:avLst/>
          </a:prstGeom>
          <a:solidFill>
            <a:srgbClr val="000000"/>
          </a:solidFill>
          <a:ln w="12700">
            <a:miter lim="400000"/>
          </a:ln>
        </p:spPr>
        <p:txBody>
          <a:bodyPr lIns="121918" tIns="121918" rIns="121918" bIns="121918" anchor="ctr"/>
          <a:lstStyle/>
          <a:p>
            <a:pPr>
              <a:lnSpc>
                <a:spcPct val="100000"/>
              </a:lnSpc>
              <a:spcBef>
                <a:spcPts val="0"/>
              </a:spcBef>
              <a:defRPr b="0" sz="3400">
                <a:latin typeface="Verdana"/>
                <a:ea typeface="Verdana"/>
                <a:cs typeface="Verdana"/>
                <a:sym typeface="Verdana"/>
              </a:defRPr>
            </a:pPr>
          </a:p>
        </p:txBody>
      </p:sp>
      <p:grpSp>
        <p:nvGrpSpPr>
          <p:cNvPr id="343" name="Group 346"/>
          <p:cNvGrpSpPr/>
          <p:nvPr/>
        </p:nvGrpSpPr>
        <p:grpSpPr>
          <a:xfrm>
            <a:off x="705841" y="643029"/>
            <a:ext cx="2099014" cy="2105874"/>
            <a:chOff x="0" y="-1"/>
            <a:chExt cx="2099012" cy="2105873"/>
          </a:xfrm>
        </p:grpSpPr>
        <p:sp>
          <p:nvSpPr>
            <p:cNvPr id="336" name="Shape 339"/>
            <p:cNvSpPr/>
            <p:nvPr/>
          </p:nvSpPr>
          <p:spPr>
            <a:xfrm>
              <a:off x="-1" y="-2"/>
              <a:ext cx="2099014" cy="210587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10729" y="21600"/>
                  </a:lnTo>
                  <a:lnTo>
                    <a:pt x="21600" y="0"/>
                  </a:lnTo>
                  <a:lnTo>
                    <a:pt x="0" y="0"/>
                  </a:lnTo>
                  <a:close/>
                  <a:moveTo>
                    <a:pt x="12071" y="4327"/>
                  </a:moveTo>
                  <a:lnTo>
                    <a:pt x="13306" y="4327"/>
                  </a:lnTo>
                  <a:lnTo>
                    <a:pt x="13306" y="5558"/>
                  </a:lnTo>
                  <a:lnTo>
                    <a:pt x="12071" y="5558"/>
                  </a:lnTo>
                  <a:lnTo>
                    <a:pt x="12071" y="4327"/>
                  </a:lnTo>
                  <a:close/>
                  <a:moveTo>
                    <a:pt x="9565" y="9322"/>
                  </a:moveTo>
                  <a:lnTo>
                    <a:pt x="8329" y="9322"/>
                  </a:lnTo>
                  <a:lnTo>
                    <a:pt x="8329" y="8056"/>
                  </a:lnTo>
                  <a:lnTo>
                    <a:pt x="9565" y="8056"/>
                  </a:lnTo>
                  <a:lnTo>
                    <a:pt x="9565" y="9322"/>
                  </a:lnTo>
                  <a:close/>
                  <a:moveTo>
                    <a:pt x="9565" y="7458"/>
                  </a:moveTo>
                  <a:lnTo>
                    <a:pt x="8329" y="7458"/>
                  </a:lnTo>
                  <a:lnTo>
                    <a:pt x="8329" y="6192"/>
                  </a:lnTo>
                  <a:lnTo>
                    <a:pt x="9565" y="6192"/>
                  </a:lnTo>
                  <a:lnTo>
                    <a:pt x="9565" y="7458"/>
                  </a:lnTo>
                  <a:close/>
                  <a:moveTo>
                    <a:pt x="9565" y="5558"/>
                  </a:moveTo>
                  <a:lnTo>
                    <a:pt x="8329" y="5558"/>
                  </a:lnTo>
                  <a:lnTo>
                    <a:pt x="8329" y="4327"/>
                  </a:lnTo>
                  <a:lnTo>
                    <a:pt x="9565" y="4327"/>
                  </a:lnTo>
                  <a:lnTo>
                    <a:pt x="9565" y="5558"/>
                  </a:lnTo>
                  <a:close/>
                  <a:moveTo>
                    <a:pt x="11435" y="11187"/>
                  </a:moveTo>
                  <a:lnTo>
                    <a:pt x="10200" y="11187"/>
                  </a:lnTo>
                  <a:lnTo>
                    <a:pt x="10200" y="9956"/>
                  </a:lnTo>
                  <a:lnTo>
                    <a:pt x="11435" y="9956"/>
                  </a:lnTo>
                  <a:lnTo>
                    <a:pt x="11435" y="11187"/>
                  </a:lnTo>
                  <a:close/>
                  <a:moveTo>
                    <a:pt x="11435" y="9322"/>
                  </a:moveTo>
                  <a:lnTo>
                    <a:pt x="10200" y="9322"/>
                  </a:lnTo>
                  <a:lnTo>
                    <a:pt x="10200" y="8056"/>
                  </a:lnTo>
                  <a:lnTo>
                    <a:pt x="11435" y="8056"/>
                  </a:lnTo>
                  <a:lnTo>
                    <a:pt x="11435" y="9322"/>
                  </a:lnTo>
                  <a:close/>
                  <a:moveTo>
                    <a:pt x="11435" y="7458"/>
                  </a:moveTo>
                  <a:lnTo>
                    <a:pt x="10200" y="7458"/>
                  </a:lnTo>
                  <a:lnTo>
                    <a:pt x="10200" y="6192"/>
                  </a:lnTo>
                  <a:lnTo>
                    <a:pt x="11435" y="6192"/>
                  </a:lnTo>
                  <a:lnTo>
                    <a:pt x="11435" y="7458"/>
                  </a:lnTo>
                  <a:close/>
                  <a:moveTo>
                    <a:pt x="11435" y="5558"/>
                  </a:moveTo>
                  <a:lnTo>
                    <a:pt x="10200" y="5558"/>
                  </a:lnTo>
                  <a:lnTo>
                    <a:pt x="10200" y="4327"/>
                  </a:lnTo>
                  <a:lnTo>
                    <a:pt x="11435" y="4327"/>
                  </a:lnTo>
                  <a:lnTo>
                    <a:pt x="11435" y="5558"/>
                  </a:lnTo>
                  <a:close/>
                  <a:moveTo>
                    <a:pt x="12071" y="6192"/>
                  </a:moveTo>
                  <a:lnTo>
                    <a:pt x="13306" y="6192"/>
                  </a:lnTo>
                  <a:lnTo>
                    <a:pt x="13306" y="7458"/>
                  </a:lnTo>
                  <a:lnTo>
                    <a:pt x="12071" y="7458"/>
                  </a:lnTo>
                  <a:lnTo>
                    <a:pt x="12071" y="6192"/>
                  </a:lnTo>
                  <a:close/>
                  <a:moveTo>
                    <a:pt x="12071" y="9322"/>
                  </a:moveTo>
                  <a:lnTo>
                    <a:pt x="12071" y="8056"/>
                  </a:lnTo>
                  <a:lnTo>
                    <a:pt x="13306" y="8056"/>
                  </a:lnTo>
                  <a:lnTo>
                    <a:pt x="13306" y="9322"/>
                  </a:lnTo>
                  <a:lnTo>
                    <a:pt x="12071" y="9322"/>
                  </a:lnTo>
                  <a:close/>
                </a:path>
              </a:pathLst>
            </a:cu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b="0" sz="3400">
                  <a:latin typeface="Verdana"/>
                  <a:ea typeface="Verdana"/>
                  <a:cs typeface="Verdana"/>
                  <a:sym typeface="Verdana"/>
                </a:defRPr>
              </a:pPr>
            </a:p>
          </p:txBody>
        </p:sp>
        <p:sp>
          <p:nvSpPr>
            <p:cNvPr id="337" name="Shape 340"/>
            <p:cNvSpPr/>
            <p:nvPr/>
          </p:nvSpPr>
          <p:spPr>
            <a:xfrm>
              <a:off x="809422" y="785414"/>
              <a:ext cx="113181" cy="123474"/>
            </a:xfrm>
            <a:prstGeom prst="rect">
              <a:avLst/>
            </a:prstGeom>
            <a:solidFill>
              <a:srgbClr val="FFFFFF">
                <a:alpha val="54000"/>
              </a:srgbClr>
            </a:solidFill>
            <a:ln w="12700" cap="flat">
              <a:noFill/>
              <a:miter lim="400000"/>
            </a:ln>
            <a:effectLst/>
          </p:spPr>
          <p:txBody>
            <a:bodyPr wrap="square" lIns="121918" tIns="121918" rIns="121918" bIns="121918" numCol="1" anchor="t">
              <a:noAutofit/>
            </a:bodyPr>
            <a:lstStyle/>
            <a:p>
              <a:pPr>
                <a:lnSpc>
                  <a:spcPct val="100000"/>
                </a:lnSpc>
                <a:spcBef>
                  <a:spcPts val="0"/>
                </a:spcBef>
                <a:defRPr b="0" sz="3400">
                  <a:latin typeface="Verdana"/>
                  <a:ea typeface="Verdana"/>
                  <a:cs typeface="Verdana"/>
                  <a:sym typeface="Verdana"/>
                </a:defRPr>
              </a:pPr>
            </a:p>
          </p:txBody>
        </p:sp>
        <p:sp>
          <p:nvSpPr>
            <p:cNvPr id="338" name="Shape 341"/>
            <p:cNvSpPr/>
            <p:nvPr/>
          </p:nvSpPr>
          <p:spPr>
            <a:xfrm>
              <a:off x="802561" y="785414"/>
              <a:ext cx="120044" cy="12347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0" y="0"/>
                  </a:lnTo>
                  <a:lnTo>
                    <a:pt x="0" y="21600"/>
                  </a:lnTo>
                  <a:lnTo>
                    <a:pt x="1234" y="21600"/>
                  </a:lnTo>
                  <a:lnTo>
                    <a:pt x="1234" y="0"/>
                  </a:lnTo>
                  <a:lnTo>
                    <a:pt x="21600" y="0"/>
                  </a:lnTo>
                  <a:close/>
                </a:path>
              </a:pathLst>
            </a:cu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b="0" sz="3400">
                  <a:latin typeface="Verdana"/>
                  <a:ea typeface="Verdana"/>
                  <a:cs typeface="Verdana"/>
                  <a:sym typeface="Verdana"/>
                </a:defRPr>
              </a:pPr>
            </a:p>
          </p:txBody>
        </p:sp>
        <p:sp>
          <p:nvSpPr>
            <p:cNvPr id="339" name="Shape 342"/>
            <p:cNvSpPr/>
            <p:nvPr/>
          </p:nvSpPr>
          <p:spPr>
            <a:xfrm>
              <a:off x="809422" y="421860"/>
              <a:ext cx="113181" cy="120042"/>
            </a:xfrm>
            <a:prstGeom prst="rect">
              <a:avLst/>
            </a:prstGeom>
            <a:solidFill>
              <a:srgbClr val="FFFFFF">
                <a:alpha val="54000"/>
              </a:srgbClr>
            </a:solidFill>
            <a:ln w="12700" cap="flat">
              <a:noFill/>
              <a:miter lim="400000"/>
            </a:ln>
            <a:effectLst/>
          </p:spPr>
          <p:txBody>
            <a:bodyPr wrap="square" lIns="121918" tIns="121918" rIns="121918" bIns="121918" numCol="1" anchor="t">
              <a:noAutofit/>
            </a:bodyPr>
            <a:lstStyle/>
            <a:p>
              <a:pPr>
                <a:lnSpc>
                  <a:spcPct val="100000"/>
                </a:lnSpc>
                <a:spcBef>
                  <a:spcPts val="0"/>
                </a:spcBef>
                <a:defRPr b="0" sz="3400">
                  <a:latin typeface="Verdana"/>
                  <a:ea typeface="Verdana"/>
                  <a:cs typeface="Verdana"/>
                  <a:sym typeface="Verdana"/>
                </a:defRPr>
              </a:pPr>
            </a:p>
          </p:txBody>
        </p:sp>
        <p:sp>
          <p:nvSpPr>
            <p:cNvPr id="340" name="Shape 343"/>
            <p:cNvSpPr/>
            <p:nvPr/>
          </p:nvSpPr>
          <p:spPr>
            <a:xfrm>
              <a:off x="802561" y="421860"/>
              <a:ext cx="120044" cy="1200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0" y="0"/>
                  </a:lnTo>
                  <a:lnTo>
                    <a:pt x="0" y="21600"/>
                  </a:lnTo>
                  <a:lnTo>
                    <a:pt x="1234" y="21600"/>
                  </a:lnTo>
                  <a:lnTo>
                    <a:pt x="1234" y="0"/>
                  </a:lnTo>
                  <a:lnTo>
                    <a:pt x="21600" y="0"/>
                  </a:lnTo>
                  <a:close/>
                </a:path>
              </a:pathLst>
            </a:cu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b="0" sz="3400">
                  <a:latin typeface="Verdana"/>
                  <a:ea typeface="Verdana"/>
                  <a:cs typeface="Verdana"/>
                  <a:sym typeface="Verdana"/>
                </a:defRPr>
              </a:pPr>
            </a:p>
          </p:txBody>
        </p:sp>
        <p:sp>
          <p:nvSpPr>
            <p:cNvPr id="341" name="Shape 344"/>
            <p:cNvSpPr/>
            <p:nvPr/>
          </p:nvSpPr>
          <p:spPr>
            <a:xfrm>
              <a:off x="991199" y="603637"/>
              <a:ext cx="113181" cy="123474"/>
            </a:xfrm>
            <a:prstGeom prst="rect">
              <a:avLst/>
            </a:prstGeom>
            <a:solidFill>
              <a:srgbClr val="FFFFFF">
                <a:alpha val="54000"/>
              </a:srgbClr>
            </a:solidFill>
            <a:ln w="12700" cap="flat">
              <a:noFill/>
              <a:miter lim="400000"/>
            </a:ln>
            <a:effectLst/>
          </p:spPr>
          <p:txBody>
            <a:bodyPr wrap="square" lIns="121918" tIns="121918" rIns="121918" bIns="121918" numCol="1" anchor="t">
              <a:noAutofit/>
            </a:bodyPr>
            <a:lstStyle/>
            <a:p>
              <a:pPr>
                <a:lnSpc>
                  <a:spcPct val="100000"/>
                </a:lnSpc>
                <a:spcBef>
                  <a:spcPts val="0"/>
                </a:spcBef>
                <a:defRPr b="0" sz="3400">
                  <a:latin typeface="Verdana"/>
                  <a:ea typeface="Verdana"/>
                  <a:cs typeface="Verdana"/>
                  <a:sym typeface="Verdana"/>
                </a:defRPr>
              </a:pPr>
            </a:p>
          </p:txBody>
        </p:sp>
        <p:sp>
          <p:nvSpPr>
            <p:cNvPr id="342" name="Shape 345"/>
            <p:cNvSpPr/>
            <p:nvPr/>
          </p:nvSpPr>
          <p:spPr>
            <a:xfrm>
              <a:off x="984341" y="603637"/>
              <a:ext cx="120044" cy="12347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0" y="0"/>
                  </a:lnTo>
                  <a:lnTo>
                    <a:pt x="0" y="21600"/>
                  </a:lnTo>
                  <a:lnTo>
                    <a:pt x="1234" y="21600"/>
                  </a:lnTo>
                  <a:lnTo>
                    <a:pt x="1234" y="0"/>
                  </a:lnTo>
                  <a:lnTo>
                    <a:pt x="21600" y="0"/>
                  </a:lnTo>
                  <a:close/>
                </a:path>
              </a:pathLst>
            </a:cu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b="0" sz="3400">
                  <a:latin typeface="Verdana"/>
                  <a:ea typeface="Verdana"/>
                  <a:cs typeface="Verdana"/>
                  <a:sym typeface="Verdana"/>
                </a:defRPr>
              </a:pPr>
            </a:p>
          </p:txBody>
        </p:sp>
      </p:grpSp>
      <p:sp>
        <p:nvSpPr>
          <p:cNvPr id="344" name="Shape 348"/>
          <p:cNvSpPr txBox="1"/>
          <p:nvPr/>
        </p:nvSpPr>
        <p:spPr>
          <a:xfrm>
            <a:off x="19445329" y="13141286"/>
            <a:ext cx="3223576" cy="485139"/>
          </a:xfrm>
          <a:prstGeom prst="rect">
            <a:avLst/>
          </a:prstGeom>
          <a:ln w="12700">
            <a:miter lim="400000"/>
          </a:ln>
          <a:extLst>
            <a:ext uri="{C572A759-6A51-4108-AA02-DFA0A04FC94B}">
              <ma14:wrappingTextBoxFlag xmlns:ma14="http://schemas.microsoft.com/office/mac/drawingml/2011/main" val="1"/>
            </a:ext>
          </a:extLst>
        </p:spPr>
        <p:txBody>
          <a:bodyPr wrap="none" lIns="121918" tIns="121918" rIns="121918" bIns="121918">
            <a:spAutoFit/>
          </a:bodyPr>
          <a:lstStyle>
            <a:lvl1pPr>
              <a:lnSpc>
                <a:spcPct val="100000"/>
              </a:lnSpc>
              <a:spcBef>
                <a:spcPts val="0"/>
              </a:spcBef>
              <a:defRPr b="0" sz="1600">
                <a:solidFill>
                  <a:srgbClr val="AFABAB"/>
                </a:solidFill>
                <a:latin typeface="Verdana"/>
                <a:ea typeface="Verdana"/>
                <a:cs typeface="Verdana"/>
                <a:sym typeface="Verdana"/>
              </a:defRPr>
            </a:lvl1pPr>
          </a:lstStyle>
          <a:p>
            <a:pPr/>
            <a:r>
              <a:t>Copyright © 2017 HashiCorp</a:t>
            </a:r>
          </a:p>
        </p:txBody>
      </p:sp>
      <p:sp>
        <p:nvSpPr>
          <p:cNvPr id="345" name="Title Text"/>
          <p:cNvSpPr txBox="1"/>
          <p:nvPr>
            <p:ph type="title"/>
          </p:nvPr>
        </p:nvSpPr>
        <p:spPr>
          <a:xfrm>
            <a:off x="-2061" y="4547423"/>
            <a:ext cx="6612848" cy="2976504"/>
          </a:xfrm>
          <a:prstGeom prst="rect">
            <a:avLst/>
          </a:prstGeom>
        </p:spPr>
        <p:txBody>
          <a:bodyPr lIns="121918" tIns="121918" rIns="121918" bIns="121918" anchor="b"/>
          <a:lstStyle>
            <a:lvl1pPr marL="12700" indent="-12700" defTabSz="2438400">
              <a:lnSpc>
                <a:spcPts val="5000"/>
              </a:lnSpc>
              <a:spcBef>
                <a:spcPts val="0"/>
              </a:spcBef>
              <a:defRPr spc="0" sz="4800">
                <a:solidFill>
                  <a:srgbClr val="FFFFFF"/>
                </a:solidFill>
              </a:defRPr>
            </a:lvl1pPr>
          </a:lstStyle>
          <a:p>
            <a:pPr/>
            <a:r>
              <a:t>Title Text</a:t>
            </a:r>
          </a:p>
        </p:txBody>
      </p:sp>
      <p:sp>
        <p:nvSpPr>
          <p:cNvPr id="346" name="Body Level One…"/>
          <p:cNvSpPr txBox="1"/>
          <p:nvPr>
            <p:ph type="body" sz="quarter" idx="1"/>
          </p:nvPr>
        </p:nvSpPr>
        <p:spPr>
          <a:xfrm>
            <a:off x="-2" y="7657141"/>
            <a:ext cx="6585389" cy="3368286"/>
          </a:xfrm>
          <a:prstGeom prst="rect">
            <a:avLst/>
          </a:prstGeom>
        </p:spPr>
        <p:txBody>
          <a:bodyPr/>
          <a:lstStyle>
            <a:lvl1pPr marL="604157" indent="-604157" defTabSz="2438400">
              <a:spcBef>
                <a:spcPts val="2600"/>
              </a:spcBef>
              <a:buClrTx/>
              <a:buFont typeface="Arial"/>
              <a:buChar char="•"/>
              <a:defRPr sz="7400">
                <a:solidFill>
                  <a:srgbClr val="000000"/>
                </a:solidFill>
              </a:defRPr>
            </a:lvl1pPr>
            <a:lvl2pPr marL="1162050" indent="-704850" defTabSz="2438400">
              <a:spcBef>
                <a:spcPts val="2600"/>
              </a:spcBef>
              <a:buClrTx/>
              <a:buFont typeface="Arial"/>
              <a:buChar char="•"/>
              <a:defRPr sz="7400">
                <a:solidFill>
                  <a:srgbClr val="000000"/>
                </a:solidFill>
              </a:defRPr>
            </a:lvl2pPr>
            <a:lvl3pPr marL="1760220" indent="-845819" defTabSz="2438400">
              <a:spcBef>
                <a:spcPts val="2600"/>
              </a:spcBef>
              <a:buClrTx/>
              <a:buFont typeface="Arial"/>
              <a:buChar char="•"/>
              <a:defRPr sz="7400">
                <a:solidFill>
                  <a:srgbClr val="000000"/>
                </a:solidFill>
              </a:defRPr>
            </a:lvl3pPr>
            <a:lvl4pPr marL="2311400" indent="-939800" defTabSz="2438400">
              <a:spcBef>
                <a:spcPts val="2600"/>
              </a:spcBef>
              <a:buClrTx/>
              <a:buFont typeface="Arial"/>
              <a:buChar char="•"/>
              <a:defRPr sz="7400">
                <a:solidFill>
                  <a:srgbClr val="000000"/>
                </a:solidFill>
              </a:defRPr>
            </a:lvl4pPr>
            <a:lvl5pPr marL="2768600" indent="-939800" defTabSz="2438400">
              <a:spcBef>
                <a:spcPts val="2600"/>
              </a:spcBef>
              <a:buClrTx/>
              <a:buFont typeface="Arial"/>
              <a:buChar char="•"/>
              <a:defRPr sz="7400">
                <a:solidFill>
                  <a:srgbClr val="000000"/>
                </a:solidFill>
              </a:defRPr>
            </a:lvl5pPr>
          </a:lstStyle>
          <a:p>
            <a:pPr/>
            <a:r>
              <a:t>Body Level One</a:t>
            </a:r>
          </a:p>
          <a:p>
            <a:pPr lvl="1"/>
            <a:r>
              <a:t>Body Level Two</a:t>
            </a:r>
          </a:p>
          <a:p>
            <a:pPr lvl="2"/>
            <a:r>
              <a:t>Body Level Three</a:t>
            </a:r>
          </a:p>
          <a:p>
            <a:pPr lvl="3"/>
            <a:r>
              <a:t>Body Level Four</a:t>
            </a:r>
          </a:p>
          <a:p>
            <a:pPr lvl="4"/>
            <a:r>
              <a:t>Body Level Five</a:t>
            </a:r>
          </a:p>
        </p:txBody>
      </p:sp>
      <p:sp>
        <p:nvSpPr>
          <p:cNvPr id="347" name="Shape 351"/>
          <p:cNvSpPr/>
          <p:nvPr>
            <p:ph type="pic" idx="13"/>
          </p:nvPr>
        </p:nvSpPr>
        <p:spPr>
          <a:xfrm>
            <a:off x="8030796" y="747436"/>
            <a:ext cx="15696128" cy="12195645"/>
          </a:xfrm>
          <a:prstGeom prst="rect">
            <a:avLst/>
          </a:prstGeom>
          <a:ln>
            <a:solidFill>
              <a:srgbClr val="CBCFD5"/>
            </a:solidFill>
            <a:round/>
          </a:ln>
        </p:spPr>
        <p:txBody>
          <a:bodyPr lIns="91439" tIns="45719" rIns="91439" bIns="45719">
            <a:noAutofit/>
          </a:bodyPr>
          <a:lstStyle/>
          <a:p>
            <a:pPr/>
          </a:p>
        </p:txBody>
      </p:sp>
      <p:sp>
        <p:nvSpPr>
          <p:cNvPr id="348" name="Slide Number"/>
          <p:cNvSpPr txBox="1"/>
          <p:nvPr>
            <p:ph type="sldNum" sz="quarter" idx="2"/>
          </p:nvPr>
        </p:nvSpPr>
        <p:spPr>
          <a:xfrm>
            <a:off x="23603592" y="13156776"/>
            <a:ext cx="514905" cy="485139"/>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Info-Text-Vault">
    <p:spTree>
      <p:nvGrpSpPr>
        <p:cNvPr id="1" name=""/>
        <p:cNvGrpSpPr/>
        <p:nvPr/>
      </p:nvGrpSpPr>
      <p:grpSpPr>
        <a:xfrm>
          <a:off x="0" y="0"/>
          <a:ext cx="0" cy="0"/>
          <a:chOff x="0" y="0"/>
          <a:chExt cx="0" cy="0"/>
        </a:xfrm>
      </p:grpSpPr>
      <p:pic>
        <p:nvPicPr>
          <p:cNvPr id="355" name="image16.png" descr="image16.png"/>
          <p:cNvPicPr>
            <a:picLocks noChangeAspect="1"/>
          </p:cNvPicPr>
          <p:nvPr/>
        </p:nvPicPr>
        <p:blipFill>
          <a:blip r:embed="rId2">
            <a:extLst/>
          </a:blip>
          <a:stretch>
            <a:fillRect/>
          </a:stretch>
        </p:blipFill>
        <p:spPr>
          <a:xfrm>
            <a:off x="94" y="11"/>
            <a:ext cx="7373723" cy="13716002"/>
          </a:xfrm>
          <a:prstGeom prst="rect">
            <a:avLst/>
          </a:prstGeom>
          <a:ln w="12700">
            <a:miter lim="400000"/>
          </a:ln>
        </p:spPr>
      </p:pic>
      <p:sp>
        <p:nvSpPr>
          <p:cNvPr id="356" name="Shape 359"/>
          <p:cNvSpPr/>
          <p:nvPr/>
        </p:nvSpPr>
        <p:spPr>
          <a:xfrm>
            <a:off x="28890" y="4105157"/>
            <a:ext cx="6773334" cy="7315202"/>
          </a:xfrm>
          <a:prstGeom prst="rect">
            <a:avLst/>
          </a:prstGeom>
          <a:solidFill>
            <a:srgbClr val="000000"/>
          </a:solidFill>
          <a:ln w="12700">
            <a:miter lim="400000"/>
          </a:ln>
        </p:spPr>
        <p:txBody>
          <a:bodyPr lIns="121918" tIns="121918" rIns="121918" bIns="121918" anchor="ctr"/>
          <a:lstStyle/>
          <a:p>
            <a:pPr>
              <a:lnSpc>
                <a:spcPct val="100000"/>
              </a:lnSpc>
              <a:spcBef>
                <a:spcPts val="0"/>
              </a:spcBef>
              <a:defRPr b="0" sz="3400">
                <a:latin typeface="Verdana"/>
                <a:ea typeface="Verdana"/>
                <a:cs typeface="Verdana"/>
                <a:sym typeface="Verdana"/>
              </a:defRPr>
            </a:pPr>
          </a:p>
        </p:txBody>
      </p:sp>
      <p:grpSp>
        <p:nvGrpSpPr>
          <p:cNvPr id="364" name="Group 367"/>
          <p:cNvGrpSpPr/>
          <p:nvPr/>
        </p:nvGrpSpPr>
        <p:grpSpPr>
          <a:xfrm>
            <a:off x="705841" y="643029"/>
            <a:ext cx="2099014" cy="2105874"/>
            <a:chOff x="0" y="-1"/>
            <a:chExt cx="2099012" cy="2105873"/>
          </a:xfrm>
        </p:grpSpPr>
        <p:sp>
          <p:nvSpPr>
            <p:cNvPr id="357" name="Shape 360"/>
            <p:cNvSpPr/>
            <p:nvPr/>
          </p:nvSpPr>
          <p:spPr>
            <a:xfrm>
              <a:off x="-1" y="-2"/>
              <a:ext cx="2099014" cy="210587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10729" y="21600"/>
                  </a:lnTo>
                  <a:lnTo>
                    <a:pt x="21600" y="0"/>
                  </a:lnTo>
                  <a:lnTo>
                    <a:pt x="0" y="0"/>
                  </a:lnTo>
                  <a:close/>
                  <a:moveTo>
                    <a:pt x="12071" y="4327"/>
                  </a:moveTo>
                  <a:lnTo>
                    <a:pt x="13306" y="4327"/>
                  </a:lnTo>
                  <a:lnTo>
                    <a:pt x="13306" y="5558"/>
                  </a:lnTo>
                  <a:lnTo>
                    <a:pt x="12071" y="5558"/>
                  </a:lnTo>
                  <a:lnTo>
                    <a:pt x="12071" y="4327"/>
                  </a:lnTo>
                  <a:close/>
                  <a:moveTo>
                    <a:pt x="9565" y="9322"/>
                  </a:moveTo>
                  <a:lnTo>
                    <a:pt x="8329" y="9322"/>
                  </a:lnTo>
                  <a:lnTo>
                    <a:pt x="8329" y="8056"/>
                  </a:lnTo>
                  <a:lnTo>
                    <a:pt x="9565" y="8056"/>
                  </a:lnTo>
                  <a:lnTo>
                    <a:pt x="9565" y="9322"/>
                  </a:lnTo>
                  <a:close/>
                  <a:moveTo>
                    <a:pt x="9565" y="7458"/>
                  </a:moveTo>
                  <a:lnTo>
                    <a:pt x="8329" y="7458"/>
                  </a:lnTo>
                  <a:lnTo>
                    <a:pt x="8329" y="6192"/>
                  </a:lnTo>
                  <a:lnTo>
                    <a:pt x="9565" y="6192"/>
                  </a:lnTo>
                  <a:lnTo>
                    <a:pt x="9565" y="7458"/>
                  </a:lnTo>
                  <a:close/>
                  <a:moveTo>
                    <a:pt x="9565" y="5558"/>
                  </a:moveTo>
                  <a:lnTo>
                    <a:pt x="8329" y="5558"/>
                  </a:lnTo>
                  <a:lnTo>
                    <a:pt x="8329" y="4327"/>
                  </a:lnTo>
                  <a:lnTo>
                    <a:pt x="9565" y="4327"/>
                  </a:lnTo>
                  <a:lnTo>
                    <a:pt x="9565" y="5558"/>
                  </a:lnTo>
                  <a:close/>
                  <a:moveTo>
                    <a:pt x="11435" y="11187"/>
                  </a:moveTo>
                  <a:lnTo>
                    <a:pt x="10200" y="11187"/>
                  </a:lnTo>
                  <a:lnTo>
                    <a:pt x="10200" y="9956"/>
                  </a:lnTo>
                  <a:lnTo>
                    <a:pt x="11435" y="9956"/>
                  </a:lnTo>
                  <a:lnTo>
                    <a:pt x="11435" y="11187"/>
                  </a:lnTo>
                  <a:close/>
                  <a:moveTo>
                    <a:pt x="11435" y="9322"/>
                  </a:moveTo>
                  <a:lnTo>
                    <a:pt x="10200" y="9322"/>
                  </a:lnTo>
                  <a:lnTo>
                    <a:pt x="10200" y="8056"/>
                  </a:lnTo>
                  <a:lnTo>
                    <a:pt x="11435" y="8056"/>
                  </a:lnTo>
                  <a:lnTo>
                    <a:pt x="11435" y="9322"/>
                  </a:lnTo>
                  <a:close/>
                  <a:moveTo>
                    <a:pt x="11435" y="7458"/>
                  </a:moveTo>
                  <a:lnTo>
                    <a:pt x="10200" y="7458"/>
                  </a:lnTo>
                  <a:lnTo>
                    <a:pt x="10200" y="6192"/>
                  </a:lnTo>
                  <a:lnTo>
                    <a:pt x="11435" y="6192"/>
                  </a:lnTo>
                  <a:lnTo>
                    <a:pt x="11435" y="7458"/>
                  </a:lnTo>
                  <a:close/>
                  <a:moveTo>
                    <a:pt x="11435" y="5558"/>
                  </a:moveTo>
                  <a:lnTo>
                    <a:pt x="10200" y="5558"/>
                  </a:lnTo>
                  <a:lnTo>
                    <a:pt x="10200" y="4327"/>
                  </a:lnTo>
                  <a:lnTo>
                    <a:pt x="11435" y="4327"/>
                  </a:lnTo>
                  <a:lnTo>
                    <a:pt x="11435" y="5558"/>
                  </a:lnTo>
                  <a:close/>
                  <a:moveTo>
                    <a:pt x="12071" y="6192"/>
                  </a:moveTo>
                  <a:lnTo>
                    <a:pt x="13306" y="6192"/>
                  </a:lnTo>
                  <a:lnTo>
                    <a:pt x="13306" y="7458"/>
                  </a:lnTo>
                  <a:lnTo>
                    <a:pt x="12071" y="7458"/>
                  </a:lnTo>
                  <a:lnTo>
                    <a:pt x="12071" y="6192"/>
                  </a:lnTo>
                  <a:close/>
                  <a:moveTo>
                    <a:pt x="12071" y="9322"/>
                  </a:moveTo>
                  <a:lnTo>
                    <a:pt x="12071" y="8056"/>
                  </a:lnTo>
                  <a:lnTo>
                    <a:pt x="13306" y="8056"/>
                  </a:lnTo>
                  <a:lnTo>
                    <a:pt x="13306" y="9322"/>
                  </a:lnTo>
                  <a:lnTo>
                    <a:pt x="12071" y="9322"/>
                  </a:lnTo>
                  <a:close/>
                </a:path>
              </a:pathLst>
            </a:cu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b="0" sz="3400">
                  <a:latin typeface="Verdana"/>
                  <a:ea typeface="Verdana"/>
                  <a:cs typeface="Verdana"/>
                  <a:sym typeface="Verdana"/>
                </a:defRPr>
              </a:pPr>
            </a:p>
          </p:txBody>
        </p:sp>
        <p:sp>
          <p:nvSpPr>
            <p:cNvPr id="358" name="Shape 361"/>
            <p:cNvSpPr/>
            <p:nvPr/>
          </p:nvSpPr>
          <p:spPr>
            <a:xfrm>
              <a:off x="809422" y="785414"/>
              <a:ext cx="113181" cy="123474"/>
            </a:xfrm>
            <a:prstGeom prst="rect">
              <a:avLst/>
            </a:prstGeom>
            <a:solidFill>
              <a:srgbClr val="FFFFFF">
                <a:alpha val="54000"/>
              </a:srgbClr>
            </a:solidFill>
            <a:ln w="12700" cap="flat">
              <a:noFill/>
              <a:miter lim="400000"/>
            </a:ln>
            <a:effectLst/>
          </p:spPr>
          <p:txBody>
            <a:bodyPr wrap="square" lIns="121918" tIns="121918" rIns="121918" bIns="121918" numCol="1" anchor="t">
              <a:noAutofit/>
            </a:bodyPr>
            <a:lstStyle/>
            <a:p>
              <a:pPr>
                <a:lnSpc>
                  <a:spcPct val="100000"/>
                </a:lnSpc>
                <a:spcBef>
                  <a:spcPts val="0"/>
                </a:spcBef>
                <a:defRPr b="0" sz="3400">
                  <a:latin typeface="Verdana"/>
                  <a:ea typeface="Verdana"/>
                  <a:cs typeface="Verdana"/>
                  <a:sym typeface="Verdana"/>
                </a:defRPr>
              </a:pPr>
            </a:p>
          </p:txBody>
        </p:sp>
        <p:sp>
          <p:nvSpPr>
            <p:cNvPr id="359" name="Shape 362"/>
            <p:cNvSpPr/>
            <p:nvPr/>
          </p:nvSpPr>
          <p:spPr>
            <a:xfrm>
              <a:off x="802561" y="785414"/>
              <a:ext cx="120044" cy="12347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0" y="0"/>
                  </a:lnTo>
                  <a:lnTo>
                    <a:pt x="0" y="21600"/>
                  </a:lnTo>
                  <a:lnTo>
                    <a:pt x="1234" y="21600"/>
                  </a:lnTo>
                  <a:lnTo>
                    <a:pt x="1234" y="0"/>
                  </a:lnTo>
                  <a:lnTo>
                    <a:pt x="21600" y="0"/>
                  </a:lnTo>
                  <a:close/>
                </a:path>
              </a:pathLst>
            </a:cu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b="0" sz="3400">
                  <a:latin typeface="Verdana"/>
                  <a:ea typeface="Verdana"/>
                  <a:cs typeface="Verdana"/>
                  <a:sym typeface="Verdana"/>
                </a:defRPr>
              </a:pPr>
            </a:p>
          </p:txBody>
        </p:sp>
        <p:sp>
          <p:nvSpPr>
            <p:cNvPr id="360" name="Shape 363"/>
            <p:cNvSpPr/>
            <p:nvPr/>
          </p:nvSpPr>
          <p:spPr>
            <a:xfrm>
              <a:off x="809422" y="421860"/>
              <a:ext cx="113181" cy="120042"/>
            </a:xfrm>
            <a:prstGeom prst="rect">
              <a:avLst/>
            </a:prstGeom>
            <a:solidFill>
              <a:srgbClr val="FFFFFF">
                <a:alpha val="54000"/>
              </a:srgbClr>
            </a:solidFill>
            <a:ln w="12700" cap="flat">
              <a:noFill/>
              <a:miter lim="400000"/>
            </a:ln>
            <a:effectLst/>
          </p:spPr>
          <p:txBody>
            <a:bodyPr wrap="square" lIns="121918" tIns="121918" rIns="121918" bIns="121918" numCol="1" anchor="t">
              <a:noAutofit/>
            </a:bodyPr>
            <a:lstStyle/>
            <a:p>
              <a:pPr>
                <a:lnSpc>
                  <a:spcPct val="100000"/>
                </a:lnSpc>
                <a:spcBef>
                  <a:spcPts val="0"/>
                </a:spcBef>
                <a:defRPr b="0" sz="3400">
                  <a:latin typeface="Verdana"/>
                  <a:ea typeface="Verdana"/>
                  <a:cs typeface="Verdana"/>
                  <a:sym typeface="Verdana"/>
                </a:defRPr>
              </a:pPr>
            </a:p>
          </p:txBody>
        </p:sp>
        <p:sp>
          <p:nvSpPr>
            <p:cNvPr id="361" name="Shape 364"/>
            <p:cNvSpPr/>
            <p:nvPr/>
          </p:nvSpPr>
          <p:spPr>
            <a:xfrm>
              <a:off x="802561" y="421860"/>
              <a:ext cx="120044" cy="1200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0" y="0"/>
                  </a:lnTo>
                  <a:lnTo>
                    <a:pt x="0" y="21600"/>
                  </a:lnTo>
                  <a:lnTo>
                    <a:pt x="1234" y="21600"/>
                  </a:lnTo>
                  <a:lnTo>
                    <a:pt x="1234" y="0"/>
                  </a:lnTo>
                  <a:lnTo>
                    <a:pt x="21600" y="0"/>
                  </a:lnTo>
                  <a:close/>
                </a:path>
              </a:pathLst>
            </a:cu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b="0" sz="3400">
                  <a:latin typeface="Verdana"/>
                  <a:ea typeface="Verdana"/>
                  <a:cs typeface="Verdana"/>
                  <a:sym typeface="Verdana"/>
                </a:defRPr>
              </a:pPr>
            </a:p>
          </p:txBody>
        </p:sp>
        <p:sp>
          <p:nvSpPr>
            <p:cNvPr id="362" name="Shape 365"/>
            <p:cNvSpPr/>
            <p:nvPr/>
          </p:nvSpPr>
          <p:spPr>
            <a:xfrm>
              <a:off x="991199" y="603637"/>
              <a:ext cx="113181" cy="123474"/>
            </a:xfrm>
            <a:prstGeom prst="rect">
              <a:avLst/>
            </a:prstGeom>
            <a:solidFill>
              <a:srgbClr val="FFFFFF">
                <a:alpha val="54000"/>
              </a:srgbClr>
            </a:solidFill>
            <a:ln w="12700" cap="flat">
              <a:noFill/>
              <a:miter lim="400000"/>
            </a:ln>
            <a:effectLst/>
          </p:spPr>
          <p:txBody>
            <a:bodyPr wrap="square" lIns="121918" tIns="121918" rIns="121918" bIns="121918" numCol="1" anchor="t">
              <a:noAutofit/>
            </a:bodyPr>
            <a:lstStyle/>
            <a:p>
              <a:pPr>
                <a:lnSpc>
                  <a:spcPct val="100000"/>
                </a:lnSpc>
                <a:spcBef>
                  <a:spcPts val="0"/>
                </a:spcBef>
                <a:defRPr b="0" sz="3400">
                  <a:latin typeface="Verdana"/>
                  <a:ea typeface="Verdana"/>
                  <a:cs typeface="Verdana"/>
                  <a:sym typeface="Verdana"/>
                </a:defRPr>
              </a:pPr>
            </a:p>
          </p:txBody>
        </p:sp>
        <p:sp>
          <p:nvSpPr>
            <p:cNvPr id="363" name="Shape 366"/>
            <p:cNvSpPr/>
            <p:nvPr/>
          </p:nvSpPr>
          <p:spPr>
            <a:xfrm>
              <a:off x="984341" y="603637"/>
              <a:ext cx="120044" cy="12347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0" y="0"/>
                  </a:lnTo>
                  <a:lnTo>
                    <a:pt x="0" y="21600"/>
                  </a:lnTo>
                  <a:lnTo>
                    <a:pt x="1234" y="21600"/>
                  </a:lnTo>
                  <a:lnTo>
                    <a:pt x="1234" y="0"/>
                  </a:lnTo>
                  <a:lnTo>
                    <a:pt x="21600" y="0"/>
                  </a:lnTo>
                  <a:close/>
                </a:path>
              </a:pathLst>
            </a:cu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b="0" sz="3400">
                  <a:latin typeface="Verdana"/>
                  <a:ea typeface="Verdana"/>
                  <a:cs typeface="Verdana"/>
                  <a:sym typeface="Verdana"/>
                </a:defRPr>
              </a:pPr>
            </a:p>
          </p:txBody>
        </p:sp>
      </p:grpSp>
      <p:sp>
        <p:nvSpPr>
          <p:cNvPr id="365" name="Body Level One…"/>
          <p:cNvSpPr txBox="1"/>
          <p:nvPr>
            <p:ph type="body" idx="1"/>
          </p:nvPr>
        </p:nvSpPr>
        <p:spPr>
          <a:xfrm>
            <a:off x="8014999" y="4128163"/>
            <a:ext cx="15711928" cy="8814918"/>
          </a:xfrm>
          <a:prstGeom prst="rect">
            <a:avLst/>
          </a:prstGeom>
        </p:spPr>
        <p:txBody>
          <a:bodyPr/>
          <a:lstStyle>
            <a:lvl1pPr>
              <a:buClr>
                <a:srgbClr val="808080"/>
              </a:buClr>
            </a:lvl1pPr>
            <a:lvl2pPr>
              <a:buClr>
                <a:srgbClr val="808080"/>
              </a:buClr>
            </a:lvl2pPr>
            <a:lvl3pPr>
              <a:buClr>
                <a:srgbClr val="808080"/>
              </a:buClr>
            </a:lvl3pPr>
            <a:lvl4pPr>
              <a:buClr>
                <a:srgbClr val="808080"/>
              </a:buClr>
            </a:lvl4pPr>
            <a:lvl5pPr>
              <a:buClr>
                <a:srgbClr val="808080"/>
              </a:buClr>
            </a:lvl5pPr>
          </a:lstStyle>
          <a:p>
            <a:pPr/>
            <a:r>
              <a:t>Body Level One</a:t>
            </a:r>
          </a:p>
          <a:p>
            <a:pPr lvl="1"/>
            <a:r>
              <a:t>Body Level Two</a:t>
            </a:r>
          </a:p>
          <a:p>
            <a:pPr lvl="2"/>
            <a:r>
              <a:t>Body Level Three</a:t>
            </a:r>
          </a:p>
          <a:p>
            <a:pPr lvl="3"/>
            <a:r>
              <a:t>Body Level Four</a:t>
            </a:r>
          </a:p>
          <a:p>
            <a:pPr lvl="4"/>
            <a:r>
              <a:t>Body Level Five</a:t>
            </a:r>
          </a:p>
        </p:txBody>
      </p:sp>
      <p:sp>
        <p:nvSpPr>
          <p:cNvPr id="366" name="Shape 370"/>
          <p:cNvSpPr txBox="1"/>
          <p:nvPr/>
        </p:nvSpPr>
        <p:spPr>
          <a:xfrm>
            <a:off x="19445329" y="13141286"/>
            <a:ext cx="3223576" cy="485139"/>
          </a:xfrm>
          <a:prstGeom prst="rect">
            <a:avLst/>
          </a:prstGeom>
          <a:ln w="12700">
            <a:miter lim="400000"/>
          </a:ln>
          <a:extLst>
            <a:ext uri="{C572A759-6A51-4108-AA02-DFA0A04FC94B}">
              <ma14:wrappingTextBoxFlag xmlns:ma14="http://schemas.microsoft.com/office/mac/drawingml/2011/main" val="1"/>
            </a:ext>
          </a:extLst>
        </p:spPr>
        <p:txBody>
          <a:bodyPr wrap="none" lIns="121918" tIns="121918" rIns="121918" bIns="121918">
            <a:spAutoFit/>
          </a:bodyPr>
          <a:lstStyle>
            <a:lvl1pPr>
              <a:lnSpc>
                <a:spcPct val="100000"/>
              </a:lnSpc>
              <a:spcBef>
                <a:spcPts val="0"/>
              </a:spcBef>
              <a:defRPr b="0" sz="1600">
                <a:solidFill>
                  <a:srgbClr val="AFABAB"/>
                </a:solidFill>
                <a:latin typeface="Verdana"/>
                <a:ea typeface="Verdana"/>
                <a:cs typeface="Verdana"/>
                <a:sym typeface="Verdana"/>
              </a:defRPr>
            </a:lvl1pPr>
          </a:lstStyle>
          <a:p>
            <a:pPr/>
            <a:r>
              <a:t>Copyright © 2017 HashiCorp</a:t>
            </a:r>
          </a:p>
        </p:txBody>
      </p:sp>
      <p:sp>
        <p:nvSpPr>
          <p:cNvPr id="367" name="Title Text"/>
          <p:cNvSpPr txBox="1"/>
          <p:nvPr>
            <p:ph type="title"/>
          </p:nvPr>
        </p:nvSpPr>
        <p:spPr>
          <a:xfrm>
            <a:off x="-2061" y="4547423"/>
            <a:ext cx="6612848" cy="2976504"/>
          </a:xfrm>
          <a:prstGeom prst="rect">
            <a:avLst/>
          </a:prstGeom>
        </p:spPr>
        <p:txBody>
          <a:bodyPr lIns="121918" tIns="121918" rIns="121918" bIns="121918" anchor="b"/>
          <a:lstStyle>
            <a:lvl1pPr defTabSz="2438400">
              <a:lnSpc>
                <a:spcPts val="5000"/>
              </a:lnSpc>
              <a:spcBef>
                <a:spcPts val="0"/>
              </a:spcBef>
              <a:defRPr spc="0" sz="4800">
                <a:solidFill>
                  <a:srgbClr val="FFFFFF"/>
                </a:solidFill>
              </a:defRPr>
            </a:lvl1pPr>
          </a:lstStyle>
          <a:p>
            <a:pPr/>
            <a:r>
              <a:t>Title Text</a:t>
            </a:r>
          </a:p>
        </p:txBody>
      </p:sp>
      <p:sp>
        <p:nvSpPr>
          <p:cNvPr id="368" name="Shape 372"/>
          <p:cNvSpPr/>
          <p:nvPr>
            <p:ph type="body" sz="quarter" idx="13"/>
          </p:nvPr>
        </p:nvSpPr>
        <p:spPr>
          <a:xfrm>
            <a:off x="-1" y="7657141"/>
            <a:ext cx="6585388" cy="3365502"/>
          </a:xfrm>
          <a:prstGeom prst="rect">
            <a:avLst/>
          </a:prstGeom>
        </p:spPr>
        <p:txBody>
          <a:bodyPr/>
          <a:lstStyle/>
          <a:p>
            <a:pPr marL="604157" indent="-604157" defTabSz="2438400">
              <a:spcBef>
                <a:spcPts val="2600"/>
              </a:spcBef>
              <a:buClrTx/>
              <a:buFont typeface="Arial"/>
              <a:buChar char="•"/>
              <a:defRPr sz="7400">
                <a:solidFill>
                  <a:srgbClr val="000000"/>
                </a:solidFill>
              </a:defRPr>
            </a:pPr>
          </a:p>
        </p:txBody>
      </p:sp>
      <p:sp>
        <p:nvSpPr>
          <p:cNvPr id="369" name="Slide Number"/>
          <p:cNvSpPr txBox="1"/>
          <p:nvPr>
            <p:ph type="sldNum" sz="quarter" idx="2"/>
          </p:nvPr>
        </p:nvSpPr>
        <p:spPr>
          <a:xfrm>
            <a:off x="23603592" y="13156776"/>
            <a:ext cx="514905" cy="485139"/>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Info-Code-Vault">
    <p:spTree>
      <p:nvGrpSpPr>
        <p:cNvPr id="1" name=""/>
        <p:cNvGrpSpPr/>
        <p:nvPr/>
      </p:nvGrpSpPr>
      <p:grpSpPr>
        <a:xfrm>
          <a:off x="0" y="0"/>
          <a:ext cx="0" cy="0"/>
          <a:chOff x="0" y="0"/>
          <a:chExt cx="0" cy="0"/>
        </a:xfrm>
      </p:grpSpPr>
      <p:pic>
        <p:nvPicPr>
          <p:cNvPr id="376" name="image16.png" descr="image16.png"/>
          <p:cNvPicPr>
            <a:picLocks noChangeAspect="1"/>
          </p:cNvPicPr>
          <p:nvPr/>
        </p:nvPicPr>
        <p:blipFill>
          <a:blip r:embed="rId2">
            <a:extLst/>
          </a:blip>
          <a:stretch>
            <a:fillRect/>
          </a:stretch>
        </p:blipFill>
        <p:spPr>
          <a:xfrm>
            <a:off x="94" y="11"/>
            <a:ext cx="7373723" cy="13716002"/>
          </a:xfrm>
          <a:prstGeom prst="rect">
            <a:avLst/>
          </a:prstGeom>
          <a:ln w="12700">
            <a:miter lim="400000"/>
          </a:ln>
        </p:spPr>
      </p:pic>
      <p:sp>
        <p:nvSpPr>
          <p:cNvPr id="377" name="Shape 380"/>
          <p:cNvSpPr/>
          <p:nvPr/>
        </p:nvSpPr>
        <p:spPr>
          <a:xfrm>
            <a:off x="28890" y="4105157"/>
            <a:ext cx="6773334" cy="7315202"/>
          </a:xfrm>
          <a:prstGeom prst="rect">
            <a:avLst/>
          </a:prstGeom>
          <a:solidFill>
            <a:srgbClr val="000000"/>
          </a:solidFill>
          <a:ln w="12700">
            <a:miter lim="400000"/>
          </a:ln>
        </p:spPr>
        <p:txBody>
          <a:bodyPr lIns="121918" tIns="121918" rIns="121918" bIns="121918" anchor="ctr"/>
          <a:lstStyle/>
          <a:p>
            <a:pPr>
              <a:lnSpc>
                <a:spcPct val="100000"/>
              </a:lnSpc>
              <a:spcBef>
                <a:spcPts val="0"/>
              </a:spcBef>
              <a:defRPr b="0" sz="3400">
                <a:latin typeface="Verdana"/>
                <a:ea typeface="Verdana"/>
                <a:cs typeface="Verdana"/>
                <a:sym typeface="Verdana"/>
              </a:defRPr>
            </a:pPr>
          </a:p>
        </p:txBody>
      </p:sp>
      <p:grpSp>
        <p:nvGrpSpPr>
          <p:cNvPr id="385" name="Group 388"/>
          <p:cNvGrpSpPr/>
          <p:nvPr/>
        </p:nvGrpSpPr>
        <p:grpSpPr>
          <a:xfrm>
            <a:off x="705841" y="643029"/>
            <a:ext cx="2099014" cy="2105874"/>
            <a:chOff x="0" y="-1"/>
            <a:chExt cx="2099012" cy="2105873"/>
          </a:xfrm>
        </p:grpSpPr>
        <p:sp>
          <p:nvSpPr>
            <p:cNvPr id="378" name="Shape 381"/>
            <p:cNvSpPr/>
            <p:nvPr/>
          </p:nvSpPr>
          <p:spPr>
            <a:xfrm>
              <a:off x="-1" y="-2"/>
              <a:ext cx="2099014" cy="210587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10729" y="21600"/>
                  </a:lnTo>
                  <a:lnTo>
                    <a:pt x="21600" y="0"/>
                  </a:lnTo>
                  <a:lnTo>
                    <a:pt x="0" y="0"/>
                  </a:lnTo>
                  <a:close/>
                  <a:moveTo>
                    <a:pt x="12071" y="4327"/>
                  </a:moveTo>
                  <a:lnTo>
                    <a:pt x="13306" y="4327"/>
                  </a:lnTo>
                  <a:lnTo>
                    <a:pt x="13306" y="5558"/>
                  </a:lnTo>
                  <a:lnTo>
                    <a:pt x="12071" y="5558"/>
                  </a:lnTo>
                  <a:lnTo>
                    <a:pt x="12071" y="4327"/>
                  </a:lnTo>
                  <a:close/>
                  <a:moveTo>
                    <a:pt x="9565" y="9322"/>
                  </a:moveTo>
                  <a:lnTo>
                    <a:pt x="8329" y="9322"/>
                  </a:lnTo>
                  <a:lnTo>
                    <a:pt x="8329" y="8056"/>
                  </a:lnTo>
                  <a:lnTo>
                    <a:pt x="9565" y="8056"/>
                  </a:lnTo>
                  <a:lnTo>
                    <a:pt x="9565" y="9322"/>
                  </a:lnTo>
                  <a:close/>
                  <a:moveTo>
                    <a:pt x="9565" y="7458"/>
                  </a:moveTo>
                  <a:lnTo>
                    <a:pt x="8329" y="7458"/>
                  </a:lnTo>
                  <a:lnTo>
                    <a:pt x="8329" y="6192"/>
                  </a:lnTo>
                  <a:lnTo>
                    <a:pt x="9565" y="6192"/>
                  </a:lnTo>
                  <a:lnTo>
                    <a:pt x="9565" y="7458"/>
                  </a:lnTo>
                  <a:close/>
                  <a:moveTo>
                    <a:pt x="9565" y="5558"/>
                  </a:moveTo>
                  <a:lnTo>
                    <a:pt x="8329" y="5558"/>
                  </a:lnTo>
                  <a:lnTo>
                    <a:pt x="8329" y="4327"/>
                  </a:lnTo>
                  <a:lnTo>
                    <a:pt x="9565" y="4327"/>
                  </a:lnTo>
                  <a:lnTo>
                    <a:pt x="9565" y="5558"/>
                  </a:lnTo>
                  <a:close/>
                  <a:moveTo>
                    <a:pt x="11435" y="11187"/>
                  </a:moveTo>
                  <a:lnTo>
                    <a:pt x="10200" y="11187"/>
                  </a:lnTo>
                  <a:lnTo>
                    <a:pt x="10200" y="9956"/>
                  </a:lnTo>
                  <a:lnTo>
                    <a:pt x="11435" y="9956"/>
                  </a:lnTo>
                  <a:lnTo>
                    <a:pt x="11435" y="11187"/>
                  </a:lnTo>
                  <a:close/>
                  <a:moveTo>
                    <a:pt x="11435" y="9322"/>
                  </a:moveTo>
                  <a:lnTo>
                    <a:pt x="10200" y="9322"/>
                  </a:lnTo>
                  <a:lnTo>
                    <a:pt x="10200" y="8056"/>
                  </a:lnTo>
                  <a:lnTo>
                    <a:pt x="11435" y="8056"/>
                  </a:lnTo>
                  <a:lnTo>
                    <a:pt x="11435" y="9322"/>
                  </a:lnTo>
                  <a:close/>
                  <a:moveTo>
                    <a:pt x="11435" y="7458"/>
                  </a:moveTo>
                  <a:lnTo>
                    <a:pt x="10200" y="7458"/>
                  </a:lnTo>
                  <a:lnTo>
                    <a:pt x="10200" y="6192"/>
                  </a:lnTo>
                  <a:lnTo>
                    <a:pt x="11435" y="6192"/>
                  </a:lnTo>
                  <a:lnTo>
                    <a:pt x="11435" y="7458"/>
                  </a:lnTo>
                  <a:close/>
                  <a:moveTo>
                    <a:pt x="11435" y="5558"/>
                  </a:moveTo>
                  <a:lnTo>
                    <a:pt x="10200" y="5558"/>
                  </a:lnTo>
                  <a:lnTo>
                    <a:pt x="10200" y="4327"/>
                  </a:lnTo>
                  <a:lnTo>
                    <a:pt x="11435" y="4327"/>
                  </a:lnTo>
                  <a:lnTo>
                    <a:pt x="11435" y="5558"/>
                  </a:lnTo>
                  <a:close/>
                  <a:moveTo>
                    <a:pt x="12071" y="6192"/>
                  </a:moveTo>
                  <a:lnTo>
                    <a:pt x="13306" y="6192"/>
                  </a:lnTo>
                  <a:lnTo>
                    <a:pt x="13306" y="7458"/>
                  </a:lnTo>
                  <a:lnTo>
                    <a:pt x="12071" y="7458"/>
                  </a:lnTo>
                  <a:lnTo>
                    <a:pt x="12071" y="6192"/>
                  </a:lnTo>
                  <a:close/>
                  <a:moveTo>
                    <a:pt x="12071" y="9322"/>
                  </a:moveTo>
                  <a:lnTo>
                    <a:pt x="12071" y="8056"/>
                  </a:lnTo>
                  <a:lnTo>
                    <a:pt x="13306" y="8056"/>
                  </a:lnTo>
                  <a:lnTo>
                    <a:pt x="13306" y="9322"/>
                  </a:lnTo>
                  <a:lnTo>
                    <a:pt x="12071" y="9322"/>
                  </a:lnTo>
                  <a:close/>
                </a:path>
              </a:pathLst>
            </a:cu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b="0" sz="3400">
                  <a:latin typeface="Verdana"/>
                  <a:ea typeface="Verdana"/>
                  <a:cs typeface="Verdana"/>
                  <a:sym typeface="Verdana"/>
                </a:defRPr>
              </a:pPr>
            </a:p>
          </p:txBody>
        </p:sp>
        <p:sp>
          <p:nvSpPr>
            <p:cNvPr id="379" name="Shape 382"/>
            <p:cNvSpPr/>
            <p:nvPr/>
          </p:nvSpPr>
          <p:spPr>
            <a:xfrm>
              <a:off x="809422" y="785414"/>
              <a:ext cx="113181" cy="123474"/>
            </a:xfrm>
            <a:prstGeom prst="rect">
              <a:avLst/>
            </a:prstGeom>
            <a:solidFill>
              <a:srgbClr val="FFFFFF">
                <a:alpha val="54000"/>
              </a:srgbClr>
            </a:solidFill>
            <a:ln w="12700" cap="flat">
              <a:noFill/>
              <a:miter lim="400000"/>
            </a:ln>
            <a:effectLst/>
          </p:spPr>
          <p:txBody>
            <a:bodyPr wrap="square" lIns="121918" tIns="121918" rIns="121918" bIns="121918" numCol="1" anchor="t">
              <a:noAutofit/>
            </a:bodyPr>
            <a:lstStyle/>
            <a:p>
              <a:pPr>
                <a:lnSpc>
                  <a:spcPct val="100000"/>
                </a:lnSpc>
                <a:spcBef>
                  <a:spcPts val="0"/>
                </a:spcBef>
                <a:defRPr b="0" sz="3400">
                  <a:latin typeface="Verdana"/>
                  <a:ea typeface="Verdana"/>
                  <a:cs typeface="Verdana"/>
                  <a:sym typeface="Verdana"/>
                </a:defRPr>
              </a:pPr>
            </a:p>
          </p:txBody>
        </p:sp>
        <p:sp>
          <p:nvSpPr>
            <p:cNvPr id="380" name="Shape 383"/>
            <p:cNvSpPr/>
            <p:nvPr/>
          </p:nvSpPr>
          <p:spPr>
            <a:xfrm>
              <a:off x="802561" y="785414"/>
              <a:ext cx="120044" cy="12347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0" y="0"/>
                  </a:lnTo>
                  <a:lnTo>
                    <a:pt x="0" y="21600"/>
                  </a:lnTo>
                  <a:lnTo>
                    <a:pt x="1234" y="21600"/>
                  </a:lnTo>
                  <a:lnTo>
                    <a:pt x="1234" y="0"/>
                  </a:lnTo>
                  <a:lnTo>
                    <a:pt x="21600" y="0"/>
                  </a:lnTo>
                  <a:close/>
                </a:path>
              </a:pathLst>
            </a:cu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b="0" sz="3400">
                  <a:latin typeface="Verdana"/>
                  <a:ea typeface="Verdana"/>
                  <a:cs typeface="Verdana"/>
                  <a:sym typeface="Verdana"/>
                </a:defRPr>
              </a:pPr>
            </a:p>
          </p:txBody>
        </p:sp>
        <p:sp>
          <p:nvSpPr>
            <p:cNvPr id="381" name="Shape 384"/>
            <p:cNvSpPr/>
            <p:nvPr/>
          </p:nvSpPr>
          <p:spPr>
            <a:xfrm>
              <a:off x="809422" y="421860"/>
              <a:ext cx="113181" cy="120042"/>
            </a:xfrm>
            <a:prstGeom prst="rect">
              <a:avLst/>
            </a:prstGeom>
            <a:solidFill>
              <a:srgbClr val="FFFFFF">
                <a:alpha val="54000"/>
              </a:srgbClr>
            </a:solidFill>
            <a:ln w="12700" cap="flat">
              <a:noFill/>
              <a:miter lim="400000"/>
            </a:ln>
            <a:effectLst/>
          </p:spPr>
          <p:txBody>
            <a:bodyPr wrap="square" lIns="121918" tIns="121918" rIns="121918" bIns="121918" numCol="1" anchor="t">
              <a:noAutofit/>
            </a:bodyPr>
            <a:lstStyle/>
            <a:p>
              <a:pPr>
                <a:lnSpc>
                  <a:spcPct val="100000"/>
                </a:lnSpc>
                <a:spcBef>
                  <a:spcPts val="0"/>
                </a:spcBef>
                <a:defRPr b="0" sz="3400">
                  <a:latin typeface="Verdana"/>
                  <a:ea typeface="Verdana"/>
                  <a:cs typeface="Verdana"/>
                  <a:sym typeface="Verdana"/>
                </a:defRPr>
              </a:pPr>
            </a:p>
          </p:txBody>
        </p:sp>
        <p:sp>
          <p:nvSpPr>
            <p:cNvPr id="382" name="Shape 385"/>
            <p:cNvSpPr/>
            <p:nvPr/>
          </p:nvSpPr>
          <p:spPr>
            <a:xfrm>
              <a:off x="802561" y="421860"/>
              <a:ext cx="120044" cy="1200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0" y="0"/>
                  </a:lnTo>
                  <a:lnTo>
                    <a:pt x="0" y="21600"/>
                  </a:lnTo>
                  <a:lnTo>
                    <a:pt x="1234" y="21600"/>
                  </a:lnTo>
                  <a:lnTo>
                    <a:pt x="1234" y="0"/>
                  </a:lnTo>
                  <a:lnTo>
                    <a:pt x="21600" y="0"/>
                  </a:lnTo>
                  <a:close/>
                </a:path>
              </a:pathLst>
            </a:cu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b="0" sz="3400">
                  <a:latin typeface="Verdana"/>
                  <a:ea typeface="Verdana"/>
                  <a:cs typeface="Verdana"/>
                  <a:sym typeface="Verdana"/>
                </a:defRPr>
              </a:pPr>
            </a:p>
          </p:txBody>
        </p:sp>
        <p:sp>
          <p:nvSpPr>
            <p:cNvPr id="383" name="Shape 386"/>
            <p:cNvSpPr/>
            <p:nvPr/>
          </p:nvSpPr>
          <p:spPr>
            <a:xfrm>
              <a:off x="991199" y="603637"/>
              <a:ext cx="113181" cy="123474"/>
            </a:xfrm>
            <a:prstGeom prst="rect">
              <a:avLst/>
            </a:prstGeom>
            <a:solidFill>
              <a:srgbClr val="FFFFFF">
                <a:alpha val="54000"/>
              </a:srgbClr>
            </a:solidFill>
            <a:ln w="12700" cap="flat">
              <a:noFill/>
              <a:miter lim="400000"/>
            </a:ln>
            <a:effectLst/>
          </p:spPr>
          <p:txBody>
            <a:bodyPr wrap="square" lIns="121918" tIns="121918" rIns="121918" bIns="121918" numCol="1" anchor="t">
              <a:noAutofit/>
            </a:bodyPr>
            <a:lstStyle/>
            <a:p>
              <a:pPr>
                <a:lnSpc>
                  <a:spcPct val="100000"/>
                </a:lnSpc>
                <a:spcBef>
                  <a:spcPts val="0"/>
                </a:spcBef>
                <a:defRPr b="0" sz="3400">
                  <a:latin typeface="Verdana"/>
                  <a:ea typeface="Verdana"/>
                  <a:cs typeface="Verdana"/>
                  <a:sym typeface="Verdana"/>
                </a:defRPr>
              </a:pPr>
            </a:p>
          </p:txBody>
        </p:sp>
        <p:sp>
          <p:nvSpPr>
            <p:cNvPr id="384" name="Shape 387"/>
            <p:cNvSpPr/>
            <p:nvPr/>
          </p:nvSpPr>
          <p:spPr>
            <a:xfrm>
              <a:off x="984341" y="603637"/>
              <a:ext cx="120044" cy="12347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0" y="0"/>
                  </a:lnTo>
                  <a:lnTo>
                    <a:pt x="0" y="21600"/>
                  </a:lnTo>
                  <a:lnTo>
                    <a:pt x="1234" y="21600"/>
                  </a:lnTo>
                  <a:lnTo>
                    <a:pt x="1234" y="0"/>
                  </a:lnTo>
                  <a:lnTo>
                    <a:pt x="21600" y="0"/>
                  </a:lnTo>
                  <a:close/>
                </a:path>
              </a:pathLst>
            </a:cu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b="0" sz="3400">
                  <a:latin typeface="Verdana"/>
                  <a:ea typeface="Verdana"/>
                  <a:cs typeface="Verdana"/>
                  <a:sym typeface="Verdana"/>
                </a:defRPr>
              </a:pPr>
            </a:p>
          </p:txBody>
        </p:sp>
      </p:grpSp>
      <p:sp>
        <p:nvSpPr>
          <p:cNvPr id="386" name="Shape 390"/>
          <p:cNvSpPr txBox="1"/>
          <p:nvPr/>
        </p:nvSpPr>
        <p:spPr>
          <a:xfrm>
            <a:off x="19445329" y="13141286"/>
            <a:ext cx="3223576" cy="485139"/>
          </a:xfrm>
          <a:prstGeom prst="rect">
            <a:avLst/>
          </a:prstGeom>
          <a:ln w="12700">
            <a:miter lim="400000"/>
          </a:ln>
          <a:extLst>
            <a:ext uri="{C572A759-6A51-4108-AA02-DFA0A04FC94B}">
              <ma14:wrappingTextBoxFlag xmlns:ma14="http://schemas.microsoft.com/office/mac/drawingml/2011/main" val="1"/>
            </a:ext>
          </a:extLst>
        </p:spPr>
        <p:txBody>
          <a:bodyPr wrap="none" lIns="121918" tIns="121918" rIns="121918" bIns="121918">
            <a:spAutoFit/>
          </a:bodyPr>
          <a:lstStyle>
            <a:lvl1pPr>
              <a:lnSpc>
                <a:spcPct val="100000"/>
              </a:lnSpc>
              <a:spcBef>
                <a:spcPts val="0"/>
              </a:spcBef>
              <a:defRPr b="0" sz="1600">
                <a:solidFill>
                  <a:srgbClr val="AFABAB"/>
                </a:solidFill>
                <a:latin typeface="Verdana"/>
                <a:ea typeface="Verdana"/>
                <a:cs typeface="Verdana"/>
                <a:sym typeface="Verdana"/>
              </a:defRPr>
            </a:lvl1pPr>
          </a:lstStyle>
          <a:p>
            <a:pPr/>
            <a:r>
              <a:t>Copyright © 2017 HashiCorp</a:t>
            </a:r>
          </a:p>
        </p:txBody>
      </p:sp>
      <p:sp>
        <p:nvSpPr>
          <p:cNvPr id="387" name="Title Text"/>
          <p:cNvSpPr txBox="1"/>
          <p:nvPr>
            <p:ph type="title"/>
          </p:nvPr>
        </p:nvSpPr>
        <p:spPr>
          <a:xfrm>
            <a:off x="-2061" y="4547423"/>
            <a:ext cx="6612848" cy="2976504"/>
          </a:xfrm>
          <a:prstGeom prst="rect">
            <a:avLst/>
          </a:prstGeom>
        </p:spPr>
        <p:txBody>
          <a:bodyPr lIns="121918" tIns="121918" rIns="121918" bIns="121918" anchor="b"/>
          <a:lstStyle>
            <a:lvl1pPr defTabSz="2438400">
              <a:lnSpc>
                <a:spcPts val="5000"/>
              </a:lnSpc>
              <a:spcBef>
                <a:spcPts val="0"/>
              </a:spcBef>
              <a:defRPr spc="0" sz="4800">
                <a:solidFill>
                  <a:srgbClr val="FFFFFF"/>
                </a:solidFill>
              </a:defRPr>
            </a:lvl1pPr>
          </a:lstStyle>
          <a:p>
            <a:pPr/>
            <a:r>
              <a:t>Title Text</a:t>
            </a:r>
          </a:p>
        </p:txBody>
      </p:sp>
      <p:sp>
        <p:nvSpPr>
          <p:cNvPr id="388" name="Body Level One…"/>
          <p:cNvSpPr txBox="1"/>
          <p:nvPr>
            <p:ph type="body" sz="quarter" idx="1"/>
          </p:nvPr>
        </p:nvSpPr>
        <p:spPr>
          <a:xfrm>
            <a:off x="-2" y="7657141"/>
            <a:ext cx="6585389" cy="3365502"/>
          </a:xfrm>
          <a:prstGeom prst="rect">
            <a:avLst/>
          </a:prstGeom>
        </p:spPr>
        <p:txBody>
          <a:bodyPr/>
          <a:lstStyle>
            <a:lvl1pPr marL="604157" indent="-604157" defTabSz="2438400">
              <a:spcBef>
                <a:spcPts val="2600"/>
              </a:spcBef>
              <a:buClrTx/>
              <a:buFont typeface="Arial"/>
              <a:buChar char="•"/>
              <a:defRPr sz="7400">
                <a:solidFill>
                  <a:srgbClr val="000000"/>
                </a:solidFill>
              </a:defRPr>
            </a:lvl1pPr>
            <a:lvl2pPr marL="1162050" indent="-704850" defTabSz="2438400">
              <a:spcBef>
                <a:spcPts val="2600"/>
              </a:spcBef>
              <a:buClrTx/>
              <a:buFont typeface="Arial"/>
              <a:buChar char="•"/>
              <a:defRPr sz="7400">
                <a:solidFill>
                  <a:srgbClr val="000000"/>
                </a:solidFill>
              </a:defRPr>
            </a:lvl2pPr>
            <a:lvl3pPr marL="1760220" indent="-845819" defTabSz="2438400">
              <a:spcBef>
                <a:spcPts val="2600"/>
              </a:spcBef>
              <a:buClrTx/>
              <a:buFont typeface="Arial"/>
              <a:buChar char="•"/>
              <a:defRPr sz="7400">
                <a:solidFill>
                  <a:srgbClr val="000000"/>
                </a:solidFill>
              </a:defRPr>
            </a:lvl3pPr>
            <a:lvl4pPr marL="2311400" indent="-939800" defTabSz="2438400">
              <a:spcBef>
                <a:spcPts val="2600"/>
              </a:spcBef>
              <a:buClrTx/>
              <a:buFont typeface="Arial"/>
              <a:buChar char="•"/>
              <a:defRPr sz="7400">
                <a:solidFill>
                  <a:srgbClr val="000000"/>
                </a:solidFill>
              </a:defRPr>
            </a:lvl4pPr>
            <a:lvl5pPr marL="2768600" indent="-939800" defTabSz="2438400">
              <a:spcBef>
                <a:spcPts val="2600"/>
              </a:spcBef>
              <a:buClrTx/>
              <a:buFont typeface="Arial"/>
              <a:buChar char="•"/>
              <a:defRPr sz="7400">
                <a:solidFill>
                  <a:srgbClr val="000000"/>
                </a:solidFill>
              </a:defRPr>
            </a:lvl5pPr>
          </a:lstStyle>
          <a:p>
            <a:pPr/>
            <a:r>
              <a:t>Body Level One</a:t>
            </a:r>
          </a:p>
          <a:p>
            <a:pPr lvl="1"/>
            <a:r>
              <a:t>Body Level Two</a:t>
            </a:r>
          </a:p>
          <a:p>
            <a:pPr lvl="2"/>
            <a:r>
              <a:t>Body Level Three</a:t>
            </a:r>
          </a:p>
          <a:p>
            <a:pPr lvl="3"/>
            <a:r>
              <a:t>Body Level Four</a:t>
            </a:r>
          </a:p>
          <a:p>
            <a:pPr lvl="4"/>
            <a:r>
              <a:t>Body Level Five</a:t>
            </a:r>
          </a:p>
        </p:txBody>
      </p:sp>
      <p:sp>
        <p:nvSpPr>
          <p:cNvPr id="389" name="Shape 393"/>
          <p:cNvSpPr/>
          <p:nvPr/>
        </p:nvSpPr>
        <p:spPr>
          <a:xfrm>
            <a:off x="8525561" y="2931055"/>
            <a:ext cx="14677339" cy="8489300"/>
          </a:xfrm>
          <a:prstGeom prst="rect">
            <a:avLst/>
          </a:prstGeom>
          <a:solidFill>
            <a:srgbClr val="CCCCCC">
              <a:alpha val="10000"/>
            </a:srgbClr>
          </a:solidFill>
          <a:ln w="25400">
            <a:solidFill>
              <a:srgbClr val="ADB9CA"/>
            </a:solidFill>
          </a:ln>
        </p:spPr>
        <p:txBody>
          <a:bodyPr lIns="121918" tIns="121918" rIns="121918" bIns="121918"/>
          <a:lstStyle/>
          <a:p>
            <a:pPr defTabSz="2438400">
              <a:lnSpc>
                <a:spcPct val="100000"/>
              </a:lnSpc>
              <a:spcBef>
                <a:spcPts val="0"/>
              </a:spcBef>
              <a:defRPr b="0" sz="2400">
                <a:latin typeface="Menlo"/>
                <a:ea typeface="Menlo"/>
                <a:cs typeface="Menlo"/>
                <a:sym typeface="Menlo"/>
              </a:defRPr>
            </a:pPr>
          </a:p>
        </p:txBody>
      </p:sp>
      <p:sp>
        <p:nvSpPr>
          <p:cNvPr id="390" name="Shape 394"/>
          <p:cNvSpPr/>
          <p:nvPr/>
        </p:nvSpPr>
        <p:spPr>
          <a:xfrm>
            <a:off x="8525561" y="2479554"/>
            <a:ext cx="14677339" cy="731522"/>
          </a:xfrm>
          <a:prstGeom prst="rect">
            <a:avLst/>
          </a:prstGeom>
          <a:solidFill>
            <a:srgbClr val="ADB9CA"/>
          </a:solidFill>
          <a:ln w="25400">
            <a:solidFill>
              <a:srgbClr val="ADB9CA"/>
            </a:solidFill>
            <a:miter/>
          </a:ln>
        </p:spPr>
        <p:txBody>
          <a:bodyPr lIns="121918" tIns="121918" rIns="121918" bIns="121918" anchor="ctr"/>
          <a:lstStyle/>
          <a:p>
            <a:pPr algn="ctr">
              <a:lnSpc>
                <a:spcPct val="100000"/>
              </a:lnSpc>
              <a:spcBef>
                <a:spcPts val="0"/>
              </a:spcBef>
              <a:defRPr b="0" sz="3400">
                <a:solidFill>
                  <a:srgbClr val="FFFFFF"/>
                </a:solidFill>
                <a:latin typeface="Verdana"/>
                <a:ea typeface="Verdana"/>
                <a:cs typeface="Verdana"/>
                <a:sym typeface="Verdana"/>
              </a:defRPr>
            </a:pPr>
          </a:p>
        </p:txBody>
      </p:sp>
      <p:sp>
        <p:nvSpPr>
          <p:cNvPr id="391" name="Shape 395"/>
          <p:cNvSpPr/>
          <p:nvPr>
            <p:ph type="body" sz="half" idx="13"/>
          </p:nvPr>
        </p:nvSpPr>
        <p:spPr>
          <a:xfrm>
            <a:off x="8812231" y="3470982"/>
            <a:ext cx="14097929" cy="7689465"/>
          </a:xfrm>
          <a:prstGeom prst="rect">
            <a:avLst/>
          </a:prstGeom>
        </p:spPr>
        <p:txBody>
          <a:bodyPr/>
          <a:lstStyle/>
          <a:p>
            <a:pPr marL="604157" indent="-604157" defTabSz="2438400">
              <a:spcBef>
                <a:spcPts val="2600"/>
              </a:spcBef>
              <a:buClrTx/>
              <a:buFont typeface="Arial"/>
              <a:buChar char="•"/>
              <a:defRPr sz="7400">
                <a:solidFill>
                  <a:srgbClr val="000000"/>
                </a:solidFill>
              </a:defRPr>
            </a:pPr>
          </a:p>
        </p:txBody>
      </p:sp>
      <p:sp>
        <p:nvSpPr>
          <p:cNvPr id="392" name="Shape 396"/>
          <p:cNvSpPr/>
          <p:nvPr>
            <p:ph type="body" sz="quarter" idx="14"/>
          </p:nvPr>
        </p:nvSpPr>
        <p:spPr>
          <a:xfrm>
            <a:off x="8812231" y="2480554"/>
            <a:ext cx="13933760" cy="729520"/>
          </a:xfrm>
          <a:prstGeom prst="rect">
            <a:avLst/>
          </a:prstGeom>
        </p:spPr>
        <p:txBody>
          <a:bodyPr anchor="ctr"/>
          <a:lstStyle/>
          <a:p>
            <a:pPr marL="253745" indent="-253745" defTabSz="1024127">
              <a:spcBef>
                <a:spcPts val="1000"/>
              </a:spcBef>
              <a:buClrTx/>
              <a:buFont typeface="Arial"/>
              <a:buChar char="•"/>
              <a:defRPr sz="3108">
                <a:solidFill>
                  <a:srgbClr val="000000"/>
                </a:solidFill>
              </a:defRPr>
            </a:pPr>
          </a:p>
        </p:txBody>
      </p:sp>
      <p:sp>
        <p:nvSpPr>
          <p:cNvPr id="393" name="Slide Number"/>
          <p:cNvSpPr txBox="1"/>
          <p:nvPr>
            <p:ph type="sldNum" sz="quarter" idx="2"/>
          </p:nvPr>
        </p:nvSpPr>
        <p:spPr>
          <a:xfrm>
            <a:off x="23603592" y="13156776"/>
            <a:ext cx="514905" cy="485139"/>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Info-Image-Nomad">
    <p:spTree>
      <p:nvGrpSpPr>
        <p:cNvPr id="1" name=""/>
        <p:cNvGrpSpPr/>
        <p:nvPr/>
      </p:nvGrpSpPr>
      <p:grpSpPr>
        <a:xfrm>
          <a:off x="0" y="0"/>
          <a:ext cx="0" cy="0"/>
          <a:chOff x="0" y="0"/>
          <a:chExt cx="0" cy="0"/>
        </a:xfrm>
      </p:grpSpPr>
      <p:pic>
        <p:nvPicPr>
          <p:cNvPr id="400" name="image17.png" descr="image17.png"/>
          <p:cNvPicPr>
            <a:picLocks noChangeAspect="1"/>
          </p:cNvPicPr>
          <p:nvPr/>
        </p:nvPicPr>
        <p:blipFill>
          <a:blip r:embed="rId2">
            <a:extLst/>
          </a:blip>
          <a:stretch>
            <a:fillRect/>
          </a:stretch>
        </p:blipFill>
        <p:spPr>
          <a:xfrm>
            <a:off x="4937" y="-3"/>
            <a:ext cx="7337693" cy="13716005"/>
          </a:xfrm>
          <a:prstGeom prst="rect">
            <a:avLst/>
          </a:prstGeom>
          <a:ln w="12700">
            <a:miter lim="400000"/>
          </a:ln>
        </p:spPr>
      </p:pic>
      <p:grpSp>
        <p:nvGrpSpPr>
          <p:cNvPr id="404" name="Group 407"/>
          <p:cNvGrpSpPr/>
          <p:nvPr/>
        </p:nvGrpSpPr>
        <p:grpSpPr>
          <a:xfrm>
            <a:off x="653685" y="610964"/>
            <a:ext cx="1971098" cy="2266396"/>
            <a:chOff x="0" y="0"/>
            <a:chExt cx="1971097" cy="2266394"/>
          </a:xfrm>
        </p:grpSpPr>
        <p:sp>
          <p:nvSpPr>
            <p:cNvPr id="401" name="Shape 404"/>
            <p:cNvSpPr/>
            <p:nvPr/>
          </p:nvSpPr>
          <p:spPr>
            <a:xfrm>
              <a:off x="985547" y="564753"/>
              <a:ext cx="985551" cy="170164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196" y="0"/>
                  </a:moveTo>
                  <a:lnTo>
                    <a:pt x="9708" y="3842"/>
                  </a:lnTo>
                  <a:lnTo>
                    <a:pt x="9708" y="8621"/>
                  </a:lnTo>
                  <a:lnTo>
                    <a:pt x="4045" y="10495"/>
                  </a:lnTo>
                  <a:lnTo>
                    <a:pt x="0" y="9090"/>
                  </a:lnTo>
                  <a:lnTo>
                    <a:pt x="0" y="21600"/>
                  </a:lnTo>
                  <a:lnTo>
                    <a:pt x="162" y="21600"/>
                  </a:lnTo>
                  <a:lnTo>
                    <a:pt x="21600" y="14338"/>
                  </a:lnTo>
                  <a:lnTo>
                    <a:pt x="21600" y="0"/>
                  </a:lnTo>
                  <a:lnTo>
                    <a:pt x="21196" y="0"/>
                  </a:lnTo>
                  <a:close/>
                </a:path>
              </a:pathLst>
            </a:custGeom>
            <a:solidFill>
              <a:srgbClr val="FFFFFF">
                <a:alpha val="73000"/>
              </a:srgbClr>
            </a:solidFill>
            <a:ln w="12700" cap="flat">
              <a:noFill/>
              <a:miter lim="400000"/>
            </a:ln>
            <a:effectLst/>
          </p:spPr>
          <p:txBody>
            <a:bodyPr wrap="square" lIns="121918" tIns="121918" rIns="121918" bIns="121918" numCol="1" anchor="t">
              <a:noAutofit/>
            </a:bodyPr>
            <a:lstStyle/>
            <a:p>
              <a:pPr>
                <a:lnSpc>
                  <a:spcPct val="100000"/>
                </a:lnSpc>
                <a:spcBef>
                  <a:spcPts val="0"/>
                </a:spcBef>
                <a:defRPr b="0" sz="3400">
                  <a:latin typeface="Verdana"/>
                  <a:ea typeface="Verdana"/>
                  <a:cs typeface="Verdana"/>
                  <a:sym typeface="Verdana"/>
                </a:defRPr>
              </a:pPr>
            </a:p>
          </p:txBody>
        </p:sp>
        <p:sp>
          <p:nvSpPr>
            <p:cNvPr id="402" name="Shape 405"/>
            <p:cNvSpPr/>
            <p:nvPr/>
          </p:nvSpPr>
          <p:spPr>
            <a:xfrm>
              <a:off x="0" y="-1"/>
              <a:ext cx="1971098" cy="105937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719" y="0"/>
                  </a:moveTo>
                  <a:lnTo>
                    <a:pt x="0" y="11515"/>
                  </a:lnTo>
                  <a:lnTo>
                    <a:pt x="7240" y="19417"/>
                  </a:lnTo>
                  <a:lnTo>
                    <a:pt x="8737" y="17837"/>
                  </a:lnTo>
                  <a:lnTo>
                    <a:pt x="12216" y="21600"/>
                  </a:lnTo>
                  <a:lnTo>
                    <a:pt x="12216" y="13848"/>
                  </a:lnTo>
                  <a:lnTo>
                    <a:pt x="15654" y="10085"/>
                  </a:lnTo>
                  <a:lnTo>
                    <a:pt x="15654" y="17686"/>
                  </a:lnTo>
                  <a:lnTo>
                    <a:pt x="21600" y="11515"/>
                  </a:lnTo>
                  <a:lnTo>
                    <a:pt x="10719" y="0"/>
                  </a:lnTo>
                  <a:close/>
                </a:path>
              </a:pathLst>
            </a:cu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b="0" sz="3400">
                  <a:latin typeface="Verdana"/>
                  <a:ea typeface="Verdana"/>
                  <a:cs typeface="Verdana"/>
                  <a:sym typeface="Verdana"/>
                </a:defRPr>
              </a:pPr>
            </a:p>
          </p:txBody>
        </p:sp>
        <p:sp>
          <p:nvSpPr>
            <p:cNvPr id="403" name="Shape 406"/>
            <p:cNvSpPr/>
            <p:nvPr/>
          </p:nvSpPr>
          <p:spPr>
            <a:xfrm>
              <a:off x="0" y="564753"/>
              <a:ext cx="985550" cy="170164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769" y="8200"/>
                  </a:moveTo>
                  <a:lnTo>
                    <a:pt x="18769" y="12932"/>
                  </a:lnTo>
                  <a:lnTo>
                    <a:pt x="12297" y="15368"/>
                  </a:lnTo>
                  <a:lnTo>
                    <a:pt x="12297" y="5763"/>
                  </a:lnTo>
                  <a:lnTo>
                    <a:pt x="14724" y="4826"/>
                  </a:lnTo>
                  <a:lnTo>
                    <a:pt x="162" y="0"/>
                  </a:lnTo>
                  <a:lnTo>
                    <a:pt x="0" y="0"/>
                  </a:lnTo>
                  <a:lnTo>
                    <a:pt x="0" y="14338"/>
                  </a:lnTo>
                  <a:lnTo>
                    <a:pt x="21600" y="21600"/>
                  </a:lnTo>
                  <a:lnTo>
                    <a:pt x="21600" y="9090"/>
                  </a:lnTo>
                  <a:lnTo>
                    <a:pt x="18769" y="8200"/>
                  </a:lnTo>
                  <a:close/>
                </a:path>
              </a:pathLst>
            </a:cu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b="0" sz="3400">
                  <a:latin typeface="Verdana"/>
                  <a:ea typeface="Verdana"/>
                  <a:cs typeface="Verdana"/>
                  <a:sym typeface="Verdana"/>
                </a:defRPr>
              </a:pPr>
            </a:p>
          </p:txBody>
        </p:sp>
      </p:grpSp>
      <p:sp>
        <p:nvSpPr>
          <p:cNvPr id="405" name="Shape 409"/>
          <p:cNvSpPr txBox="1"/>
          <p:nvPr/>
        </p:nvSpPr>
        <p:spPr>
          <a:xfrm>
            <a:off x="19445329" y="13141286"/>
            <a:ext cx="3223576" cy="485139"/>
          </a:xfrm>
          <a:prstGeom prst="rect">
            <a:avLst/>
          </a:prstGeom>
          <a:ln w="12700">
            <a:miter lim="400000"/>
          </a:ln>
          <a:extLst>
            <a:ext uri="{C572A759-6A51-4108-AA02-DFA0A04FC94B}">
              <ma14:wrappingTextBoxFlag xmlns:ma14="http://schemas.microsoft.com/office/mac/drawingml/2011/main" val="1"/>
            </a:ext>
          </a:extLst>
        </p:spPr>
        <p:txBody>
          <a:bodyPr wrap="none" lIns="121918" tIns="121918" rIns="121918" bIns="121918">
            <a:spAutoFit/>
          </a:bodyPr>
          <a:lstStyle>
            <a:lvl1pPr>
              <a:lnSpc>
                <a:spcPct val="100000"/>
              </a:lnSpc>
              <a:spcBef>
                <a:spcPts val="0"/>
              </a:spcBef>
              <a:defRPr b="0" sz="1600">
                <a:solidFill>
                  <a:srgbClr val="AFABAB"/>
                </a:solidFill>
                <a:latin typeface="Verdana"/>
                <a:ea typeface="Verdana"/>
                <a:cs typeface="Verdana"/>
                <a:sym typeface="Verdana"/>
              </a:defRPr>
            </a:lvl1pPr>
          </a:lstStyle>
          <a:p>
            <a:pPr/>
            <a:r>
              <a:t>Copyright © 2017 HashiCorp</a:t>
            </a:r>
          </a:p>
        </p:txBody>
      </p:sp>
      <p:sp>
        <p:nvSpPr>
          <p:cNvPr id="406" name="Shape 410"/>
          <p:cNvSpPr/>
          <p:nvPr>
            <p:ph type="pic" idx="13"/>
          </p:nvPr>
        </p:nvSpPr>
        <p:spPr>
          <a:xfrm>
            <a:off x="8030796" y="747436"/>
            <a:ext cx="15696128" cy="12195645"/>
          </a:xfrm>
          <a:prstGeom prst="rect">
            <a:avLst/>
          </a:prstGeom>
          <a:ln>
            <a:solidFill>
              <a:srgbClr val="CBCFD5"/>
            </a:solidFill>
            <a:round/>
          </a:ln>
        </p:spPr>
        <p:txBody>
          <a:bodyPr lIns="91439" tIns="45719" rIns="91439" bIns="45719">
            <a:noAutofit/>
          </a:bodyPr>
          <a:lstStyle/>
          <a:p>
            <a:pPr/>
          </a:p>
        </p:txBody>
      </p:sp>
      <p:sp>
        <p:nvSpPr>
          <p:cNvPr id="407" name="Shape 411"/>
          <p:cNvSpPr/>
          <p:nvPr/>
        </p:nvSpPr>
        <p:spPr>
          <a:xfrm>
            <a:off x="28890" y="4105157"/>
            <a:ext cx="6773334" cy="7315202"/>
          </a:xfrm>
          <a:prstGeom prst="rect">
            <a:avLst/>
          </a:prstGeom>
          <a:solidFill>
            <a:schemeClr val="accent5">
              <a:lumOff val="-8745"/>
            </a:schemeClr>
          </a:solidFill>
          <a:ln w="12700">
            <a:miter lim="400000"/>
          </a:ln>
        </p:spPr>
        <p:txBody>
          <a:bodyPr lIns="121918" tIns="121918" rIns="121918" bIns="121918" anchor="b"/>
          <a:lstStyle/>
          <a:p>
            <a:pPr defTabSz="2438400">
              <a:lnSpc>
                <a:spcPts val="5000"/>
              </a:lnSpc>
              <a:spcBef>
                <a:spcPts val="0"/>
              </a:spcBef>
              <a:defRPr>
                <a:solidFill>
                  <a:srgbClr val="FFFFFF"/>
                </a:solidFill>
                <a:latin typeface="Tahoma"/>
                <a:ea typeface="Tahoma"/>
                <a:cs typeface="Tahoma"/>
                <a:sym typeface="Tahoma"/>
              </a:defRPr>
            </a:pPr>
          </a:p>
        </p:txBody>
      </p:sp>
      <p:sp>
        <p:nvSpPr>
          <p:cNvPr id="408" name="Body Level One…"/>
          <p:cNvSpPr txBox="1"/>
          <p:nvPr>
            <p:ph type="body" sz="quarter" idx="1"/>
          </p:nvPr>
        </p:nvSpPr>
        <p:spPr>
          <a:xfrm>
            <a:off x="-2" y="7657141"/>
            <a:ext cx="6585389" cy="3365502"/>
          </a:xfrm>
          <a:prstGeom prst="rect">
            <a:avLst/>
          </a:prstGeom>
        </p:spPr>
        <p:txBody>
          <a:bodyPr/>
          <a:lstStyle>
            <a:lvl1pPr marL="604157" indent="-604157" defTabSz="2438400">
              <a:spcBef>
                <a:spcPts val="2600"/>
              </a:spcBef>
              <a:buClrTx/>
              <a:buFont typeface="Arial"/>
              <a:buChar char="•"/>
              <a:defRPr sz="7400">
                <a:solidFill>
                  <a:srgbClr val="000000"/>
                </a:solidFill>
              </a:defRPr>
            </a:lvl1pPr>
            <a:lvl2pPr marL="1162050" indent="-704850" defTabSz="2438400">
              <a:spcBef>
                <a:spcPts val="2600"/>
              </a:spcBef>
              <a:buClrTx/>
              <a:buFont typeface="Arial"/>
              <a:buChar char="•"/>
              <a:defRPr sz="7400">
                <a:solidFill>
                  <a:srgbClr val="000000"/>
                </a:solidFill>
              </a:defRPr>
            </a:lvl2pPr>
            <a:lvl3pPr marL="1760220" indent="-845819" defTabSz="2438400">
              <a:spcBef>
                <a:spcPts val="2600"/>
              </a:spcBef>
              <a:buClrTx/>
              <a:buFont typeface="Arial"/>
              <a:buChar char="•"/>
              <a:defRPr sz="7400">
                <a:solidFill>
                  <a:srgbClr val="000000"/>
                </a:solidFill>
              </a:defRPr>
            </a:lvl3pPr>
            <a:lvl4pPr marL="2311400" indent="-939800" defTabSz="2438400">
              <a:spcBef>
                <a:spcPts val="2600"/>
              </a:spcBef>
              <a:buClrTx/>
              <a:buFont typeface="Arial"/>
              <a:buChar char="•"/>
              <a:defRPr sz="7400">
                <a:solidFill>
                  <a:srgbClr val="000000"/>
                </a:solidFill>
              </a:defRPr>
            </a:lvl4pPr>
            <a:lvl5pPr marL="2768600" indent="-939800" defTabSz="2438400">
              <a:spcBef>
                <a:spcPts val="2600"/>
              </a:spcBef>
              <a:buClrTx/>
              <a:buFont typeface="Arial"/>
              <a:buChar char="•"/>
              <a:defRPr sz="7400">
                <a:solidFill>
                  <a:srgbClr val="000000"/>
                </a:solidFill>
              </a:defRPr>
            </a:lvl5pPr>
          </a:lstStyle>
          <a:p>
            <a:pPr/>
            <a:r>
              <a:t>Body Level One</a:t>
            </a:r>
          </a:p>
          <a:p>
            <a:pPr lvl="1"/>
            <a:r>
              <a:t>Body Level Two</a:t>
            </a:r>
          </a:p>
          <a:p>
            <a:pPr lvl="2"/>
            <a:r>
              <a:t>Body Level Three</a:t>
            </a:r>
          </a:p>
          <a:p>
            <a:pPr lvl="3"/>
            <a:r>
              <a:t>Body Level Four</a:t>
            </a:r>
          </a:p>
          <a:p>
            <a:pPr lvl="4"/>
            <a:r>
              <a:t>Body Level Five</a:t>
            </a:r>
          </a:p>
        </p:txBody>
      </p:sp>
      <p:sp>
        <p:nvSpPr>
          <p:cNvPr id="409" name="Title Text"/>
          <p:cNvSpPr txBox="1"/>
          <p:nvPr>
            <p:ph type="title"/>
          </p:nvPr>
        </p:nvSpPr>
        <p:spPr>
          <a:xfrm>
            <a:off x="-2" y="4552124"/>
            <a:ext cx="6616702" cy="2971802"/>
          </a:xfrm>
          <a:prstGeom prst="rect">
            <a:avLst/>
          </a:prstGeom>
        </p:spPr>
        <p:txBody>
          <a:bodyPr lIns="121918" tIns="121918" rIns="121918" bIns="121918" anchor="b"/>
          <a:lstStyle>
            <a:lvl1pPr defTabSz="2438400">
              <a:lnSpc>
                <a:spcPts val="5000"/>
              </a:lnSpc>
              <a:spcBef>
                <a:spcPts val="0"/>
              </a:spcBef>
              <a:defRPr spc="0" sz="4800">
                <a:solidFill>
                  <a:srgbClr val="FFFFFF"/>
                </a:solidFill>
              </a:defRPr>
            </a:lvl1pPr>
          </a:lstStyle>
          <a:p>
            <a:pPr/>
            <a:r>
              <a:t>Title Text</a:t>
            </a:r>
          </a:p>
        </p:txBody>
      </p:sp>
      <p:sp>
        <p:nvSpPr>
          <p:cNvPr id="410" name="Slide Number"/>
          <p:cNvSpPr txBox="1"/>
          <p:nvPr>
            <p:ph type="sldNum" sz="quarter" idx="2"/>
          </p:nvPr>
        </p:nvSpPr>
        <p:spPr>
          <a:xfrm>
            <a:off x="23603592" y="13156776"/>
            <a:ext cx="514905" cy="485139"/>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Info-Text-Nomad">
    <p:spTree>
      <p:nvGrpSpPr>
        <p:cNvPr id="1" name=""/>
        <p:cNvGrpSpPr/>
        <p:nvPr/>
      </p:nvGrpSpPr>
      <p:grpSpPr>
        <a:xfrm>
          <a:off x="0" y="0"/>
          <a:ext cx="0" cy="0"/>
          <a:chOff x="0" y="0"/>
          <a:chExt cx="0" cy="0"/>
        </a:xfrm>
      </p:grpSpPr>
      <p:sp>
        <p:nvSpPr>
          <p:cNvPr id="417" name="Body Level One…"/>
          <p:cNvSpPr txBox="1"/>
          <p:nvPr>
            <p:ph type="body" idx="1"/>
          </p:nvPr>
        </p:nvSpPr>
        <p:spPr>
          <a:xfrm>
            <a:off x="8014999" y="4133222"/>
            <a:ext cx="15711930" cy="8809858"/>
          </a:xfrm>
          <a:prstGeom prst="rect">
            <a:avLst/>
          </a:prstGeom>
        </p:spPr>
        <p:txBody>
          <a:bodyPr/>
          <a:lstStyle>
            <a:lvl1pPr>
              <a:buClr>
                <a:schemeClr val="accent5"/>
              </a:buClr>
            </a:lvl1pPr>
            <a:lvl2pPr>
              <a:buClr>
                <a:schemeClr val="accent5"/>
              </a:buClr>
            </a:lvl2pPr>
            <a:lvl3pPr>
              <a:buClr>
                <a:schemeClr val="accent5"/>
              </a:buClr>
            </a:lvl3pPr>
            <a:lvl4pPr>
              <a:buClr>
                <a:schemeClr val="accent5"/>
              </a:buClr>
            </a:lvl4pPr>
            <a:lvl5pPr>
              <a:buClr>
                <a:schemeClr val="accent5"/>
              </a:buClr>
            </a:lvl5pPr>
          </a:lstStyle>
          <a:p>
            <a:pPr/>
            <a:r>
              <a:t>Body Level One</a:t>
            </a:r>
          </a:p>
          <a:p>
            <a:pPr lvl="1"/>
            <a:r>
              <a:t>Body Level Two</a:t>
            </a:r>
          </a:p>
          <a:p>
            <a:pPr lvl="2"/>
            <a:r>
              <a:t>Body Level Three</a:t>
            </a:r>
          </a:p>
          <a:p>
            <a:pPr lvl="3"/>
            <a:r>
              <a:t>Body Level Four</a:t>
            </a:r>
          </a:p>
          <a:p>
            <a:pPr lvl="4"/>
            <a:r>
              <a:t>Body Level Five</a:t>
            </a:r>
          </a:p>
        </p:txBody>
      </p:sp>
      <p:pic>
        <p:nvPicPr>
          <p:cNvPr id="418" name="image17.png" descr="image17.png"/>
          <p:cNvPicPr>
            <a:picLocks noChangeAspect="1"/>
          </p:cNvPicPr>
          <p:nvPr/>
        </p:nvPicPr>
        <p:blipFill>
          <a:blip r:embed="rId2">
            <a:extLst/>
          </a:blip>
          <a:stretch>
            <a:fillRect/>
          </a:stretch>
        </p:blipFill>
        <p:spPr>
          <a:xfrm>
            <a:off x="4937" y="-3"/>
            <a:ext cx="7337693" cy="13716005"/>
          </a:xfrm>
          <a:prstGeom prst="rect">
            <a:avLst/>
          </a:prstGeom>
          <a:ln w="12700">
            <a:miter lim="400000"/>
          </a:ln>
        </p:spPr>
      </p:pic>
      <p:grpSp>
        <p:nvGrpSpPr>
          <p:cNvPr id="422" name="Group 425"/>
          <p:cNvGrpSpPr/>
          <p:nvPr/>
        </p:nvGrpSpPr>
        <p:grpSpPr>
          <a:xfrm>
            <a:off x="653685" y="610964"/>
            <a:ext cx="1971098" cy="2266396"/>
            <a:chOff x="0" y="0"/>
            <a:chExt cx="1971097" cy="2266394"/>
          </a:xfrm>
        </p:grpSpPr>
        <p:sp>
          <p:nvSpPr>
            <p:cNvPr id="419" name="Shape 422"/>
            <p:cNvSpPr/>
            <p:nvPr/>
          </p:nvSpPr>
          <p:spPr>
            <a:xfrm>
              <a:off x="985547" y="564753"/>
              <a:ext cx="985551" cy="170164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196" y="0"/>
                  </a:moveTo>
                  <a:lnTo>
                    <a:pt x="9708" y="3842"/>
                  </a:lnTo>
                  <a:lnTo>
                    <a:pt x="9708" y="8621"/>
                  </a:lnTo>
                  <a:lnTo>
                    <a:pt x="4045" y="10495"/>
                  </a:lnTo>
                  <a:lnTo>
                    <a:pt x="0" y="9090"/>
                  </a:lnTo>
                  <a:lnTo>
                    <a:pt x="0" y="21600"/>
                  </a:lnTo>
                  <a:lnTo>
                    <a:pt x="162" y="21600"/>
                  </a:lnTo>
                  <a:lnTo>
                    <a:pt x="21600" y="14338"/>
                  </a:lnTo>
                  <a:lnTo>
                    <a:pt x="21600" y="0"/>
                  </a:lnTo>
                  <a:lnTo>
                    <a:pt x="21196" y="0"/>
                  </a:lnTo>
                  <a:close/>
                </a:path>
              </a:pathLst>
            </a:custGeom>
            <a:solidFill>
              <a:srgbClr val="FFFFFF">
                <a:alpha val="73000"/>
              </a:srgbClr>
            </a:solidFill>
            <a:ln w="12700" cap="flat">
              <a:noFill/>
              <a:miter lim="400000"/>
            </a:ln>
            <a:effectLst/>
          </p:spPr>
          <p:txBody>
            <a:bodyPr wrap="square" lIns="121918" tIns="121918" rIns="121918" bIns="121918" numCol="1" anchor="t">
              <a:noAutofit/>
            </a:bodyPr>
            <a:lstStyle/>
            <a:p>
              <a:pPr>
                <a:lnSpc>
                  <a:spcPct val="100000"/>
                </a:lnSpc>
                <a:spcBef>
                  <a:spcPts val="0"/>
                </a:spcBef>
                <a:defRPr b="0" sz="3400">
                  <a:latin typeface="Verdana"/>
                  <a:ea typeface="Verdana"/>
                  <a:cs typeface="Verdana"/>
                  <a:sym typeface="Verdana"/>
                </a:defRPr>
              </a:pPr>
            </a:p>
          </p:txBody>
        </p:sp>
        <p:sp>
          <p:nvSpPr>
            <p:cNvPr id="420" name="Shape 423"/>
            <p:cNvSpPr/>
            <p:nvPr/>
          </p:nvSpPr>
          <p:spPr>
            <a:xfrm>
              <a:off x="0" y="-1"/>
              <a:ext cx="1971098" cy="105937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719" y="0"/>
                  </a:moveTo>
                  <a:lnTo>
                    <a:pt x="0" y="11515"/>
                  </a:lnTo>
                  <a:lnTo>
                    <a:pt x="7240" y="19417"/>
                  </a:lnTo>
                  <a:lnTo>
                    <a:pt x="8737" y="17837"/>
                  </a:lnTo>
                  <a:lnTo>
                    <a:pt x="12216" y="21600"/>
                  </a:lnTo>
                  <a:lnTo>
                    <a:pt x="12216" y="13848"/>
                  </a:lnTo>
                  <a:lnTo>
                    <a:pt x="15654" y="10085"/>
                  </a:lnTo>
                  <a:lnTo>
                    <a:pt x="15654" y="17686"/>
                  </a:lnTo>
                  <a:lnTo>
                    <a:pt x="21600" y="11515"/>
                  </a:lnTo>
                  <a:lnTo>
                    <a:pt x="10719" y="0"/>
                  </a:lnTo>
                  <a:close/>
                </a:path>
              </a:pathLst>
            </a:cu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b="0" sz="3400">
                  <a:latin typeface="Verdana"/>
                  <a:ea typeface="Verdana"/>
                  <a:cs typeface="Verdana"/>
                  <a:sym typeface="Verdana"/>
                </a:defRPr>
              </a:pPr>
            </a:p>
          </p:txBody>
        </p:sp>
        <p:sp>
          <p:nvSpPr>
            <p:cNvPr id="421" name="Shape 424"/>
            <p:cNvSpPr/>
            <p:nvPr/>
          </p:nvSpPr>
          <p:spPr>
            <a:xfrm>
              <a:off x="0" y="564753"/>
              <a:ext cx="985550" cy="170164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769" y="8200"/>
                  </a:moveTo>
                  <a:lnTo>
                    <a:pt x="18769" y="12932"/>
                  </a:lnTo>
                  <a:lnTo>
                    <a:pt x="12297" y="15368"/>
                  </a:lnTo>
                  <a:lnTo>
                    <a:pt x="12297" y="5763"/>
                  </a:lnTo>
                  <a:lnTo>
                    <a:pt x="14724" y="4826"/>
                  </a:lnTo>
                  <a:lnTo>
                    <a:pt x="162" y="0"/>
                  </a:lnTo>
                  <a:lnTo>
                    <a:pt x="0" y="0"/>
                  </a:lnTo>
                  <a:lnTo>
                    <a:pt x="0" y="14338"/>
                  </a:lnTo>
                  <a:lnTo>
                    <a:pt x="21600" y="21600"/>
                  </a:lnTo>
                  <a:lnTo>
                    <a:pt x="21600" y="9090"/>
                  </a:lnTo>
                  <a:lnTo>
                    <a:pt x="18769" y="8200"/>
                  </a:lnTo>
                  <a:close/>
                </a:path>
              </a:pathLst>
            </a:cu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b="0" sz="3400">
                  <a:latin typeface="Verdana"/>
                  <a:ea typeface="Verdana"/>
                  <a:cs typeface="Verdana"/>
                  <a:sym typeface="Verdana"/>
                </a:defRPr>
              </a:pPr>
            </a:p>
          </p:txBody>
        </p:sp>
      </p:grpSp>
      <p:sp>
        <p:nvSpPr>
          <p:cNvPr id="423" name="Shape 427"/>
          <p:cNvSpPr txBox="1"/>
          <p:nvPr/>
        </p:nvSpPr>
        <p:spPr>
          <a:xfrm>
            <a:off x="19445329" y="13141286"/>
            <a:ext cx="3223576" cy="485139"/>
          </a:xfrm>
          <a:prstGeom prst="rect">
            <a:avLst/>
          </a:prstGeom>
          <a:ln w="12700">
            <a:miter lim="400000"/>
          </a:ln>
          <a:extLst>
            <a:ext uri="{C572A759-6A51-4108-AA02-DFA0A04FC94B}">
              <ma14:wrappingTextBoxFlag xmlns:ma14="http://schemas.microsoft.com/office/mac/drawingml/2011/main" val="1"/>
            </a:ext>
          </a:extLst>
        </p:spPr>
        <p:txBody>
          <a:bodyPr wrap="none" lIns="121918" tIns="121918" rIns="121918" bIns="121918">
            <a:spAutoFit/>
          </a:bodyPr>
          <a:lstStyle>
            <a:lvl1pPr>
              <a:lnSpc>
                <a:spcPct val="100000"/>
              </a:lnSpc>
              <a:spcBef>
                <a:spcPts val="0"/>
              </a:spcBef>
              <a:defRPr b="0" sz="1600">
                <a:solidFill>
                  <a:srgbClr val="AFABAB"/>
                </a:solidFill>
                <a:latin typeface="Verdana"/>
                <a:ea typeface="Verdana"/>
                <a:cs typeface="Verdana"/>
                <a:sym typeface="Verdana"/>
              </a:defRPr>
            </a:lvl1pPr>
          </a:lstStyle>
          <a:p>
            <a:pPr/>
            <a:r>
              <a:t>Copyright © 2017 HashiCorp</a:t>
            </a:r>
          </a:p>
        </p:txBody>
      </p:sp>
      <p:sp>
        <p:nvSpPr>
          <p:cNvPr id="424" name="Shape 428"/>
          <p:cNvSpPr/>
          <p:nvPr/>
        </p:nvSpPr>
        <p:spPr>
          <a:xfrm>
            <a:off x="6030" y="4094997"/>
            <a:ext cx="6773334" cy="7315201"/>
          </a:xfrm>
          <a:prstGeom prst="rect">
            <a:avLst/>
          </a:prstGeom>
          <a:solidFill>
            <a:schemeClr val="accent5">
              <a:lumOff val="-8745"/>
            </a:schemeClr>
          </a:solidFill>
          <a:ln w="12700">
            <a:miter lim="400000"/>
          </a:ln>
        </p:spPr>
        <p:txBody>
          <a:bodyPr lIns="121918" tIns="121918" rIns="121918" bIns="121918" anchor="b"/>
          <a:lstStyle/>
          <a:p>
            <a:pPr defTabSz="2438400">
              <a:lnSpc>
                <a:spcPts val="5000"/>
              </a:lnSpc>
              <a:spcBef>
                <a:spcPts val="0"/>
              </a:spcBef>
              <a:defRPr>
                <a:solidFill>
                  <a:srgbClr val="FFFFFF"/>
                </a:solidFill>
                <a:latin typeface="Tahoma"/>
                <a:ea typeface="Tahoma"/>
                <a:cs typeface="Tahoma"/>
                <a:sym typeface="Tahoma"/>
              </a:defRPr>
            </a:pPr>
          </a:p>
        </p:txBody>
      </p:sp>
      <p:sp>
        <p:nvSpPr>
          <p:cNvPr id="425" name="Shape 429"/>
          <p:cNvSpPr/>
          <p:nvPr>
            <p:ph type="body" sz="quarter" idx="13"/>
          </p:nvPr>
        </p:nvSpPr>
        <p:spPr>
          <a:xfrm>
            <a:off x="-1" y="7657141"/>
            <a:ext cx="6585388" cy="3365502"/>
          </a:xfrm>
          <a:prstGeom prst="rect">
            <a:avLst/>
          </a:prstGeom>
        </p:spPr>
        <p:txBody>
          <a:bodyPr/>
          <a:lstStyle/>
          <a:p>
            <a:pPr marL="604157" indent="-604157" defTabSz="2438400">
              <a:spcBef>
                <a:spcPts val="2600"/>
              </a:spcBef>
              <a:buClrTx/>
              <a:buFont typeface="Arial"/>
              <a:buChar char="•"/>
              <a:defRPr sz="7400">
                <a:solidFill>
                  <a:srgbClr val="000000"/>
                </a:solidFill>
              </a:defRPr>
            </a:pPr>
          </a:p>
        </p:txBody>
      </p:sp>
      <p:sp>
        <p:nvSpPr>
          <p:cNvPr id="426" name="Title Text"/>
          <p:cNvSpPr txBox="1"/>
          <p:nvPr>
            <p:ph type="title"/>
          </p:nvPr>
        </p:nvSpPr>
        <p:spPr>
          <a:xfrm>
            <a:off x="-2" y="4552124"/>
            <a:ext cx="6616702" cy="2971802"/>
          </a:xfrm>
          <a:prstGeom prst="rect">
            <a:avLst/>
          </a:prstGeom>
        </p:spPr>
        <p:txBody>
          <a:bodyPr lIns="121918" tIns="121918" rIns="121918" bIns="121918" anchor="b"/>
          <a:lstStyle>
            <a:lvl1pPr defTabSz="2438400">
              <a:lnSpc>
                <a:spcPts val="5000"/>
              </a:lnSpc>
              <a:spcBef>
                <a:spcPts val="0"/>
              </a:spcBef>
              <a:defRPr spc="0" sz="4800">
                <a:solidFill>
                  <a:srgbClr val="FFFFFF"/>
                </a:solidFill>
              </a:defRPr>
            </a:lvl1pPr>
          </a:lstStyle>
          <a:p>
            <a:pPr/>
            <a:r>
              <a:t>Title Text</a:t>
            </a:r>
          </a:p>
        </p:txBody>
      </p:sp>
      <p:sp>
        <p:nvSpPr>
          <p:cNvPr id="427" name="Slide Number"/>
          <p:cNvSpPr txBox="1"/>
          <p:nvPr>
            <p:ph type="sldNum" sz="quarter" idx="2"/>
          </p:nvPr>
        </p:nvSpPr>
        <p:spPr>
          <a:xfrm>
            <a:off x="23603592" y="13156776"/>
            <a:ext cx="514905" cy="485139"/>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Info-CodeBox-Nomad">
    <p:spTree>
      <p:nvGrpSpPr>
        <p:cNvPr id="1" name=""/>
        <p:cNvGrpSpPr/>
        <p:nvPr/>
      </p:nvGrpSpPr>
      <p:grpSpPr>
        <a:xfrm>
          <a:off x="0" y="0"/>
          <a:ext cx="0" cy="0"/>
          <a:chOff x="0" y="0"/>
          <a:chExt cx="0" cy="0"/>
        </a:xfrm>
      </p:grpSpPr>
      <p:pic>
        <p:nvPicPr>
          <p:cNvPr id="434" name="image17.png" descr="image17.png"/>
          <p:cNvPicPr>
            <a:picLocks noChangeAspect="1"/>
          </p:cNvPicPr>
          <p:nvPr/>
        </p:nvPicPr>
        <p:blipFill>
          <a:blip r:embed="rId2">
            <a:extLst/>
          </a:blip>
          <a:stretch>
            <a:fillRect/>
          </a:stretch>
        </p:blipFill>
        <p:spPr>
          <a:xfrm>
            <a:off x="4937" y="-3"/>
            <a:ext cx="7337693" cy="13716005"/>
          </a:xfrm>
          <a:prstGeom prst="rect">
            <a:avLst/>
          </a:prstGeom>
          <a:ln w="12700">
            <a:miter lim="400000"/>
          </a:ln>
        </p:spPr>
      </p:pic>
      <p:sp>
        <p:nvSpPr>
          <p:cNvPr id="435" name="Shape 438"/>
          <p:cNvSpPr/>
          <p:nvPr/>
        </p:nvSpPr>
        <p:spPr>
          <a:xfrm>
            <a:off x="8525561" y="2931055"/>
            <a:ext cx="14677339" cy="8489300"/>
          </a:xfrm>
          <a:prstGeom prst="rect">
            <a:avLst/>
          </a:prstGeom>
          <a:solidFill>
            <a:srgbClr val="CCCCCC">
              <a:alpha val="10000"/>
            </a:srgbClr>
          </a:solidFill>
          <a:ln w="25400">
            <a:solidFill>
              <a:srgbClr val="ADB9CA"/>
            </a:solidFill>
          </a:ln>
        </p:spPr>
        <p:txBody>
          <a:bodyPr lIns="121918" tIns="121918" rIns="121918" bIns="121918"/>
          <a:lstStyle/>
          <a:p>
            <a:pPr defTabSz="2438400">
              <a:lnSpc>
                <a:spcPct val="100000"/>
              </a:lnSpc>
              <a:spcBef>
                <a:spcPts val="0"/>
              </a:spcBef>
              <a:defRPr b="0" sz="2400">
                <a:latin typeface="Menlo"/>
                <a:ea typeface="Menlo"/>
                <a:cs typeface="Menlo"/>
                <a:sym typeface="Menlo"/>
              </a:defRPr>
            </a:pPr>
          </a:p>
        </p:txBody>
      </p:sp>
      <p:sp>
        <p:nvSpPr>
          <p:cNvPr id="436" name="Shape 439"/>
          <p:cNvSpPr/>
          <p:nvPr/>
        </p:nvSpPr>
        <p:spPr>
          <a:xfrm>
            <a:off x="8523730" y="2479554"/>
            <a:ext cx="14679171" cy="731522"/>
          </a:xfrm>
          <a:prstGeom prst="rect">
            <a:avLst/>
          </a:prstGeom>
          <a:solidFill>
            <a:srgbClr val="ADB9CA"/>
          </a:solidFill>
          <a:ln w="25400">
            <a:solidFill>
              <a:srgbClr val="ADB9CA"/>
            </a:solidFill>
            <a:miter/>
          </a:ln>
        </p:spPr>
        <p:txBody>
          <a:bodyPr lIns="121918" tIns="121918" rIns="121918" bIns="121918" anchor="ctr"/>
          <a:lstStyle/>
          <a:p>
            <a:pPr algn="ctr">
              <a:lnSpc>
                <a:spcPct val="100000"/>
              </a:lnSpc>
              <a:spcBef>
                <a:spcPts val="0"/>
              </a:spcBef>
              <a:defRPr b="0" sz="3400">
                <a:solidFill>
                  <a:srgbClr val="FFFFFF"/>
                </a:solidFill>
                <a:latin typeface="Verdana"/>
                <a:ea typeface="Verdana"/>
                <a:cs typeface="Verdana"/>
                <a:sym typeface="Verdana"/>
              </a:defRPr>
            </a:pPr>
          </a:p>
        </p:txBody>
      </p:sp>
      <p:sp>
        <p:nvSpPr>
          <p:cNvPr id="437" name="Shape 441"/>
          <p:cNvSpPr txBox="1"/>
          <p:nvPr/>
        </p:nvSpPr>
        <p:spPr>
          <a:xfrm>
            <a:off x="19445329" y="13141286"/>
            <a:ext cx="3223576" cy="485139"/>
          </a:xfrm>
          <a:prstGeom prst="rect">
            <a:avLst/>
          </a:prstGeom>
          <a:ln w="12700">
            <a:miter lim="400000"/>
          </a:ln>
          <a:extLst>
            <a:ext uri="{C572A759-6A51-4108-AA02-DFA0A04FC94B}">
              <ma14:wrappingTextBoxFlag xmlns:ma14="http://schemas.microsoft.com/office/mac/drawingml/2011/main" val="1"/>
            </a:ext>
          </a:extLst>
        </p:spPr>
        <p:txBody>
          <a:bodyPr wrap="none" lIns="121918" tIns="121918" rIns="121918" bIns="121918">
            <a:spAutoFit/>
          </a:bodyPr>
          <a:lstStyle>
            <a:lvl1pPr>
              <a:lnSpc>
                <a:spcPct val="100000"/>
              </a:lnSpc>
              <a:spcBef>
                <a:spcPts val="0"/>
              </a:spcBef>
              <a:defRPr b="0" sz="1600">
                <a:solidFill>
                  <a:srgbClr val="AFABAB"/>
                </a:solidFill>
                <a:latin typeface="Verdana"/>
                <a:ea typeface="Verdana"/>
                <a:cs typeface="Verdana"/>
                <a:sym typeface="Verdana"/>
              </a:defRPr>
            </a:lvl1pPr>
          </a:lstStyle>
          <a:p>
            <a:pPr/>
            <a:r>
              <a:t>Copyright © 2017 HashiCorp</a:t>
            </a:r>
          </a:p>
        </p:txBody>
      </p:sp>
      <p:grpSp>
        <p:nvGrpSpPr>
          <p:cNvPr id="441" name="Group 445"/>
          <p:cNvGrpSpPr/>
          <p:nvPr/>
        </p:nvGrpSpPr>
        <p:grpSpPr>
          <a:xfrm>
            <a:off x="653685" y="610964"/>
            <a:ext cx="1971098" cy="2266396"/>
            <a:chOff x="0" y="0"/>
            <a:chExt cx="1971097" cy="2266394"/>
          </a:xfrm>
        </p:grpSpPr>
        <p:sp>
          <p:nvSpPr>
            <p:cNvPr id="438" name="Shape 442"/>
            <p:cNvSpPr/>
            <p:nvPr/>
          </p:nvSpPr>
          <p:spPr>
            <a:xfrm>
              <a:off x="985547" y="564753"/>
              <a:ext cx="985551" cy="170164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196" y="0"/>
                  </a:moveTo>
                  <a:lnTo>
                    <a:pt x="9708" y="3842"/>
                  </a:lnTo>
                  <a:lnTo>
                    <a:pt x="9708" y="8621"/>
                  </a:lnTo>
                  <a:lnTo>
                    <a:pt x="4045" y="10495"/>
                  </a:lnTo>
                  <a:lnTo>
                    <a:pt x="0" y="9090"/>
                  </a:lnTo>
                  <a:lnTo>
                    <a:pt x="0" y="21600"/>
                  </a:lnTo>
                  <a:lnTo>
                    <a:pt x="162" y="21600"/>
                  </a:lnTo>
                  <a:lnTo>
                    <a:pt x="21600" y="14338"/>
                  </a:lnTo>
                  <a:lnTo>
                    <a:pt x="21600" y="0"/>
                  </a:lnTo>
                  <a:lnTo>
                    <a:pt x="21196" y="0"/>
                  </a:lnTo>
                  <a:close/>
                </a:path>
              </a:pathLst>
            </a:custGeom>
            <a:solidFill>
              <a:srgbClr val="FFFFFF">
                <a:alpha val="73000"/>
              </a:srgbClr>
            </a:solidFill>
            <a:ln w="12700" cap="flat">
              <a:noFill/>
              <a:miter lim="400000"/>
            </a:ln>
            <a:effectLst/>
          </p:spPr>
          <p:txBody>
            <a:bodyPr wrap="square" lIns="121918" tIns="121918" rIns="121918" bIns="121918" numCol="1" anchor="t">
              <a:noAutofit/>
            </a:bodyPr>
            <a:lstStyle/>
            <a:p>
              <a:pPr>
                <a:lnSpc>
                  <a:spcPct val="100000"/>
                </a:lnSpc>
                <a:spcBef>
                  <a:spcPts val="0"/>
                </a:spcBef>
                <a:defRPr b="0" sz="3400">
                  <a:latin typeface="Verdana"/>
                  <a:ea typeface="Verdana"/>
                  <a:cs typeface="Verdana"/>
                  <a:sym typeface="Verdana"/>
                </a:defRPr>
              </a:pPr>
            </a:p>
          </p:txBody>
        </p:sp>
        <p:sp>
          <p:nvSpPr>
            <p:cNvPr id="439" name="Shape 443"/>
            <p:cNvSpPr/>
            <p:nvPr/>
          </p:nvSpPr>
          <p:spPr>
            <a:xfrm>
              <a:off x="0" y="-1"/>
              <a:ext cx="1971098" cy="105937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719" y="0"/>
                  </a:moveTo>
                  <a:lnTo>
                    <a:pt x="0" y="11515"/>
                  </a:lnTo>
                  <a:lnTo>
                    <a:pt x="7240" y="19417"/>
                  </a:lnTo>
                  <a:lnTo>
                    <a:pt x="8737" y="17837"/>
                  </a:lnTo>
                  <a:lnTo>
                    <a:pt x="12216" y="21600"/>
                  </a:lnTo>
                  <a:lnTo>
                    <a:pt x="12216" y="13848"/>
                  </a:lnTo>
                  <a:lnTo>
                    <a:pt x="15654" y="10085"/>
                  </a:lnTo>
                  <a:lnTo>
                    <a:pt x="15654" y="17686"/>
                  </a:lnTo>
                  <a:lnTo>
                    <a:pt x="21600" y="11515"/>
                  </a:lnTo>
                  <a:lnTo>
                    <a:pt x="10719" y="0"/>
                  </a:lnTo>
                  <a:close/>
                </a:path>
              </a:pathLst>
            </a:cu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b="0" sz="3400">
                  <a:latin typeface="Verdana"/>
                  <a:ea typeface="Verdana"/>
                  <a:cs typeface="Verdana"/>
                  <a:sym typeface="Verdana"/>
                </a:defRPr>
              </a:pPr>
            </a:p>
          </p:txBody>
        </p:sp>
        <p:sp>
          <p:nvSpPr>
            <p:cNvPr id="440" name="Shape 444"/>
            <p:cNvSpPr/>
            <p:nvPr/>
          </p:nvSpPr>
          <p:spPr>
            <a:xfrm>
              <a:off x="0" y="564753"/>
              <a:ext cx="985550" cy="170164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769" y="8200"/>
                  </a:moveTo>
                  <a:lnTo>
                    <a:pt x="18769" y="12932"/>
                  </a:lnTo>
                  <a:lnTo>
                    <a:pt x="12297" y="15368"/>
                  </a:lnTo>
                  <a:lnTo>
                    <a:pt x="12297" y="5763"/>
                  </a:lnTo>
                  <a:lnTo>
                    <a:pt x="14724" y="4826"/>
                  </a:lnTo>
                  <a:lnTo>
                    <a:pt x="162" y="0"/>
                  </a:lnTo>
                  <a:lnTo>
                    <a:pt x="0" y="0"/>
                  </a:lnTo>
                  <a:lnTo>
                    <a:pt x="0" y="14338"/>
                  </a:lnTo>
                  <a:lnTo>
                    <a:pt x="21600" y="21600"/>
                  </a:lnTo>
                  <a:lnTo>
                    <a:pt x="21600" y="9090"/>
                  </a:lnTo>
                  <a:lnTo>
                    <a:pt x="18769" y="8200"/>
                  </a:lnTo>
                  <a:close/>
                </a:path>
              </a:pathLst>
            </a:cu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b="0" sz="3400">
                  <a:latin typeface="Verdana"/>
                  <a:ea typeface="Verdana"/>
                  <a:cs typeface="Verdana"/>
                  <a:sym typeface="Verdana"/>
                </a:defRPr>
              </a:pPr>
            </a:p>
          </p:txBody>
        </p:sp>
      </p:grpSp>
      <p:sp>
        <p:nvSpPr>
          <p:cNvPr id="442" name="Shape 446"/>
          <p:cNvSpPr/>
          <p:nvPr/>
        </p:nvSpPr>
        <p:spPr>
          <a:xfrm>
            <a:off x="6030" y="4094997"/>
            <a:ext cx="6773334" cy="7315201"/>
          </a:xfrm>
          <a:prstGeom prst="rect">
            <a:avLst/>
          </a:prstGeom>
          <a:solidFill>
            <a:schemeClr val="accent5">
              <a:lumOff val="-8745"/>
            </a:schemeClr>
          </a:solidFill>
          <a:ln w="12700">
            <a:miter lim="400000"/>
          </a:ln>
        </p:spPr>
        <p:txBody>
          <a:bodyPr lIns="121918" tIns="121918" rIns="121918" bIns="121918" anchor="b"/>
          <a:lstStyle/>
          <a:p>
            <a:pPr defTabSz="2438400">
              <a:lnSpc>
                <a:spcPts val="5000"/>
              </a:lnSpc>
              <a:spcBef>
                <a:spcPts val="0"/>
              </a:spcBef>
              <a:defRPr>
                <a:solidFill>
                  <a:srgbClr val="FFFFFF"/>
                </a:solidFill>
                <a:latin typeface="Tahoma"/>
                <a:ea typeface="Tahoma"/>
                <a:cs typeface="Tahoma"/>
                <a:sym typeface="Tahoma"/>
              </a:defRPr>
            </a:pPr>
          </a:p>
        </p:txBody>
      </p:sp>
      <p:sp>
        <p:nvSpPr>
          <p:cNvPr id="443" name="Body Level One…"/>
          <p:cNvSpPr txBox="1"/>
          <p:nvPr>
            <p:ph type="body" sz="quarter" idx="1"/>
          </p:nvPr>
        </p:nvSpPr>
        <p:spPr>
          <a:xfrm>
            <a:off x="-2" y="7657141"/>
            <a:ext cx="6585389" cy="3365502"/>
          </a:xfrm>
          <a:prstGeom prst="rect">
            <a:avLst/>
          </a:prstGeom>
        </p:spPr>
        <p:txBody>
          <a:bodyPr/>
          <a:lstStyle>
            <a:lvl1pPr marL="604157" indent="-604157" defTabSz="2438400">
              <a:spcBef>
                <a:spcPts val="2600"/>
              </a:spcBef>
              <a:buClrTx/>
              <a:buFont typeface="Arial"/>
              <a:buChar char="•"/>
              <a:defRPr sz="7400">
                <a:solidFill>
                  <a:srgbClr val="000000"/>
                </a:solidFill>
              </a:defRPr>
            </a:lvl1pPr>
            <a:lvl2pPr marL="1162050" indent="-704850" defTabSz="2438400">
              <a:spcBef>
                <a:spcPts val="2600"/>
              </a:spcBef>
              <a:buClrTx/>
              <a:buFont typeface="Arial"/>
              <a:buChar char="•"/>
              <a:defRPr sz="7400">
                <a:solidFill>
                  <a:srgbClr val="000000"/>
                </a:solidFill>
              </a:defRPr>
            </a:lvl2pPr>
            <a:lvl3pPr marL="1760220" indent="-845819" defTabSz="2438400">
              <a:spcBef>
                <a:spcPts val="2600"/>
              </a:spcBef>
              <a:buClrTx/>
              <a:buFont typeface="Arial"/>
              <a:buChar char="•"/>
              <a:defRPr sz="7400">
                <a:solidFill>
                  <a:srgbClr val="000000"/>
                </a:solidFill>
              </a:defRPr>
            </a:lvl3pPr>
            <a:lvl4pPr marL="2311400" indent="-939800" defTabSz="2438400">
              <a:spcBef>
                <a:spcPts val="2600"/>
              </a:spcBef>
              <a:buClrTx/>
              <a:buFont typeface="Arial"/>
              <a:buChar char="•"/>
              <a:defRPr sz="7400">
                <a:solidFill>
                  <a:srgbClr val="000000"/>
                </a:solidFill>
              </a:defRPr>
            </a:lvl4pPr>
            <a:lvl5pPr marL="2768600" indent="-939800" defTabSz="2438400">
              <a:spcBef>
                <a:spcPts val="2600"/>
              </a:spcBef>
              <a:buClrTx/>
              <a:buFont typeface="Arial"/>
              <a:buChar char="•"/>
              <a:defRPr sz="7400">
                <a:solidFill>
                  <a:srgbClr val="000000"/>
                </a:solidFill>
              </a:defRPr>
            </a:lvl5pPr>
          </a:lstStyle>
          <a:p>
            <a:pPr/>
            <a:r>
              <a:t>Body Level One</a:t>
            </a:r>
          </a:p>
          <a:p>
            <a:pPr lvl="1"/>
            <a:r>
              <a:t>Body Level Two</a:t>
            </a:r>
          </a:p>
          <a:p>
            <a:pPr lvl="2"/>
            <a:r>
              <a:t>Body Level Three</a:t>
            </a:r>
          </a:p>
          <a:p>
            <a:pPr lvl="3"/>
            <a:r>
              <a:t>Body Level Four</a:t>
            </a:r>
          </a:p>
          <a:p>
            <a:pPr lvl="4"/>
            <a:r>
              <a:t>Body Level Five</a:t>
            </a:r>
          </a:p>
        </p:txBody>
      </p:sp>
      <p:sp>
        <p:nvSpPr>
          <p:cNvPr id="444" name="Title Text"/>
          <p:cNvSpPr txBox="1"/>
          <p:nvPr>
            <p:ph type="title"/>
          </p:nvPr>
        </p:nvSpPr>
        <p:spPr>
          <a:xfrm>
            <a:off x="-2" y="4552124"/>
            <a:ext cx="6616702" cy="2971802"/>
          </a:xfrm>
          <a:prstGeom prst="rect">
            <a:avLst/>
          </a:prstGeom>
        </p:spPr>
        <p:txBody>
          <a:bodyPr lIns="121918" tIns="121918" rIns="121918" bIns="121918" anchor="b"/>
          <a:lstStyle>
            <a:lvl1pPr defTabSz="2438400">
              <a:lnSpc>
                <a:spcPts val="5000"/>
              </a:lnSpc>
              <a:spcBef>
                <a:spcPts val="0"/>
              </a:spcBef>
              <a:defRPr spc="0" sz="4800">
                <a:solidFill>
                  <a:srgbClr val="FFFFFF"/>
                </a:solidFill>
              </a:defRPr>
            </a:lvl1pPr>
          </a:lstStyle>
          <a:p>
            <a:pPr/>
            <a:r>
              <a:t>Title Text</a:t>
            </a:r>
          </a:p>
        </p:txBody>
      </p:sp>
      <p:sp>
        <p:nvSpPr>
          <p:cNvPr id="445" name="Shape 449"/>
          <p:cNvSpPr/>
          <p:nvPr>
            <p:ph type="body" sz="half" idx="13"/>
          </p:nvPr>
        </p:nvSpPr>
        <p:spPr>
          <a:xfrm>
            <a:off x="8812231" y="3470982"/>
            <a:ext cx="14097929" cy="7689465"/>
          </a:xfrm>
          <a:prstGeom prst="rect">
            <a:avLst/>
          </a:prstGeom>
        </p:spPr>
        <p:txBody>
          <a:bodyPr/>
          <a:lstStyle/>
          <a:p>
            <a:pPr marL="604157" indent="-604157" defTabSz="2438400">
              <a:spcBef>
                <a:spcPts val="2600"/>
              </a:spcBef>
              <a:buClrTx/>
              <a:buFont typeface="Arial"/>
              <a:buChar char="•"/>
              <a:defRPr sz="7400">
                <a:solidFill>
                  <a:srgbClr val="000000"/>
                </a:solidFill>
              </a:defRPr>
            </a:pPr>
          </a:p>
        </p:txBody>
      </p:sp>
      <p:sp>
        <p:nvSpPr>
          <p:cNvPr id="446" name="Shape 450"/>
          <p:cNvSpPr/>
          <p:nvPr>
            <p:ph type="body" sz="quarter" idx="14"/>
          </p:nvPr>
        </p:nvSpPr>
        <p:spPr>
          <a:xfrm>
            <a:off x="8812231" y="2480554"/>
            <a:ext cx="13933760" cy="729520"/>
          </a:xfrm>
          <a:prstGeom prst="rect">
            <a:avLst/>
          </a:prstGeom>
        </p:spPr>
        <p:txBody>
          <a:bodyPr anchor="ctr"/>
          <a:lstStyle/>
          <a:p>
            <a:pPr marL="253745" indent="-253745" defTabSz="1024127">
              <a:spcBef>
                <a:spcPts val="1000"/>
              </a:spcBef>
              <a:buClrTx/>
              <a:buFont typeface="Arial"/>
              <a:buChar char="•"/>
              <a:defRPr sz="3108">
                <a:solidFill>
                  <a:srgbClr val="000000"/>
                </a:solidFill>
              </a:defRPr>
            </a:pPr>
          </a:p>
        </p:txBody>
      </p:sp>
      <p:sp>
        <p:nvSpPr>
          <p:cNvPr id="447" name="Slide Number"/>
          <p:cNvSpPr txBox="1"/>
          <p:nvPr>
            <p:ph type="sldNum" sz="quarter" idx="2"/>
          </p:nvPr>
        </p:nvSpPr>
        <p:spPr>
          <a:xfrm>
            <a:off x="23603592" y="13156776"/>
            <a:ext cx="514905" cy="485139"/>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ody w/title">
    <p:spTree>
      <p:nvGrpSpPr>
        <p:cNvPr id="1" name=""/>
        <p:cNvGrpSpPr/>
        <p:nvPr/>
      </p:nvGrpSpPr>
      <p:grpSpPr>
        <a:xfrm>
          <a:off x="0" y="0"/>
          <a:ext cx="0" cy="0"/>
          <a:chOff x="0" y="0"/>
          <a:chExt cx="0" cy="0"/>
        </a:xfrm>
      </p:grpSpPr>
      <p:sp>
        <p:nvSpPr>
          <p:cNvPr id="454"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455" name="Title Text"/>
          <p:cNvSpPr txBox="1"/>
          <p:nvPr>
            <p:ph type="title"/>
          </p:nvPr>
        </p:nvSpPr>
        <p:spPr>
          <a:prstGeom prst="rect">
            <a:avLst/>
          </a:prstGeom>
        </p:spPr>
        <p:txBody>
          <a:bodyPr/>
          <a:lstStyle/>
          <a:p>
            <a:pPr/>
            <a:r>
              <a:t>Title Text</a:t>
            </a:r>
          </a:p>
        </p:txBody>
      </p:sp>
      <p:sp>
        <p:nvSpPr>
          <p:cNvPr id="456" name="Text Placeholder 5"/>
          <p:cNvSpPr/>
          <p:nvPr>
            <p:ph type="body" sz="quarter" idx="13"/>
          </p:nvPr>
        </p:nvSpPr>
        <p:spPr>
          <a:xfrm>
            <a:off x="9612351" y="12882563"/>
            <a:ext cx="12679326" cy="547688"/>
          </a:xfrm>
          <a:prstGeom prst="rect">
            <a:avLst/>
          </a:prstGeom>
        </p:spPr>
        <p:txBody>
          <a:bodyPr/>
          <a:lstStyle/>
          <a:p>
            <a:pPr marL="0" indent="0" algn="r" defTabSz="2438400">
              <a:spcBef>
                <a:spcPts val="2600"/>
              </a:spcBef>
              <a:buClrTx/>
              <a:buSzTx/>
              <a:buNone/>
              <a:defRPr sz="2400">
                <a:solidFill>
                  <a:schemeClr val="accent2"/>
                </a:solidFill>
              </a:defRPr>
            </a:pPr>
          </a:p>
        </p:txBody>
      </p:sp>
      <p:sp>
        <p:nvSpPr>
          <p:cNvPr id="45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Body w/title &amp; Subtitle">
    <p:spTree>
      <p:nvGrpSpPr>
        <p:cNvPr id="1" name=""/>
        <p:cNvGrpSpPr/>
        <p:nvPr/>
      </p:nvGrpSpPr>
      <p:grpSpPr>
        <a:xfrm>
          <a:off x="0" y="0"/>
          <a:ext cx="0" cy="0"/>
          <a:chOff x="0" y="0"/>
          <a:chExt cx="0" cy="0"/>
        </a:xfrm>
      </p:grpSpPr>
      <p:pic>
        <p:nvPicPr>
          <p:cNvPr id="464" name="image18.jpg" descr="image18.jpg"/>
          <p:cNvPicPr>
            <a:picLocks noChangeAspect="1"/>
          </p:cNvPicPr>
          <p:nvPr/>
        </p:nvPicPr>
        <p:blipFill>
          <a:blip r:embed="rId2">
            <a:alphaModFix amt="34000"/>
            <a:extLst/>
          </a:blip>
          <a:stretch>
            <a:fillRect/>
          </a:stretch>
        </p:blipFill>
        <p:spPr>
          <a:xfrm>
            <a:off x="-2" y="289930"/>
            <a:ext cx="24384003" cy="13716002"/>
          </a:xfrm>
          <a:prstGeom prst="rect">
            <a:avLst/>
          </a:prstGeom>
          <a:ln w="12700">
            <a:miter lim="400000"/>
          </a:ln>
        </p:spPr>
      </p:pic>
      <p:sp>
        <p:nvSpPr>
          <p:cNvPr id="465" name="Shape 476"/>
          <p:cNvSpPr/>
          <p:nvPr/>
        </p:nvSpPr>
        <p:spPr>
          <a:xfrm>
            <a:off x="1175172" y="783771"/>
            <a:ext cx="22023496" cy="11814634"/>
          </a:xfrm>
          <a:prstGeom prst="rect">
            <a:avLst/>
          </a:prstGeom>
          <a:solidFill>
            <a:srgbClr val="FFFFFF"/>
          </a:solidFill>
          <a:ln w="12700">
            <a:miter lim="400000"/>
          </a:ln>
        </p:spPr>
        <p:txBody>
          <a:bodyPr lIns="121918" tIns="121918" rIns="121918" bIns="121918" anchor="ctr"/>
          <a:lstStyle/>
          <a:p>
            <a:pPr algn="ctr">
              <a:lnSpc>
                <a:spcPct val="100000"/>
              </a:lnSpc>
              <a:spcBef>
                <a:spcPts val="0"/>
              </a:spcBef>
              <a:defRPr b="0" sz="3400">
                <a:solidFill>
                  <a:srgbClr val="FFFFFF"/>
                </a:solidFill>
                <a:latin typeface="Verdana"/>
                <a:ea typeface="Verdana"/>
                <a:cs typeface="Verdana"/>
                <a:sym typeface="Verdana"/>
              </a:defRPr>
            </a:pPr>
          </a:p>
        </p:txBody>
      </p:sp>
      <p:sp>
        <p:nvSpPr>
          <p:cNvPr id="466" name="Shape 477"/>
          <p:cNvSpPr/>
          <p:nvPr/>
        </p:nvSpPr>
        <p:spPr>
          <a:xfrm flipH="1">
            <a:off x="1041393" y="-1"/>
            <a:ext cx="133776" cy="13716002"/>
          </a:xfrm>
          <a:prstGeom prst="rect">
            <a:avLst/>
          </a:prstGeom>
          <a:solidFill>
            <a:srgbClr val="F2F2F2"/>
          </a:solidFill>
          <a:ln w="12700">
            <a:miter lim="400000"/>
          </a:ln>
        </p:spPr>
        <p:txBody>
          <a:bodyPr lIns="121918" tIns="121918" rIns="121918" bIns="121918" anchor="ctr"/>
          <a:lstStyle/>
          <a:p>
            <a:pPr algn="ctr">
              <a:lnSpc>
                <a:spcPct val="100000"/>
              </a:lnSpc>
              <a:spcBef>
                <a:spcPts val="0"/>
              </a:spcBef>
              <a:defRPr b="0" sz="2600">
                <a:solidFill>
                  <a:srgbClr val="FFFFFF"/>
                </a:solidFill>
                <a:latin typeface="Verdana"/>
                <a:ea typeface="Verdana"/>
                <a:cs typeface="Verdana"/>
                <a:sym typeface="Verdana"/>
              </a:defRPr>
            </a:pPr>
          </a:p>
        </p:txBody>
      </p:sp>
      <p:sp>
        <p:nvSpPr>
          <p:cNvPr id="467" name="Shape 478"/>
          <p:cNvSpPr/>
          <p:nvPr/>
        </p:nvSpPr>
        <p:spPr>
          <a:xfrm flipH="1">
            <a:off x="1041393" y="783573"/>
            <a:ext cx="133772" cy="2559134"/>
          </a:xfrm>
          <a:prstGeom prst="rect">
            <a:avLst/>
          </a:prstGeom>
          <a:solidFill>
            <a:srgbClr val="000000"/>
          </a:solidFill>
          <a:ln w="12700">
            <a:miter lim="400000"/>
          </a:ln>
        </p:spPr>
        <p:txBody>
          <a:bodyPr lIns="121918" tIns="121918" rIns="121918" bIns="121918" anchor="ctr"/>
          <a:lstStyle/>
          <a:p>
            <a:pPr algn="ctr">
              <a:lnSpc>
                <a:spcPct val="100000"/>
              </a:lnSpc>
              <a:spcBef>
                <a:spcPts val="0"/>
              </a:spcBef>
              <a:defRPr b="0" sz="2600">
                <a:solidFill>
                  <a:srgbClr val="FFFFFF"/>
                </a:solidFill>
                <a:latin typeface="Verdana"/>
                <a:ea typeface="Verdana"/>
                <a:cs typeface="Verdana"/>
                <a:sym typeface="Verdana"/>
              </a:defRPr>
            </a:pPr>
          </a:p>
        </p:txBody>
      </p:sp>
      <p:sp>
        <p:nvSpPr>
          <p:cNvPr id="468" name="Title Text"/>
          <p:cNvSpPr txBox="1"/>
          <p:nvPr>
            <p:ph type="title"/>
          </p:nvPr>
        </p:nvSpPr>
        <p:spPr>
          <a:xfrm>
            <a:off x="1451869" y="783573"/>
            <a:ext cx="21746797" cy="1483066"/>
          </a:xfrm>
          <a:prstGeom prst="rect">
            <a:avLst/>
          </a:prstGeom>
        </p:spPr>
        <p:txBody>
          <a:bodyPr/>
          <a:lstStyle/>
          <a:p>
            <a:pPr/>
            <a:r>
              <a:t>Title Text</a:t>
            </a:r>
          </a:p>
        </p:txBody>
      </p:sp>
      <p:sp>
        <p:nvSpPr>
          <p:cNvPr id="469" name="Body Level One…"/>
          <p:cNvSpPr txBox="1"/>
          <p:nvPr>
            <p:ph type="body" idx="1"/>
          </p:nvPr>
        </p:nvSpPr>
        <p:spPr>
          <a:xfrm>
            <a:off x="1451869" y="4126279"/>
            <a:ext cx="21746797" cy="8137690"/>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grpSp>
        <p:nvGrpSpPr>
          <p:cNvPr id="473" name="Group 484"/>
          <p:cNvGrpSpPr/>
          <p:nvPr/>
        </p:nvGrpSpPr>
        <p:grpSpPr>
          <a:xfrm>
            <a:off x="22603860" y="12793058"/>
            <a:ext cx="594808" cy="629480"/>
            <a:chOff x="0" y="0"/>
            <a:chExt cx="594806" cy="629479"/>
          </a:xfrm>
        </p:grpSpPr>
        <p:sp>
          <p:nvSpPr>
            <p:cNvPr id="470" name="Shape 481"/>
            <p:cNvSpPr/>
            <p:nvPr/>
          </p:nvSpPr>
          <p:spPr>
            <a:xfrm>
              <a:off x="-1" y="-1"/>
              <a:ext cx="247691" cy="53995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0" y="5718"/>
                  </a:lnTo>
                  <a:lnTo>
                    <a:pt x="0" y="19448"/>
                  </a:lnTo>
                  <a:lnTo>
                    <a:pt x="8115" y="21600"/>
                  </a:lnTo>
                  <a:lnTo>
                    <a:pt x="8115" y="7870"/>
                  </a:lnTo>
                  <a:lnTo>
                    <a:pt x="21600" y="4303"/>
                  </a:lnTo>
                  <a:lnTo>
                    <a:pt x="21600" y="0"/>
                  </a:lnTo>
                  <a:close/>
                </a:path>
              </a:pathLst>
            </a:custGeom>
            <a:solidFill>
              <a:srgbClr val="BFBFBF"/>
            </a:solidFill>
            <a:ln w="12700" cap="flat">
              <a:noFill/>
              <a:miter lim="400000"/>
            </a:ln>
            <a:effectLst/>
          </p:spPr>
          <p:txBody>
            <a:bodyPr wrap="square" lIns="121918" tIns="121918" rIns="121918" bIns="121918" numCol="1" anchor="t">
              <a:noAutofit/>
            </a:bodyPr>
            <a:lstStyle/>
            <a:p>
              <a:pPr>
                <a:lnSpc>
                  <a:spcPct val="100000"/>
                </a:lnSpc>
                <a:spcBef>
                  <a:spcPts val="0"/>
                </a:spcBef>
                <a:defRPr b="0" sz="3400">
                  <a:latin typeface="Verdana"/>
                  <a:ea typeface="Verdana"/>
                  <a:cs typeface="Verdana"/>
                  <a:sym typeface="Verdana"/>
                </a:defRPr>
              </a:pPr>
            </a:p>
          </p:txBody>
        </p:sp>
        <p:sp>
          <p:nvSpPr>
            <p:cNvPr id="471" name="Shape 482"/>
            <p:cNvSpPr/>
            <p:nvPr/>
          </p:nvSpPr>
          <p:spPr>
            <a:xfrm>
              <a:off x="154628" y="-1"/>
              <a:ext cx="285551" cy="62912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534" y="0"/>
                  </a:moveTo>
                  <a:lnTo>
                    <a:pt x="14534" y="9379"/>
                  </a:lnTo>
                  <a:lnTo>
                    <a:pt x="7039" y="9379"/>
                  </a:lnTo>
                  <a:lnTo>
                    <a:pt x="7039" y="5892"/>
                  </a:lnTo>
                  <a:lnTo>
                    <a:pt x="0" y="7739"/>
                  </a:lnTo>
                  <a:lnTo>
                    <a:pt x="0" y="19753"/>
                  </a:lnTo>
                  <a:lnTo>
                    <a:pt x="7039" y="21600"/>
                  </a:lnTo>
                  <a:lnTo>
                    <a:pt x="7039" y="12246"/>
                  </a:lnTo>
                  <a:lnTo>
                    <a:pt x="14534" y="12246"/>
                  </a:lnTo>
                  <a:lnTo>
                    <a:pt x="14534" y="15720"/>
                  </a:lnTo>
                  <a:lnTo>
                    <a:pt x="21600" y="13874"/>
                  </a:lnTo>
                  <a:lnTo>
                    <a:pt x="21600" y="1847"/>
                  </a:lnTo>
                  <a:lnTo>
                    <a:pt x="14534" y="0"/>
                  </a:lnTo>
                  <a:close/>
                </a:path>
              </a:pathLst>
            </a:custGeom>
            <a:solidFill>
              <a:srgbClr val="BFBFBF"/>
            </a:solidFill>
            <a:ln w="12700" cap="flat">
              <a:noFill/>
              <a:miter lim="400000"/>
            </a:ln>
            <a:effectLst/>
          </p:spPr>
          <p:txBody>
            <a:bodyPr wrap="square" lIns="121918" tIns="121918" rIns="121918" bIns="121918" numCol="1" anchor="t">
              <a:noAutofit/>
            </a:bodyPr>
            <a:lstStyle/>
            <a:p>
              <a:pPr>
                <a:lnSpc>
                  <a:spcPct val="100000"/>
                </a:lnSpc>
                <a:spcBef>
                  <a:spcPts val="0"/>
                </a:spcBef>
                <a:defRPr b="0" sz="3400">
                  <a:latin typeface="Verdana"/>
                  <a:ea typeface="Verdana"/>
                  <a:cs typeface="Verdana"/>
                  <a:sym typeface="Verdana"/>
                </a:defRPr>
              </a:pPr>
            </a:p>
          </p:txBody>
        </p:sp>
        <p:sp>
          <p:nvSpPr>
            <p:cNvPr id="472" name="Shape 483"/>
            <p:cNvSpPr/>
            <p:nvPr/>
          </p:nvSpPr>
          <p:spPr>
            <a:xfrm>
              <a:off x="346763" y="89167"/>
              <a:ext cx="248044" cy="54031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15885"/>
                  </a:lnTo>
                  <a:lnTo>
                    <a:pt x="21600" y="2150"/>
                  </a:lnTo>
                  <a:lnTo>
                    <a:pt x="13496" y="0"/>
                  </a:lnTo>
                  <a:lnTo>
                    <a:pt x="13496" y="13735"/>
                  </a:lnTo>
                  <a:lnTo>
                    <a:pt x="0" y="17300"/>
                  </a:lnTo>
                  <a:lnTo>
                    <a:pt x="0" y="21600"/>
                  </a:lnTo>
                  <a:close/>
                </a:path>
              </a:pathLst>
            </a:custGeom>
            <a:solidFill>
              <a:srgbClr val="BFBFBF"/>
            </a:solidFill>
            <a:ln w="12700" cap="flat">
              <a:noFill/>
              <a:miter lim="400000"/>
            </a:ln>
            <a:effectLst/>
          </p:spPr>
          <p:txBody>
            <a:bodyPr wrap="square" lIns="121918" tIns="121918" rIns="121918" bIns="121918" numCol="1" anchor="t">
              <a:noAutofit/>
            </a:bodyPr>
            <a:lstStyle/>
            <a:p>
              <a:pPr>
                <a:lnSpc>
                  <a:spcPct val="100000"/>
                </a:lnSpc>
                <a:spcBef>
                  <a:spcPts val="0"/>
                </a:spcBef>
                <a:defRPr b="0" sz="3400">
                  <a:latin typeface="Verdana"/>
                  <a:ea typeface="Verdana"/>
                  <a:cs typeface="Verdana"/>
                  <a:sym typeface="Verdana"/>
                </a:defRPr>
              </a:pPr>
            </a:p>
          </p:txBody>
        </p:sp>
      </p:grpSp>
      <p:sp>
        <p:nvSpPr>
          <p:cNvPr id="474" name="Shape 485"/>
          <p:cNvSpPr txBox="1"/>
          <p:nvPr/>
        </p:nvSpPr>
        <p:spPr>
          <a:xfrm>
            <a:off x="1451869" y="12938280"/>
            <a:ext cx="3223576" cy="485139"/>
          </a:xfrm>
          <a:prstGeom prst="rect">
            <a:avLst/>
          </a:prstGeom>
          <a:ln w="12700">
            <a:miter lim="400000"/>
          </a:ln>
          <a:extLst>
            <a:ext uri="{C572A759-6A51-4108-AA02-DFA0A04FC94B}">
              <ma14:wrappingTextBoxFlag xmlns:ma14="http://schemas.microsoft.com/office/mac/drawingml/2011/main" val="1"/>
            </a:ext>
          </a:extLst>
        </p:spPr>
        <p:txBody>
          <a:bodyPr wrap="none" lIns="121918" tIns="121918" rIns="121918" bIns="121918">
            <a:spAutoFit/>
          </a:bodyPr>
          <a:lstStyle>
            <a:lvl1pPr>
              <a:lnSpc>
                <a:spcPct val="100000"/>
              </a:lnSpc>
              <a:spcBef>
                <a:spcPts val="0"/>
              </a:spcBef>
              <a:defRPr b="0" sz="1600">
                <a:solidFill>
                  <a:srgbClr val="AFABAB"/>
                </a:solidFill>
                <a:latin typeface="Verdana"/>
                <a:ea typeface="Verdana"/>
                <a:cs typeface="Verdana"/>
                <a:sym typeface="Verdana"/>
              </a:defRPr>
            </a:lvl1pPr>
          </a:lstStyle>
          <a:p>
            <a:pPr/>
            <a:r>
              <a:t>Copyright © 2017 HashiCorp</a:t>
            </a:r>
          </a:p>
        </p:txBody>
      </p:sp>
      <p:sp>
        <p:nvSpPr>
          <p:cNvPr id="475" name="Shape 487"/>
          <p:cNvSpPr/>
          <p:nvPr>
            <p:ph type="body" sz="quarter" idx="13"/>
          </p:nvPr>
        </p:nvSpPr>
        <p:spPr>
          <a:xfrm>
            <a:off x="1451868" y="2053169"/>
            <a:ext cx="21746798" cy="1121174"/>
          </a:xfrm>
          <a:prstGeom prst="rect">
            <a:avLst/>
          </a:prstGeom>
        </p:spPr>
        <p:txBody>
          <a:bodyPr lIns="127000" tIns="127000" rIns="127000" bIns="127000"/>
          <a:lstStyle/>
          <a:p>
            <a:pPr marL="453117" indent="-453117">
              <a:spcBef>
                <a:spcPts val="1900"/>
              </a:spcBef>
              <a:buClrTx/>
              <a:buFont typeface="Arial"/>
              <a:buChar char="•"/>
              <a:defRPr sz="5550">
                <a:solidFill>
                  <a:srgbClr val="000000"/>
                </a:solidFill>
              </a:defRPr>
            </a:pPr>
          </a:p>
        </p:txBody>
      </p:sp>
      <p:sp>
        <p:nvSpPr>
          <p:cNvPr id="47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Body w/2 LINE TITLE">
    <p:spTree>
      <p:nvGrpSpPr>
        <p:cNvPr id="1" name=""/>
        <p:cNvGrpSpPr/>
        <p:nvPr/>
      </p:nvGrpSpPr>
      <p:grpSpPr>
        <a:xfrm>
          <a:off x="0" y="0"/>
          <a:ext cx="0" cy="0"/>
          <a:chOff x="0" y="0"/>
          <a:chExt cx="0" cy="0"/>
        </a:xfrm>
      </p:grpSpPr>
      <p:pic>
        <p:nvPicPr>
          <p:cNvPr id="483" name="image18.jpg" descr="image18.jpg"/>
          <p:cNvPicPr>
            <a:picLocks noChangeAspect="1"/>
          </p:cNvPicPr>
          <p:nvPr/>
        </p:nvPicPr>
        <p:blipFill>
          <a:blip r:embed="rId2">
            <a:alphaModFix amt="34000"/>
            <a:extLst/>
          </a:blip>
          <a:stretch>
            <a:fillRect/>
          </a:stretch>
        </p:blipFill>
        <p:spPr>
          <a:xfrm>
            <a:off x="-2" y="-2"/>
            <a:ext cx="24384003" cy="13716003"/>
          </a:xfrm>
          <a:prstGeom prst="rect">
            <a:avLst/>
          </a:prstGeom>
          <a:ln w="12700">
            <a:miter lim="400000"/>
          </a:ln>
        </p:spPr>
      </p:pic>
      <p:sp>
        <p:nvSpPr>
          <p:cNvPr id="484" name="Shape 512"/>
          <p:cNvSpPr/>
          <p:nvPr/>
        </p:nvSpPr>
        <p:spPr>
          <a:xfrm>
            <a:off x="1175172" y="783771"/>
            <a:ext cx="22023496" cy="11814634"/>
          </a:xfrm>
          <a:prstGeom prst="rect">
            <a:avLst/>
          </a:prstGeom>
          <a:solidFill>
            <a:srgbClr val="FFFFFF"/>
          </a:solidFill>
          <a:ln w="12700">
            <a:miter lim="400000"/>
          </a:ln>
        </p:spPr>
        <p:txBody>
          <a:bodyPr lIns="121918" tIns="121918" rIns="121918" bIns="121918" anchor="ctr"/>
          <a:lstStyle/>
          <a:p>
            <a:pPr algn="ctr">
              <a:lnSpc>
                <a:spcPct val="100000"/>
              </a:lnSpc>
              <a:spcBef>
                <a:spcPts val="0"/>
              </a:spcBef>
              <a:defRPr b="0" sz="3400">
                <a:solidFill>
                  <a:srgbClr val="FFFFFF"/>
                </a:solidFill>
                <a:latin typeface="Verdana"/>
                <a:ea typeface="Verdana"/>
                <a:cs typeface="Verdana"/>
                <a:sym typeface="Verdana"/>
              </a:defRPr>
            </a:pPr>
          </a:p>
        </p:txBody>
      </p:sp>
      <p:sp>
        <p:nvSpPr>
          <p:cNvPr id="485" name="Shape 513"/>
          <p:cNvSpPr/>
          <p:nvPr/>
        </p:nvSpPr>
        <p:spPr>
          <a:xfrm flipH="1">
            <a:off x="1041393" y="-1"/>
            <a:ext cx="133776" cy="13716002"/>
          </a:xfrm>
          <a:prstGeom prst="rect">
            <a:avLst/>
          </a:prstGeom>
          <a:solidFill>
            <a:srgbClr val="F2F2F2"/>
          </a:solidFill>
          <a:ln w="12700">
            <a:miter lim="400000"/>
          </a:ln>
        </p:spPr>
        <p:txBody>
          <a:bodyPr lIns="121918" tIns="121918" rIns="121918" bIns="121918" anchor="ctr"/>
          <a:lstStyle/>
          <a:p>
            <a:pPr algn="ctr">
              <a:lnSpc>
                <a:spcPct val="100000"/>
              </a:lnSpc>
              <a:spcBef>
                <a:spcPts val="0"/>
              </a:spcBef>
              <a:defRPr b="0" sz="2600">
                <a:solidFill>
                  <a:srgbClr val="FFFFFF"/>
                </a:solidFill>
                <a:latin typeface="Verdana"/>
                <a:ea typeface="Verdana"/>
                <a:cs typeface="Verdana"/>
                <a:sym typeface="Verdana"/>
              </a:defRPr>
            </a:pPr>
          </a:p>
        </p:txBody>
      </p:sp>
      <p:sp>
        <p:nvSpPr>
          <p:cNvPr id="486" name="Shape 514"/>
          <p:cNvSpPr/>
          <p:nvPr/>
        </p:nvSpPr>
        <p:spPr>
          <a:xfrm flipH="1">
            <a:off x="1041393" y="783573"/>
            <a:ext cx="133772" cy="2559134"/>
          </a:xfrm>
          <a:prstGeom prst="rect">
            <a:avLst/>
          </a:prstGeom>
          <a:solidFill>
            <a:srgbClr val="000000"/>
          </a:solidFill>
          <a:ln w="12700">
            <a:miter lim="400000"/>
          </a:ln>
        </p:spPr>
        <p:txBody>
          <a:bodyPr lIns="121918" tIns="121918" rIns="121918" bIns="121918" anchor="ctr"/>
          <a:lstStyle/>
          <a:p>
            <a:pPr algn="ctr">
              <a:lnSpc>
                <a:spcPct val="100000"/>
              </a:lnSpc>
              <a:spcBef>
                <a:spcPts val="0"/>
              </a:spcBef>
              <a:defRPr b="0" sz="2600">
                <a:solidFill>
                  <a:srgbClr val="FFFFFF"/>
                </a:solidFill>
                <a:latin typeface="Verdana"/>
                <a:ea typeface="Verdana"/>
                <a:cs typeface="Verdana"/>
                <a:sym typeface="Verdana"/>
              </a:defRPr>
            </a:pPr>
          </a:p>
        </p:txBody>
      </p:sp>
      <p:sp>
        <p:nvSpPr>
          <p:cNvPr id="487" name="Title Text"/>
          <p:cNvSpPr txBox="1"/>
          <p:nvPr>
            <p:ph type="title"/>
          </p:nvPr>
        </p:nvSpPr>
        <p:spPr>
          <a:xfrm>
            <a:off x="1451869" y="783573"/>
            <a:ext cx="21746797" cy="2559134"/>
          </a:xfrm>
          <a:prstGeom prst="rect">
            <a:avLst/>
          </a:prstGeom>
        </p:spPr>
        <p:txBody>
          <a:bodyPr/>
          <a:lstStyle/>
          <a:p>
            <a:pPr/>
            <a:r>
              <a:t>Title Text</a:t>
            </a:r>
          </a:p>
        </p:txBody>
      </p:sp>
      <p:grpSp>
        <p:nvGrpSpPr>
          <p:cNvPr id="491" name="Group 519"/>
          <p:cNvGrpSpPr/>
          <p:nvPr/>
        </p:nvGrpSpPr>
        <p:grpSpPr>
          <a:xfrm>
            <a:off x="22603860" y="12793058"/>
            <a:ext cx="594808" cy="629480"/>
            <a:chOff x="0" y="0"/>
            <a:chExt cx="594806" cy="629479"/>
          </a:xfrm>
        </p:grpSpPr>
        <p:sp>
          <p:nvSpPr>
            <p:cNvPr id="488" name="Shape 516"/>
            <p:cNvSpPr/>
            <p:nvPr/>
          </p:nvSpPr>
          <p:spPr>
            <a:xfrm>
              <a:off x="-1" y="-1"/>
              <a:ext cx="247691" cy="53995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0" y="5718"/>
                  </a:lnTo>
                  <a:lnTo>
                    <a:pt x="0" y="19448"/>
                  </a:lnTo>
                  <a:lnTo>
                    <a:pt x="8115" y="21600"/>
                  </a:lnTo>
                  <a:lnTo>
                    <a:pt x="8115" y="7870"/>
                  </a:lnTo>
                  <a:lnTo>
                    <a:pt x="21600" y="4303"/>
                  </a:lnTo>
                  <a:lnTo>
                    <a:pt x="21600" y="0"/>
                  </a:lnTo>
                  <a:close/>
                </a:path>
              </a:pathLst>
            </a:custGeom>
            <a:solidFill>
              <a:srgbClr val="BFBFBF"/>
            </a:solidFill>
            <a:ln w="12700" cap="flat">
              <a:noFill/>
              <a:miter lim="400000"/>
            </a:ln>
            <a:effectLst/>
          </p:spPr>
          <p:txBody>
            <a:bodyPr wrap="square" lIns="121918" tIns="121918" rIns="121918" bIns="121918" numCol="1" anchor="t">
              <a:noAutofit/>
            </a:bodyPr>
            <a:lstStyle/>
            <a:p>
              <a:pPr>
                <a:lnSpc>
                  <a:spcPct val="100000"/>
                </a:lnSpc>
                <a:spcBef>
                  <a:spcPts val="0"/>
                </a:spcBef>
                <a:defRPr b="0" sz="3400">
                  <a:latin typeface="Verdana"/>
                  <a:ea typeface="Verdana"/>
                  <a:cs typeface="Verdana"/>
                  <a:sym typeface="Verdana"/>
                </a:defRPr>
              </a:pPr>
            </a:p>
          </p:txBody>
        </p:sp>
        <p:sp>
          <p:nvSpPr>
            <p:cNvPr id="489" name="Shape 517"/>
            <p:cNvSpPr/>
            <p:nvPr/>
          </p:nvSpPr>
          <p:spPr>
            <a:xfrm>
              <a:off x="154628" y="-1"/>
              <a:ext cx="285551" cy="62912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534" y="0"/>
                  </a:moveTo>
                  <a:lnTo>
                    <a:pt x="14534" y="9379"/>
                  </a:lnTo>
                  <a:lnTo>
                    <a:pt x="7039" y="9379"/>
                  </a:lnTo>
                  <a:lnTo>
                    <a:pt x="7039" y="5892"/>
                  </a:lnTo>
                  <a:lnTo>
                    <a:pt x="0" y="7739"/>
                  </a:lnTo>
                  <a:lnTo>
                    <a:pt x="0" y="19753"/>
                  </a:lnTo>
                  <a:lnTo>
                    <a:pt x="7039" y="21600"/>
                  </a:lnTo>
                  <a:lnTo>
                    <a:pt x="7039" y="12246"/>
                  </a:lnTo>
                  <a:lnTo>
                    <a:pt x="14534" y="12246"/>
                  </a:lnTo>
                  <a:lnTo>
                    <a:pt x="14534" y="15720"/>
                  </a:lnTo>
                  <a:lnTo>
                    <a:pt x="21600" y="13874"/>
                  </a:lnTo>
                  <a:lnTo>
                    <a:pt x="21600" y="1847"/>
                  </a:lnTo>
                  <a:lnTo>
                    <a:pt x="14534" y="0"/>
                  </a:lnTo>
                  <a:close/>
                </a:path>
              </a:pathLst>
            </a:custGeom>
            <a:solidFill>
              <a:srgbClr val="BFBFBF"/>
            </a:solidFill>
            <a:ln w="12700" cap="flat">
              <a:noFill/>
              <a:miter lim="400000"/>
            </a:ln>
            <a:effectLst/>
          </p:spPr>
          <p:txBody>
            <a:bodyPr wrap="square" lIns="121918" tIns="121918" rIns="121918" bIns="121918" numCol="1" anchor="t">
              <a:noAutofit/>
            </a:bodyPr>
            <a:lstStyle/>
            <a:p>
              <a:pPr>
                <a:lnSpc>
                  <a:spcPct val="100000"/>
                </a:lnSpc>
                <a:spcBef>
                  <a:spcPts val="0"/>
                </a:spcBef>
                <a:defRPr b="0" sz="3400">
                  <a:latin typeface="Verdana"/>
                  <a:ea typeface="Verdana"/>
                  <a:cs typeface="Verdana"/>
                  <a:sym typeface="Verdana"/>
                </a:defRPr>
              </a:pPr>
            </a:p>
          </p:txBody>
        </p:sp>
        <p:sp>
          <p:nvSpPr>
            <p:cNvPr id="490" name="Shape 518"/>
            <p:cNvSpPr/>
            <p:nvPr/>
          </p:nvSpPr>
          <p:spPr>
            <a:xfrm>
              <a:off x="346763" y="89167"/>
              <a:ext cx="248044" cy="54031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15885"/>
                  </a:lnTo>
                  <a:lnTo>
                    <a:pt x="21600" y="2150"/>
                  </a:lnTo>
                  <a:lnTo>
                    <a:pt x="13496" y="0"/>
                  </a:lnTo>
                  <a:lnTo>
                    <a:pt x="13496" y="13735"/>
                  </a:lnTo>
                  <a:lnTo>
                    <a:pt x="0" y="17300"/>
                  </a:lnTo>
                  <a:lnTo>
                    <a:pt x="0" y="21600"/>
                  </a:lnTo>
                  <a:close/>
                </a:path>
              </a:pathLst>
            </a:custGeom>
            <a:solidFill>
              <a:srgbClr val="BFBFBF"/>
            </a:solidFill>
            <a:ln w="12700" cap="flat">
              <a:noFill/>
              <a:miter lim="400000"/>
            </a:ln>
            <a:effectLst/>
          </p:spPr>
          <p:txBody>
            <a:bodyPr wrap="square" lIns="121918" tIns="121918" rIns="121918" bIns="121918" numCol="1" anchor="t">
              <a:noAutofit/>
            </a:bodyPr>
            <a:lstStyle/>
            <a:p>
              <a:pPr>
                <a:lnSpc>
                  <a:spcPct val="100000"/>
                </a:lnSpc>
                <a:spcBef>
                  <a:spcPts val="0"/>
                </a:spcBef>
                <a:defRPr b="0" sz="3400">
                  <a:latin typeface="Verdana"/>
                  <a:ea typeface="Verdana"/>
                  <a:cs typeface="Verdana"/>
                  <a:sym typeface="Verdana"/>
                </a:defRPr>
              </a:pPr>
            </a:p>
          </p:txBody>
        </p:sp>
      </p:grpSp>
      <p:sp>
        <p:nvSpPr>
          <p:cNvPr id="492" name="Shape 520"/>
          <p:cNvSpPr txBox="1"/>
          <p:nvPr/>
        </p:nvSpPr>
        <p:spPr>
          <a:xfrm>
            <a:off x="1451869" y="12938280"/>
            <a:ext cx="3223576" cy="485139"/>
          </a:xfrm>
          <a:prstGeom prst="rect">
            <a:avLst/>
          </a:prstGeom>
          <a:ln w="12700">
            <a:miter lim="400000"/>
          </a:ln>
          <a:extLst>
            <a:ext uri="{C572A759-6A51-4108-AA02-DFA0A04FC94B}">
              <ma14:wrappingTextBoxFlag xmlns:ma14="http://schemas.microsoft.com/office/mac/drawingml/2011/main" val="1"/>
            </a:ext>
          </a:extLst>
        </p:spPr>
        <p:txBody>
          <a:bodyPr wrap="none" lIns="121918" tIns="121918" rIns="121918" bIns="121918">
            <a:spAutoFit/>
          </a:bodyPr>
          <a:lstStyle>
            <a:lvl1pPr>
              <a:lnSpc>
                <a:spcPct val="100000"/>
              </a:lnSpc>
              <a:spcBef>
                <a:spcPts val="0"/>
              </a:spcBef>
              <a:defRPr b="0" sz="1600">
                <a:solidFill>
                  <a:srgbClr val="AFABAB"/>
                </a:solidFill>
                <a:latin typeface="Verdana"/>
                <a:ea typeface="Verdana"/>
                <a:cs typeface="Verdana"/>
                <a:sym typeface="Verdana"/>
              </a:defRPr>
            </a:lvl1pPr>
          </a:lstStyle>
          <a:p>
            <a:pPr/>
            <a:r>
              <a:t>Copyright © 2017 HashiCorp</a:t>
            </a:r>
          </a:p>
        </p:txBody>
      </p:sp>
      <p:sp>
        <p:nvSpPr>
          <p:cNvPr id="493" name="Shape 521"/>
          <p:cNvSpPr txBox="1"/>
          <p:nvPr/>
        </p:nvSpPr>
        <p:spPr>
          <a:xfrm>
            <a:off x="1451868" y="4126278"/>
            <a:ext cx="21746798" cy="8137691"/>
          </a:xfrm>
          <a:prstGeom prst="rect">
            <a:avLst/>
          </a:prstGeom>
          <a:ln w="12700">
            <a:miter lim="400000"/>
          </a:ln>
          <a:extLst>
            <a:ext uri="{C572A759-6A51-4108-AA02-DFA0A04FC94B}">
              <ma14:wrappingTextBoxFlag xmlns:ma14="http://schemas.microsoft.com/office/mac/drawingml/2011/main" val="1"/>
            </a:ext>
          </a:extLst>
        </p:spPr>
        <p:txBody>
          <a:bodyPr lIns="121918" tIns="121918" rIns="121918" bIns="121918">
            <a:normAutofit fontScale="100000" lnSpcReduction="0"/>
          </a:bodyPr>
          <a:lstStyle>
            <a:lvl1pPr marL="457200" indent="-457200">
              <a:lnSpc>
                <a:spcPct val="90000"/>
              </a:lnSpc>
              <a:spcBef>
                <a:spcPts val="1600"/>
              </a:spcBef>
              <a:buClr>
                <a:schemeClr val="accent1"/>
              </a:buClr>
              <a:buSzPct val="100000"/>
              <a:buChar char="▪"/>
              <a:defRPr b="0">
                <a:solidFill>
                  <a:srgbClr val="44546A"/>
                </a:solidFill>
                <a:latin typeface="Verdana"/>
                <a:ea typeface="Verdana"/>
                <a:cs typeface="Verdana"/>
                <a:sym typeface="Verdana"/>
              </a:defRPr>
            </a:lvl1pPr>
            <a:lvl2pPr marL="800100" indent="-514350">
              <a:lnSpc>
                <a:spcPct val="90000"/>
              </a:lnSpc>
              <a:spcBef>
                <a:spcPts val="1600"/>
              </a:spcBef>
              <a:buClr>
                <a:schemeClr val="accent1"/>
              </a:buClr>
              <a:buSzPct val="100000"/>
              <a:buChar char="–"/>
              <a:defRPr b="0">
                <a:solidFill>
                  <a:srgbClr val="44546A"/>
                </a:solidFill>
                <a:latin typeface="Verdana"/>
                <a:ea typeface="Verdana"/>
                <a:cs typeface="Verdana"/>
                <a:sym typeface="Verdana"/>
              </a:defRPr>
            </a:lvl2pPr>
            <a:lvl3pPr marL="1103765" indent="-587827">
              <a:lnSpc>
                <a:spcPct val="90000"/>
              </a:lnSpc>
              <a:spcBef>
                <a:spcPts val="1600"/>
              </a:spcBef>
              <a:buClr>
                <a:schemeClr val="accent1"/>
              </a:buClr>
              <a:buChar char="▪"/>
              <a:defRPr b="0">
                <a:solidFill>
                  <a:srgbClr val="44546A"/>
                </a:solidFill>
                <a:latin typeface="Verdana"/>
                <a:ea typeface="Verdana"/>
                <a:cs typeface="Verdana"/>
                <a:sym typeface="Verdana"/>
              </a:defRPr>
            </a:lvl3pPr>
            <a:lvl4pPr marL="1330777" indent="-587827">
              <a:lnSpc>
                <a:spcPct val="90000"/>
              </a:lnSpc>
              <a:spcBef>
                <a:spcPts val="1600"/>
              </a:spcBef>
              <a:buClr>
                <a:schemeClr val="accent1"/>
              </a:buClr>
              <a:buChar char="–"/>
              <a:defRPr b="0">
                <a:solidFill>
                  <a:srgbClr val="44546A"/>
                </a:solidFill>
                <a:latin typeface="Verdana"/>
                <a:ea typeface="Verdana"/>
                <a:cs typeface="Verdana"/>
                <a:sym typeface="Verdana"/>
              </a:defRPr>
            </a:lvl4pPr>
            <a:lvl5pPr marL="1557112" indent="-582387">
              <a:lnSpc>
                <a:spcPct val="90000"/>
              </a:lnSpc>
              <a:spcBef>
                <a:spcPts val="1600"/>
              </a:spcBef>
              <a:buClr>
                <a:schemeClr val="accent1"/>
              </a:buClr>
              <a:buChar char="▪"/>
              <a:defRPr b="0">
                <a:solidFill>
                  <a:srgbClr val="44546A"/>
                </a:solidFill>
                <a:latin typeface="Verdana"/>
                <a:ea typeface="Verdana"/>
                <a:cs typeface="Verdana"/>
                <a:sym typeface="Verdana"/>
              </a:defRPr>
            </a:lvl5pPr>
          </a:lstStyle>
          <a:p>
            <a:pPr/>
            <a:r>
              <a:t>Body Level One</a:t>
            </a:r>
          </a:p>
          <a:p>
            <a:pPr lvl="1"/>
            <a:r>
              <a:t>Body Level Two</a:t>
            </a:r>
          </a:p>
          <a:p>
            <a:pPr lvl="2"/>
            <a:r>
              <a:t>Body Level Three</a:t>
            </a:r>
          </a:p>
          <a:p>
            <a:pPr lvl="3"/>
            <a:r>
              <a:t>Body Level Four</a:t>
            </a:r>
          </a:p>
          <a:p>
            <a:pPr lvl="4"/>
            <a:r>
              <a:t>Body Level Five</a:t>
            </a:r>
          </a:p>
        </p:txBody>
      </p:sp>
      <p:sp>
        <p:nvSpPr>
          <p:cNvPr id="494" name="Slide Number"/>
          <p:cNvSpPr txBox="1"/>
          <p:nvPr>
            <p:ph type="sldNum" sz="quarter" idx="2"/>
          </p:nvPr>
        </p:nvSpPr>
        <p:spPr>
          <a:xfrm>
            <a:off x="23456900" y="12945584"/>
            <a:ext cx="514905" cy="485139"/>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slide - Hashicorp">
    <p:spTree>
      <p:nvGrpSpPr>
        <p:cNvPr id="1" name=""/>
        <p:cNvGrpSpPr/>
        <p:nvPr/>
      </p:nvGrpSpPr>
      <p:grpSpPr>
        <a:xfrm>
          <a:off x="0" y="0"/>
          <a:ext cx="0" cy="0"/>
          <a:chOff x="0" y="0"/>
          <a:chExt cx="0" cy="0"/>
        </a:xfrm>
      </p:grpSpPr>
      <p:pic>
        <p:nvPicPr>
          <p:cNvPr id="48" name="image5.png" descr="image5.png"/>
          <p:cNvPicPr>
            <a:picLocks noChangeAspect="1"/>
          </p:cNvPicPr>
          <p:nvPr/>
        </p:nvPicPr>
        <p:blipFill>
          <a:blip r:embed="rId2">
            <a:extLst/>
          </a:blip>
          <a:stretch>
            <a:fillRect/>
          </a:stretch>
        </p:blipFill>
        <p:spPr>
          <a:xfrm>
            <a:off x="379" y="2518"/>
            <a:ext cx="24383647" cy="13711033"/>
          </a:xfrm>
          <a:prstGeom prst="rect">
            <a:avLst/>
          </a:prstGeom>
          <a:ln w="12700">
            <a:miter lim="400000"/>
          </a:ln>
        </p:spPr>
      </p:pic>
      <p:sp>
        <p:nvSpPr>
          <p:cNvPr id="49" name="Shape 54"/>
          <p:cNvSpPr/>
          <p:nvPr/>
        </p:nvSpPr>
        <p:spPr>
          <a:xfrm>
            <a:off x="1701673" y="3082172"/>
            <a:ext cx="12838856" cy="10633830"/>
          </a:xfrm>
          <a:prstGeom prst="rect">
            <a:avLst/>
          </a:prstGeom>
          <a:solidFill>
            <a:srgbClr val="EEEEEE"/>
          </a:solidFill>
          <a:ln w="12700">
            <a:miter lim="400000"/>
          </a:ln>
        </p:spPr>
        <p:txBody>
          <a:bodyPr lIns="121918" tIns="121918" rIns="121918" bIns="121918" anchor="ctr"/>
          <a:lstStyle/>
          <a:p>
            <a:pPr algn="ctr">
              <a:lnSpc>
                <a:spcPct val="100000"/>
              </a:lnSpc>
              <a:spcBef>
                <a:spcPts val="0"/>
              </a:spcBef>
              <a:defRPr b="0" sz="3400">
                <a:solidFill>
                  <a:srgbClr val="FFFFFF"/>
                </a:solidFill>
                <a:latin typeface="Verdana"/>
                <a:ea typeface="Verdana"/>
                <a:cs typeface="Verdana"/>
                <a:sym typeface="Verdana"/>
              </a:defRPr>
            </a:pPr>
          </a:p>
        </p:txBody>
      </p:sp>
      <p:sp>
        <p:nvSpPr>
          <p:cNvPr id="50" name="Title Text"/>
          <p:cNvSpPr txBox="1"/>
          <p:nvPr>
            <p:ph type="title"/>
          </p:nvPr>
        </p:nvSpPr>
        <p:spPr>
          <a:xfrm>
            <a:off x="2336799" y="5257800"/>
            <a:ext cx="11531601" cy="4927600"/>
          </a:xfrm>
          <a:prstGeom prst="rect">
            <a:avLst/>
          </a:prstGeom>
        </p:spPr>
        <p:txBody>
          <a:bodyPr lIns="121918" tIns="121918" rIns="121918" bIns="121918" anchor="b"/>
          <a:lstStyle>
            <a:lvl1pPr defTabSz="2438400">
              <a:lnSpc>
                <a:spcPct val="90000"/>
              </a:lnSpc>
              <a:spcBef>
                <a:spcPts val="2500"/>
              </a:spcBef>
              <a:defRPr spc="0" sz="8400"/>
            </a:lvl1pPr>
          </a:lstStyle>
          <a:p>
            <a:pPr/>
            <a:r>
              <a:t>Title Text</a:t>
            </a:r>
          </a:p>
        </p:txBody>
      </p:sp>
      <p:sp>
        <p:nvSpPr>
          <p:cNvPr id="51" name="Body Level One…"/>
          <p:cNvSpPr txBox="1"/>
          <p:nvPr>
            <p:ph type="body" sz="quarter" idx="1"/>
          </p:nvPr>
        </p:nvSpPr>
        <p:spPr>
          <a:xfrm>
            <a:off x="2336799" y="10414000"/>
            <a:ext cx="11531601" cy="2374962"/>
          </a:xfrm>
          <a:prstGeom prst="rect">
            <a:avLst/>
          </a:prstGeom>
        </p:spPr>
        <p:txBody>
          <a:bodyPr lIns="0" tIns="0" rIns="0" bIns="0"/>
          <a:lstStyle>
            <a:lvl1pPr marL="0" indent="0" defTabSz="2438400">
              <a:spcBef>
                <a:spcPts val="2600"/>
              </a:spcBef>
              <a:buClrTx/>
              <a:buSzTx/>
              <a:buNone/>
              <a:defRPr sz="4200">
                <a:solidFill>
                  <a:schemeClr val="accent1"/>
                </a:solidFill>
              </a:defRPr>
            </a:lvl1pPr>
            <a:lvl2pPr marL="0" indent="0" defTabSz="2438400">
              <a:spcBef>
                <a:spcPts val="2600"/>
              </a:spcBef>
              <a:buClrTx/>
              <a:buSzTx/>
              <a:buNone/>
              <a:defRPr sz="4200">
                <a:solidFill>
                  <a:schemeClr val="accent1"/>
                </a:solidFill>
              </a:defRPr>
            </a:lvl2pPr>
            <a:lvl3pPr marL="1165860" indent="-480059" defTabSz="2438400">
              <a:spcBef>
                <a:spcPts val="2600"/>
              </a:spcBef>
              <a:buClrTx/>
              <a:buChar char="•"/>
              <a:defRPr sz="4200">
                <a:solidFill>
                  <a:schemeClr val="accent1"/>
                </a:solidFill>
              </a:defRPr>
            </a:lvl3pPr>
            <a:lvl4pPr marL="1562100" indent="-533400" defTabSz="2438400">
              <a:spcBef>
                <a:spcPts val="2600"/>
              </a:spcBef>
              <a:buClrTx/>
              <a:buChar char="•"/>
              <a:defRPr sz="4200">
                <a:solidFill>
                  <a:schemeClr val="accent1"/>
                </a:solidFill>
              </a:defRPr>
            </a:lvl4pPr>
            <a:lvl5pPr marL="1905000" indent="-533400" defTabSz="2438400">
              <a:spcBef>
                <a:spcPts val="2600"/>
              </a:spcBef>
              <a:buClrTx/>
              <a:buChar char="•"/>
              <a:defRPr sz="4200">
                <a:solidFill>
                  <a:schemeClr val="accent1"/>
                </a:solidFill>
              </a:defRPr>
            </a:lvl5pPr>
          </a:lstStyle>
          <a:p>
            <a:pPr/>
            <a:r>
              <a:t>Body Level One</a:t>
            </a:r>
          </a:p>
          <a:p>
            <a:pPr lvl="1"/>
            <a:r>
              <a:t>Body Level Two</a:t>
            </a:r>
          </a:p>
          <a:p>
            <a:pPr lvl="2"/>
            <a:r>
              <a:t>Body Level Three</a:t>
            </a:r>
          </a:p>
          <a:p>
            <a:pPr lvl="3"/>
            <a:r>
              <a:t>Body Level Four</a:t>
            </a:r>
          </a:p>
          <a:p>
            <a:pPr lvl="4"/>
            <a:r>
              <a:t>Body Level Five</a:t>
            </a:r>
          </a:p>
        </p:txBody>
      </p:sp>
      <p:sp>
        <p:nvSpPr>
          <p:cNvPr id="52" name="Shape 57"/>
          <p:cNvSpPr txBox="1"/>
          <p:nvPr/>
        </p:nvSpPr>
        <p:spPr>
          <a:xfrm>
            <a:off x="2336798" y="12859187"/>
            <a:ext cx="4311491" cy="2794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ct val="100000"/>
              </a:lnSpc>
              <a:spcBef>
                <a:spcPts val="0"/>
              </a:spcBef>
              <a:defRPr b="0" sz="1800">
                <a:solidFill>
                  <a:srgbClr val="AFABAB"/>
                </a:solidFill>
                <a:latin typeface="Verdana"/>
                <a:ea typeface="Verdana"/>
                <a:cs typeface="Verdana"/>
                <a:sym typeface="Verdana"/>
              </a:defRPr>
            </a:lvl1pPr>
          </a:lstStyle>
          <a:p>
            <a:pPr/>
            <a:r>
              <a:t>Copyright © 2017 HashiCorp</a:t>
            </a:r>
          </a:p>
        </p:txBody>
      </p:sp>
      <p:sp>
        <p:nvSpPr>
          <p:cNvPr id="53" name="Shape 58"/>
          <p:cNvSpPr/>
          <p:nvPr/>
        </p:nvSpPr>
        <p:spPr>
          <a:xfrm>
            <a:off x="2856460" y="1387717"/>
            <a:ext cx="2938850" cy="3081871"/>
          </a:xfrm>
          <a:prstGeom prst="rect">
            <a:avLst/>
          </a:prstGeom>
          <a:solidFill>
            <a:srgbClr val="000000"/>
          </a:solidFill>
          <a:ln w="12700">
            <a:miter lim="400000"/>
          </a:ln>
        </p:spPr>
        <p:txBody>
          <a:bodyPr lIns="121918" tIns="121918" rIns="121918" bIns="121918"/>
          <a:lstStyle/>
          <a:p>
            <a:pPr>
              <a:lnSpc>
                <a:spcPct val="100000"/>
              </a:lnSpc>
              <a:spcBef>
                <a:spcPts val="0"/>
              </a:spcBef>
              <a:defRPr b="0" sz="3400">
                <a:latin typeface="Verdana"/>
                <a:ea typeface="Verdana"/>
                <a:cs typeface="Verdana"/>
                <a:sym typeface="Verdana"/>
              </a:defRPr>
            </a:pPr>
          </a:p>
        </p:txBody>
      </p:sp>
      <p:pic>
        <p:nvPicPr>
          <p:cNvPr id="54" name="image2.png" descr="image2.png"/>
          <p:cNvPicPr>
            <a:picLocks noChangeAspect="1"/>
          </p:cNvPicPr>
          <p:nvPr/>
        </p:nvPicPr>
        <p:blipFill>
          <a:blip r:embed="rId3">
            <a:extLst/>
          </a:blip>
          <a:stretch>
            <a:fillRect/>
          </a:stretch>
        </p:blipFill>
        <p:spPr>
          <a:xfrm>
            <a:off x="3116234" y="1817714"/>
            <a:ext cx="2374967" cy="2374962"/>
          </a:xfrm>
          <a:prstGeom prst="rect">
            <a:avLst/>
          </a:prstGeom>
          <a:ln w="12700">
            <a:miter lim="400000"/>
          </a:ln>
        </p:spPr>
      </p:pic>
      <p:sp>
        <p:nvSpPr>
          <p:cNvPr id="55" name="Slide Number"/>
          <p:cNvSpPr txBox="1"/>
          <p:nvPr>
            <p:ph type="sldNum" sz="quarter" idx="2"/>
          </p:nvPr>
        </p:nvSpPr>
        <p:spPr>
          <a:xfrm>
            <a:off x="16701931" y="12343131"/>
            <a:ext cx="773270" cy="739139"/>
          </a:xfrm>
          <a:prstGeom prst="rect">
            <a:avLst/>
          </a:prstGeom>
        </p:spPr>
        <p:txBody>
          <a:bodyPr anchor="ctr"/>
          <a:lstStyle>
            <a:lvl1pPr>
              <a:defRPr sz="32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Body w/2 LINE TITLE Blank">
    <p:spTree>
      <p:nvGrpSpPr>
        <p:cNvPr id="1" name=""/>
        <p:cNvGrpSpPr/>
        <p:nvPr/>
      </p:nvGrpSpPr>
      <p:grpSpPr>
        <a:xfrm>
          <a:off x="0" y="0"/>
          <a:ext cx="0" cy="0"/>
          <a:chOff x="0" y="0"/>
          <a:chExt cx="0" cy="0"/>
        </a:xfrm>
      </p:grpSpPr>
      <p:pic>
        <p:nvPicPr>
          <p:cNvPr id="501" name="image18.jpg" descr="image18.jpg"/>
          <p:cNvPicPr>
            <a:picLocks noChangeAspect="1"/>
          </p:cNvPicPr>
          <p:nvPr/>
        </p:nvPicPr>
        <p:blipFill>
          <a:blip r:embed="rId2">
            <a:alphaModFix amt="34000"/>
            <a:extLst/>
          </a:blip>
          <a:stretch>
            <a:fillRect/>
          </a:stretch>
        </p:blipFill>
        <p:spPr>
          <a:xfrm>
            <a:off x="-2" y="-2"/>
            <a:ext cx="24384003" cy="13716003"/>
          </a:xfrm>
          <a:prstGeom prst="rect">
            <a:avLst/>
          </a:prstGeom>
          <a:ln w="12700">
            <a:miter lim="400000"/>
          </a:ln>
        </p:spPr>
      </p:pic>
      <p:sp>
        <p:nvSpPr>
          <p:cNvPr id="502" name="Shape 530"/>
          <p:cNvSpPr/>
          <p:nvPr/>
        </p:nvSpPr>
        <p:spPr>
          <a:xfrm>
            <a:off x="1175172" y="783771"/>
            <a:ext cx="22023496" cy="11814634"/>
          </a:xfrm>
          <a:prstGeom prst="rect">
            <a:avLst/>
          </a:prstGeom>
          <a:solidFill>
            <a:srgbClr val="FFFFFF"/>
          </a:solidFill>
          <a:ln w="12700">
            <a:miter lim="400000"/>
          </a:ln>
        </p:spPr>
        <p:txBody>
          <a:bodyPr lIns="121918" tIns="121918" rIns="121918" bIns="121918" anchor="ctr"/>
          <a:lstStyle/>
          <a:p>
            <a:pPr algn="ctr">
              <a:lnSpc>
                <a:spcPct val="100000"/>
              </a:lnSpc>
              <a:spcBef>
                <a:spcPts val="0"/>
              </a:spcBef>
              <a:defRPr b="0" sz="3400">
                <a:solidFill>
                  <a:srgbClr val="FFFFFF"/>
                </a:solidFill>
                <a:latin typeface="Verdana"/>
                <a:ea typeface="Verdana"/>
                <a:cs typeface="Verdana"/>
                <a:sym typeface="Verdana"/>
              </a:defRPr>
            </a:pPr>
          </a:p>
        </p:txBody>
      </p:sp>
      <p:sp>
        <p:nvSpPr>
          <p:cNvPr id="503" name="Shape 531"/>
          <p:cNvSpPr/>
          <p:nvPr/>
        </p:nvSpPr>
        <p:spPr>
          <a:xfrm flipH="1">
            <a:off x="1041393" y="-1"/>
            <a:ext cx="133776" cy="13716002"/>
          </a:xfrm>
          <a:prstGeom prst="rect">
            <a:avLst/>
          </a:prstGeom>
          <a:solidFill>
            <a:srgbClr val="F2F2F2"/>
          </a:solidFill>
          <a:ln w="12700">
            <a:miter lim="400000"/>
          </a:ln>
        </p:spPr>
        <p:txBody>
          <a:bodyPr lIns="121918" tIns="121918" rIns="121918" bIns="121918" anchor="ctr"/>
          <a:lstStyle/>
          <a:p>
            <a:pPr algn="ctr">
              <a:lnSpc>
                <a:spcPct val="100000"/>
              </a:lnSpc>
              <a:spcBef>
                <a:spcPts val="0"/>
              </a:spcBef>
              <a:defRPr b="0" sz="2600">
                <a:solidFill>
                  <a:srgbClr val="FFFFFF"/>
                </a:solidFill>
                <a:latin typeface="Verdana"/>
                <a:ea typeface="Verdana"/>
                <a:cs typeface="Verdana"/>
                <a:sym typeface="Verdana"/>
              </a:defRPr>
            </a:pPr>
          </a:p>
        </p:txBody>
      </p:sp>
      <p:sp>
        <p:nvSpPr>
          <p:cNvPr id="504" name="Shape 532"/>
          <p:cNvSpPr/>
          <p:nvPr/>
        </p:nvSpPr>
        <p:spPr>
          <a:xfrm flipH="1">
            <a:off x="1041393" y="783573"/>
            <a:ext cx="133772" cy="2559134"/>
          </a:xfrm>
          <a:prstGeom prst="rect">
            <a:avLst/>
          </a:prstGeom>
          <a:solidFill>
            <a:srgbClr val="000000"/>
          </a:solidFill>
          <a:ln w="12700">
            <a:miter lim="400000"/>
          </a:ln>
        </p:spPr>
        <p:txBody>
          <a:bodyPr lIns="121918" tIns="121918" rIns="121918" bIns="121918" anchor="ctr"/>
          <a:lstStyle/>
          <a:p>
            <a:pPr algn="ctr">
              <a:lnSpc>
                <a:spcPct val="100000"/>
              </a:lnSpc>
              <a:spcBef>
                <a:spcPts val="0"/>
              </a:spcBef>
              <a:defRPr b="0" sz="2600">
                <a:solidFill>
                  <a:srgbClr val="FFFFFF"/>
                </a:solidFill>
                <a:latin typeface="Verdana"/>
                <a:ea typeface="Verdana"/>
                <a:cs typeface="Verdana"/>
                <a:sym typeface="Verdana"/>
              </a:defRPr>
            </a:pPr>
          </a:p>
        </p:txBody>
      </p:sp>
      <p:sp>
        <p:nvSpPr>
          <p:cNvPr id="505" name="Title Text"/>
          <p:cNvSpPr txBox="1"/>
          <p:nvPr>
            <p:ph type="title"/>
          </p:nvPr>
        </p:nvSpPr>
        <p:spPr>
          <a:xfrm>
            <a:off x="1451869" y="783573"/>
            <a:ext cx="21746797" cy="2559134"/>
          </a:xfrm>
          <a:prstGeom prst="rect">
            <a:avLst/>
          </a:prstGeom>
        </p:spPr>
        <p:txBody>
          <a:bodyPr/>
          <a:lstStyle/>
          <a:p>
            <a:pPr/>
            <a:r>
              <a:t>Title Text</a:t>
            </a:r>
          </a:p>
        </p:txBody>
      </p:sp>
      <p:grpSp>
        <p:nvGrpSpPr>
          <p:cNvPr id="509" name="Group 537"/>
          <p:cNvGrpSpPr/>
          <p:nvPr/>
        </p:nvGrpSpPr>
        <p:grpSpPr>
          <a:xfrm>
            <a:off x="22603860" y="12793058"/>
            <a:ext cx="594808" cy="629480"/>
            <a:chOff x="0" y="0"/>
            <a:chExt cx="594806" cy="629479"/>
          </a:xfrm>
        </p:grpSpPr>
        <p:sp>
          <p:nvSpPr>
            <p:cNvPr id="506" name="Shape 534"/>
            <p:cNvSpPr/>
            <p:nvPr/>
          </p:nvSpPr>
          <p:spPr>
            <a:xfrm>
              <a:off x="-1" y="-1"/>
              <a:ext cx="247691" cy="53995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0" y="5718"/>
                  </a:lnTo>
                  <a:lnTo>
                    <a:pt x="0" y="19448"/>
                  </a:lnTo>
                  <a:lnTo>
                    <a:pt x="8115" y="21600"/>
                  </a:lnTo>
                  <a:lnTo>
                    <a:pt x="8115" y="7870"/>
                  </a:lnTo>
                  <a:lnTo>
                    <a:pt x="21600" y="4303"/>
                  </a:lnTo>
                  <a:lnTo>
                    <a:pt x="21600" y="0"/>
                  </a:lnTo>
                  <a:close/>
                </a:path>
              </a:pathLst>
            </a:custGeom>
            <a:solidFill>
              <a:srgbClr val="BFBFBF"/>
            </a:solidFill>
            <a:ln w="12700" cap="flat">
              <a:noFill/>
              <a:miter lim="400000"/>
            </a:ln>
            <a:effectLst/>
          </p:spPr>
          <p:txBody>
            <a:bodyPr wrap="square" lIns="121918" tIns="121918" rIns="121918" bIns="121918" numCol="1" anchor="t">
              <a:noAutofit/>
            </a:bodyPr>
            <a:lstStyle/>
            <a:p>
              <a:pPr>
                <a:lnSpc>
                  <a:spcPct val="100000"/>
                </a:lnSpc>
                <a:spcBef>
                  <a:spcPts val="0"/>
                </a:spcBef>
                <a:defRPr b="0" sz="3400">
                  <a:latin typeface="Verdana"/>
                  <a:ea typeface="Verdana"/>
                  <a:cs typeface="Verdana"/>
                  <a:sym typeface="Verdana"/>
                </a:defRPr>
              </a:pPr>
            </a:p>
          </p:txBody>
        </p:sp>
        <p:sp>
          <p:nvSpPr>
            <p:cNvPr id="507" name="Shape 535"/>
            <p:cNvSpPr/>
            <p:nvPr/>
          </p:nvSpPr>
          <p:spPr>
            <a:xfrm>
              <a:off x="154628" y="-1"/>
              <a:ext cx="285551" cy="62912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534" y="0"/>
                  </a:moveTo>
                  <a:lnTo>
                    <a:pt x="14534" y="9379"/>
                  </a:lnTo>
                  <a:lnTo>
                    <a:pt x="7039" y="9379"/>
                  </a:lnTo>
                  <a:lnTo>
                    <a:pt x="7039" y="5892"/>
                  </a:lnTo>
                  <a:lnTo>
                    <a:pt x="0" y="7739"/>
                  </a:lnTo>
                  <a:lnTo>
                    <a:pt x="0" y="19753"/>
                  </a:lnTo>
                  <a:lnTo>
                    <a:pt x="7039" y="21600"/>
                  </a:lnTo>
                  <a:lnTo>
                    <a:pt x="7039" y="12246"/>
                  </a:lnTo>
                  <a:lnTo>
                    <a:pt x="14534" y="12246"/>
                  </a:lnTo>
                  <a:lnTo>
                    <a:pt x="14534" y="15720"/>
                  </a:lnTo>
                  <a:lnTo>
                    <a:pt x="21600" y="13874"/>
                  </a:lnTo>
                  <a:lnTo>
                    <a:pt x="21600" y="1847"/>
                  </a:lnTo>
                  <a:lnTo>
                    <a:pt x="14534" y="0"/>
                  </a:lnTo>
                  <a:close/>
                </a:path>
              </a:pathLst>
            </a:custGeom>
            <a:solidFill>
              <a:srgbClr val="BFBFBF"/>
            </a:solidFill>
            <a:ln w="12700" cap="flat">
              <a:noFill/>
              <a:miter lim="400000"/>
            </a:ln>
            <a:effectLst/>
          </p:spPr>
          <p:txBody>
            <a:bodyPr wrap="square" lIns="121918" tIns="121918" rIns="121918" bIns="121918" numCol="1" anchor="t">
              <a:noAutofit/>
            </a:bodyPr>
            <a:lstStyle/>
            <a:p>
              <a:pPr>
                <a:lnSpc>
                  <a:spcPct val="100000"/>
                </a:lnSpc>
                <a:spcBef>
                  <a:spcPts val="0"/>
                </a:spcBef>
                <a:defRPr b="0" sz="3400">
                  <a:latin typeface="Verdana"/>
                  <a:ea typeface="Verdana"/>
                  <a:cs typeface="Verdana"/>
                  <a:sym typeface="Verdana"/>
                </a:defRPr>
              </a:pPr>
            </a:p>
          </p:txBody>
        </p:sp>
        <p:sp>
          <p:nvSpPr>
            <p:cNvPr id="508" name="Shape 536"/>
            <p:cNvSpPr/>
            <p:nvPr/>
          </p:nvSpPr>
          <p:spPr>
            <a:xfrm>
              <a:off x="346763" y="89167"/>
              <a:ext cx="248044" cy="54031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15885"/>
                  </a:lnTo>
                  <a:lnTo>
                    <a:pt x="21600" y="2150"/>
                  </a:lnTo>
                  <a:lnTo>
                    <a:pt x="13496" y="0"/>
                  </a:lnTo>
                  <a:lnTo>
                    <a:pt x="13496" y="13735"/>
                  </a:lnTo>
                  <a:lnTo>
                    <a:pt x="0" y="17300"/>
                  </a:lnTo>
                  <a:lnTo>
                    <a:pt x="0" y="21600"/>
                  </a:lnTo>
                  <a:close/>
                </a:path>
              </a:pathLst>
            </a:custGeom>
            <a:solidFill>
              <a:srgbClr val="BFBFBF"/>
            </a:solidFill>
            <a:ln w="12700" cap="flat">
              <a:noFill/>
              <a:miter lim="400000"/>
            </a:ln>
            <a:effectLst/>
          </p:spPr>
          <p:txBody>
            <a:bodyPr wrap="square" lIns="121918" tIns="121918" rIns="121918" bIns="121918" numCol="1" anchor="t">
              <a:noAutofit/>
            </a:bodyPr>
            <a:lstStyle/>
            <a:p>
              <a:pPr>
                <a:lnSpc>
                  <a:spcPct val="100000"/>
                </a:lnSpc>
                <a:spcBef>
                  <a:spcPts val="0"/>
                </a:spcBef>
                <a:defRPr b="0" sz="3400">
                  <a:latin typeface="Verdana"/>
                  <a:ea typeface="Verdana"/>
                  <a:cs typeface="Verdana"/>
                  <a:sym typeface="Verdana"/>
                </a:defRPr>
              </a:pPr>
            </a:p>
          </p:txBody>
        </p:sp>
      </p:grpSp>
      <p:sp>
        <p:nvSpPr>
          <p:cNvPr id="510" name="Shape 538"/>
          <p:cNvSpPr txBox="1"/>
          <p:nvPr/>
        </p:nvSpPr>
        <p:spPr>
          <a:xfrm>
            <a:off x="1451869" y="12938280"/>
            <a:ext cx="3223576" cy="485139"/>
          </a:xfrm>
          <a:prstGeom prst="rect">
            <a:avLst/>
          </a:prstGeom>
          <a:ln w="12700">
            <a:miter lim="400000"/>
          </a:ln>
          <a:extLst>
            <a:ext uri="{C572A759-6A51-4108-AA02-DFA0A04FC94B}">
              <ma14:wrappingTextBoxFlag xmlns:ma14="http://schemas.microsoft.com/office/mac/drawingml/2011/main" val="1"/>
            </a:ext>
          </a:extLst>
        </p:spPr>
        <p:txBody>
          <a:bodyPr wrap="none" lIns="121918" tIns="121918" rIns="121918" bIns="121918">
            <a:spAutoFit/>
          </a:bodyPr>
          <a:lstStyle>
            <a:lvl1pPr>
              <a:lnSpc>
                <a:spcPct val="100000"/>
              </a:lnSpc>
              <a:spcBef>
                <a:spcPts val="0"/>
              </a:spcBef>
              <a:defRPr b="0" sz="1600">
                <a:solidFill>
                  <a:srgbClr val="AFABAB"/>
                </a:solidFill>
                <a:latin typeface="Verdana"/>
                <a:ea typeface="Verdana"/>
                <a:cs typeface="Verdana"/>
                <a:sym typeface="Verdana"/>
              </a:defRPr>
            </a:lvl1pPr>
          </a:lstStyle>
          <a:p>
            <a:pPr/>
            <a:r>
              <a:t>Copyright © 2017 HashiCorp</a:t>
            </a:r>
          </a:p>
        </p:txBody>
      </p:sp>
      <p:sp>
        <p:nvSpPr>
          <p:cNvPr id="511" name="Slide Number"/>
          <p:cNvSpPr txBox="1"/>
          <p:nvPr>
            <p:ph type="sldNum" sz="quarter" idx="2"/>
          </p:nvPr>
        </p:nvSpPr>
        <p:spPr>
          <a:xfrm>
            <a:off x="23456900" y="12945584"/>
            <a:ext cx="514905" cy="485139"/>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Body w/title &amp; Subtitle Blank">
    <p:spTree>
      <p:nvGrpSpPr>
        <p:cNvPr id="1" name=""/>
        <p:cNvGrpSpPr/>
        <p:nvPr/>
      </p:nvGrpSpPr>
      <p:grpSpPr>
        <a:xfrm>
          <a:off x="0" y="0"/>
          <a:ext cx="0" cy="0"/>
          <a:chOff x="0" y="0"/>
          <a:chExt cx="0" cy="0"/>
        </a:xfrm>
      </p:grpSpPr>
      <p:pic>
        <p:nvPicPr>
          <p:cNvPr id="518" name="image18.jpg" descr="image18.jpg"/>
          <p:cNvPicPr>
            <a:picLocks noChangeAspect="1"/>
          </p:cNvPicPr>
          <p:nvPr/>
        </p:nvPicPr>
        <p:blipFill>
          <a:blip r:embed="rId2">
            <a:alphaModFix amt="34000"/>
            <a:extLst/>
          </a:blip>
          <a:stretch>
            <a:fillRect/>
          </a:stretch>
        </p:blipFill>
        <p:spPr>
          <a:xfrm>
            <a:off x="-2" y="-2"/>
            <a:ext cx="24384003" cy="13716003"/>
          </a:xfrm>
          <a:prstGeom prst="rect">
            <a:avLst/>
          </a:prstGeom>
          <a:ln w="12700">
            <a:miter lim="400000"/>
          </a:ln>
        </p:spPr>
      </p:pic>
      <p:sp>
        <p:nvSpPr>
          <p:cNvPr id="519" name="Shape 547"/>
          <p:cNvSpPr/>
          <p:nvPr/>
        </p:nvSpPr>
        <p:spPr>
          <a:xfrm>
            <a:off x="1175172" y="783771"/>
            <a:ext cx="22023496" cy="11814634"/>
          </a:xfrm>
          <a:prstGeom prst="rect">
            <a:avLst/>
          </a:prstGeom>
          <a:solidFill>
            <a:srgbClr val="FFFFFF"/>
          </a:solidFill>
          <a:ln w="12700">
            <a:miter lim="400000"/>
          </a:ln>
        </p:spPr>
        <p:txBody>
          <a:bodyPr lIns="121918" tIns="121918" rIns="121918" bIns="121918" anchor="ctr"/>
          <a:lstStyle/>
          <a:p>
            <a:pPr algn="ctr">
              <a:lnSpc>
                <a:spcPct val="100000"/>
              </a:lnSpc>
              <a:spcBef>
                <a:spcPts val="0"/>
              </a:spcBef>
              <a:defRPr b="0" sz="3400">
                <a:solidFill>
                  <a:srgbClr val="FFFFFF"/>
                </a:solidFill>
                <a:latin typeface="Verdana"/>
                <a:ea typeface="Verdana"/>
                <a:cs typeface="Verdana"/>
                <a:sym typeface="Verdana"/>
              </a:defRPr>
            </a:pPr>
          </a:p>
        </p:txBody>
      </p:sp>
      <p:sp>
        <p:nvSpPr>
          <p:cNvPr id="520" name="Shape 548"/>
          <p:cNvSpPr/>
          <p:nvPr/>
        </p:nvSpPr>
        <p:spPr>
          <a:xfrm flipH="1">
            <a:off x="1041393" y="-1"/>
            <a:ext cx="133776" cy="13716002"/>
          </a:xfrm>
          <a:prstGeom prst="rect">
            <a:avLst/>
          </a:prstGeom>
          <a:solidFill>
            <a:srgbClr val="F2F2F2"/>
          </a:solidFill>
          <a:ln w="12700">
            <a:miter lim="400000"/>
          </a:ln>
        </p:spPr>
        <p:txBody>
          <a:bodyPr lIns="121918" tIns="121918" rIns="121918" bIns="121918" anchor="ctr"/>
          <a:lstStyle/>
          <a:p>
            <a:pPr algn="ctr">
              <a:lnSpc>
                <a:spcPct val="100000"/>
              </a:lnSpc>
              <a:spcBef>
                <a:spcPts val="0"/>
              </a:spcBef>
              <a:defRPr b="0" sz="2600">
                <a:solidFill>
                  <a:srgbClr val="FFFFFF"/>
                </a:solidFill>
                <a:latin typeface="Verdana"/>
                <a:ea typeface="Verdana"/>
                <a:cs typeface="Verdana"/>
                <a:sym typeface="Verdana"/>
              </a:defRPr>
            </a:pPr>
          </a:p>
        </p:txBody>
      </p:sp>
      <p:sp>
        <p:nvSpPr>
          <p:cNvPr id="521" name="Shape 549"/>
          <p:cNvSpPr/>
          <p:nvPr/>
        </p:nvSpPr>
        <p:spPr>
          <a:xfrm flipH="1">
            <a:off x="1041393" y="783573"/>
            <a:ext cx="133772" cy="2559134"/>
          </a:xfrm>
          <a:prstGeom prst="rect">
            <a:avLst/>
          </a:prstGeom>
          <a:solidFill>
            <a:srgbClr val="000000"/>
          </a:solidFill>
          <a:ln w="12700">
            <a:miter lim="400000"/>
          </a:ln>
        </p:spPr>
        <p:txBody>
          <a:bodyPr lIns="121918" tIns="121918" rIns="121918" bIns="121918" anchor="ctr"/>
          <a:lstStyle/>
          <a:p>
            <a:pPr algn="ctr">
              <a:lnSpc>
                <a:spcPct val="100000"/>
              </a:lnSpc>
              <a:spcBef>
                <a:spcPts val="0"/>
              </a:spcBef>
              <a:defRPr b="0" sz="2600">
                <a:solidFill>
                  <a:srgbClr val="FFFFFF"/>
                </a:solidFill>
                <a:latin typeface="Verdana"/>
                <a:ea typeface="Verdana"/>
                <a:cs typeface="Verdana"/>
                <a:sym typeface="Verdana"/>
              </a:defRPr>
            </a:pPr>
          </a:p>
        </p:txBody>
      </p:sp>
      <p:sp>
        <p:nvSpPr>
          <p:cNvPr id="522" name="Title Text"/>
          <p:cNvSpPr txBox="1"/>
          <p:nvPr>
            <p:ph type="title"/>
          </p:nvPr>
        </p:nvSpPr>
        <p:spPr>
          <a:xfrm>
            <a:off x="1451869" y="783573"/>
            <a:ext cx="21746797" cy="1434698"/>
          </a:xfrm>
          <a:prstGeom prst="rect">
            <a:avLst/>
          </a:prstGeom>
        </p:spPr>
        <p:txBody>
          <a:bodyPr/>
          <a:lstStyle/>
          <a:p>
            <a:pPr/>
            <a:r>
              <a:t>Title Text</a:t>
            </a:r>
          </a:p>
        </p:txBody>
      </p:sp>
      <p:grpSp>
        <p:nvGrpSpPr>
          <p:cNvPr id="526" name="Group 554"/>
          <p:cNvGrpSpPr/>
          <p:nvPr/>
        </p:nvGrpSpPr>
        <p:grpSpPr>
          <a:xfrm>
            <a:off x="22603860" y="12793058"/>
            <a:ext cx="594808" cy="629480"/>
            <a:chOff x="0" y="0"/>
            <a:chExt cx="594806" cy="629479"/>
          </a:xfrm>
        </p:grpSpPr>
        <p:sp>
          <p:nvSpPr>
            <p:cNvPr id="523" name="Shape 551"/>
            <p:cNvSpPr/>
            <p:nvPr/>
          </p:nvSpPr>
          <p:spPr>
            <a:xfrm>
              <a:off x="-1" y="-1"/>
              <a:ext cx="247691" cy="53995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0" y="5718"/>
                  </a:lnTo>
                  <a:lnTo>
                    <a:pt x="0" y="19448"/>
                  </a:lnTo>
                  <a:lnTo>
                    <a:pt x="8115" y="21600"/>
                  </a:lnTo>
                  <a:lnTo>
                    <a:pt x="8115" y="7870"/>
                  </a:lnTo>
                  <a:lnTo>
                    <a:pt x="21600" y="4303"/>
                  </a:lnTo>
                  <a:lnTo>
                    <a:pt x="21600" y="0"/>
                  </a:lnTo>
                  <a:close/>
                </a:path>
              </a:pathLst>
            </a:custGeom>
            <a:solidFill>
              <a:srgbClr val="BFBFBF"/>
            </a:solidFill>
            <a:ln w="12700" cap="flat">
              <a:noFill/>
              <a:miter lim="400000"/>
            </a:ln>
            <a:effectLst/>
          </p:spPr>
          <p:txBody>
            <a:bodyPr wrap="square" lIns="121918" tIns="121918" rIns="121918" bIns="121918" numCol="1" anchor="t">
              <a:noAutofit/>
            </a:bodyPr>
            <a:lstStyle/>
            <a:p>
              <a:pPr>
                <a:lnSpc>
                  <a:spcPct val="100000"/>
                </a:lnSpc>
                <a:spcBef>
                  <a:spcPts val="0"/>
                </a:spcBef>
                <a:defRPr b="0" sz="3400">
                  <a:latin typeface="Verdana"/>
                  <a:ea typeface="Verdana"/>
                  <a:cs typeface="Verdana"/>
                  <a:sym typeface="Verdana"/>
                </a:defRPr>
              </a:pPr>
            </a:p>
          </p:txBody>
        </p:sp>
        <p:sp>
          <p:nvSpPr>
            <p:cNvPr id="524" name="Shape 552"/>
            <p:cNvSpPr/>
            <p:nvPr/>
          </p:nvSpPr>
          <p:spPr>
            <a:xfrm>
              <a:off x="154628" y="-1"/>
              <a:ext cx="285551" cy="62912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534" y="0"/>
                  </a:moveTo>
                  <a:lnTo>
                    <a:pt x="14534" y="9379"/>
                  </a:lnTo>
                  <a:lnTo>
                    <a:pt x="7039" y="9379"/>
                  </a:lnTo>
                  <a:lnTo>
                    <a:pt x="7039" y="5892"/>
                  </a:lnTo>
                  <a:lnTo>
                    <a:pt x="0" y="7739"/>
                  </a:lnTo>
                  <a:lnTo>
                    <a:pt x="0" y="19753"/>
                  </a:lnTo>
                  <a:lnTo>
                    <a:pt x="7039" y="21600"/>
                  </a:lnTo>
                  <a:lnTo>
                    <a:pt x="7039" y="12246"/>
                  </a:lnTo>
                  <a:lnTo>
                    <a:pt x="14534" y="12246"/>
                  </a:lnTo>
                  <a:lnTo>
                    <a:pt x="14534" y="15720"/>
                  </a:lnTo>
                  <a:lnTo>
                    <a:pt x="21600" y="13874"/>
                  </a:lnTo>
                  <a:lnTo>
                    <a:pt x="21600" y="1847"/>
                  </a:lnTo>
                  <a:lnTo>
                    <a:pt x="14534" y="0"/>
                  </a:lnTo>
                  <a:close/>
                </a:path>
              </a:pathLst>
            </a:custGeom>
            <a:solidFill>
              <a:srgbClr val="BFBFBF"/>
            </a:solidFill>
            <a:ln w="12700" cap="flat">
              <a:noFill/>
              <a:miter lim="400000"/>
            </a:ln>
            <a:effectLst/>
          </p:spPr>
          <p:txBody>
            <a:bodyPr wrap="square" lIns="121918" tIns="121918" rIns="121918" bIns="121918" numCol="1" anchor="t">
              <a:noAutofit/>
            </a:bodyPr>
            <a:lstStyle/>
            <a:p>
              <a:pPr>
                <a:lnSpc>
                  <a:spcPct val="100000"/>
                </a:lnSpc>
                <a:spcBef>
                  <a:spcPts val="0"/>
                </a:spcBef>
                <a:defRPr b="0" sz="3400">
                  <a:latin typeface="Verdana"/>
                  <a:ea typeface="Verdana"/>
                  <a:cs typeface="Verdana"/>
                  <a:sym typeface="Verdana"/>
                </a:defRPr>
              </a:pPr>
            </a:p>
          </p:txBody>
        </p:sp>
        <p:sp>
          <p:nvSpPr>
            <p:cNvPr id="525" name="Shape 553"/>
            <p:cNvSpPr/>
            <p:nvPr/>
          </p:nvSpPr>
          <p:spPr>
            <a:xfrm>
              <a:off x="346763" y="89167"/>
              <a:ext cx="248044" cy="54031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15885"/>
                  </a:lnTo>
                  <a:lnTo>
                    <a:pt x="21600" y="2150"/>
                  </a:lnTo>
                  <a:lnTo>
                    <a:pt x="13496" y="0"/>
                  </a:lnTo>
                  <a:lnTo>
                    <a:pt x="13496" y="13735"/>
                  </a:lnTo>
                  <a:lnTo>
                    <a:pt x="0" y="17300"/>
                  </a:lnTo>
                  <a:lnTo>
                    <a:pt x="0" y="21600"/>
                  </a:lnTo>
                  <a:close/>
                </a:path>
              </a:pathLst>
            </a:custGeom>
            <a:solidFill>
              <a:srgbClr val="BFBFBF"/>
            </a:solidFill>
            <a:ln w="12700" cap="flat">
              <a:noFill/>
              <a:miter lim="400000"/>
            </a:ln>
            <a:effectLst/>
          </p:spPr>
          <p:txBody>
            <a:bodyPr wrap="square" lIns="121918" tIns="121918" rIns="121918" bIns="121918" numCol="1" anchor="t">
              <a:noAutofit/>
            </a:bodyPr>
            <a:lstStyle/>
            <a:p>
              <a:pPr>
                <a:lnSpc>
                  <a:spcPct val="100000"/>
                </a:lnSpc>
                <a:spcBef>
                  <a:spcPts val="0"/>
                </a:spcBef>
                <a:defRPr b="0" sz="3400">
                  <a:latin typeface="Verdana"/>
                  <a:ea typeface="Verdana"/>
                  <a:cs typeface="Verdana"/>
                  <a:sym typeface="Verdana"/>
                </a:defRPr>
              </a:pPr>
            </a:p>
          </p:txBody>
        </p:sp>
      </p:grpSp>
      <p:sp>
        <p:nvSpPr>
          <p:cNvPr id="527" name="Shape 555"/>
          <p:cNvSpPr txBox="1"/>
          <p:nvPr/>
        </p:nvSpPr>
        <p:spPr>
          <a:xfrm>
            <a:off x="1451869" y="12938280"/>
            <a:ext cx="3223576" cy="485139"/>
          </a:xfrm>
          <a:prstGeom prst="rect">
            <a:avLst/>
          </a:prstGeom>
          <a:ln w="12700">
            <a:miter lim="400000"/>
          </a:ln>
          <a:extLst>
            <a:ext uri="{C572A759-6A51-4108-AA02-DFA0A04FC94B}">
              <ma14:wrappingTextBoxFlag xmlns:ma14="http://schemas.microsoft.com/office/mac/drawingml/2011/main" val="1"/>
            </a:ext>
          </a:extLst>
        </p:spPr>
        <p:txBody>
          <a:bodyPr wrap="none" lIns="121918" tIns="121918" rIns="121918" bIns="121918">
            <a:spAutoFit/>
          </a:bodyPr>
          <a:lstStyle>
            <a:lvl1pPr>
              <a:lnSpc>
                <a:spcPct val="100000"/>
              </a:lnSpc>
              <a:spcBef>
                <a:spcPts val="0"/>
              </a:spcBef>
              <a:defRPr b="0" sz="1600">
                <a:solidFill>
                  <a:srgbClr val="AFABAB"/>
                </a:solidFill>
                <a:latin typeface="Verdana"/>
                <a:ea typeface="Verdana"/>
                <a:cs typeface="Verdana"/>
                <a:sym typeface="Verdana"/>
              </a:defRPr>
            </a:lvl1pPr>
          </a:lstStyle>
          <a:p>
            <a:pPr/>
            <a:r>
              <a:t>Copyright © 2017 HashiCorp</a:t>
            </a:r>
          </a:p>
        </p:txBody>
      </p:sp>
      <p:sp>
        <p:nvSpPr>
          <p:cNvPr id="528" name="Body Level One…"/>
          <p:cNvSpPr txBox="1"/>
          <p:nvPr>
            <p:ph type="body" sz="quarter" idx="1"/>
          </p:nvPr>
        </p:nvSpPr>
        <p:spPr>
          <a:xfrm>
            <a:off x="1451869" y="2053169"/>
            <a:ext cx="21746797" cy="1121174"/>
          </a:xfrm>
          <a:prstGeom prst="rect">
            <a:avLst/>
          </a:prstGeom>
        </p:spPr>
        <p:txBody>
          <a:bodyPr lIns="127000" tIns="127000" rIns="127000" bIns="127000"/>
          <a:lstStyle>
            <a:lvl1pPr marL="604157" indent="-604157" defTabSz="2438400">
              <a:spcBef>
                <a:spcPts val="2600"/>
              </a:spcBef>
              <a:buClrTx/>
              <a:buFont typeface="Arial"/>
              <a:buChar char="•"/>
              <a:defRPr sz="7400">
                <a:solidFill>
                  <a:srgbClr val="000000"/>
                </a:solidFill>
              </a:defRPr>
            </a:lvl1pPr>
            <a:lvl2pPr marL="1162050" indent="-704850" defTabSz="2438400">
              <a:spcBef>
                <a:spcPts val="2600"/>
              </a:spcBef>
              <a:buClrTx/>
              <a:buFont typeface="Arial"/>
              <a:buChar char="•"/>
              <a:defRPr sz="7400">
                <a:solidFill>
                  <a:srgbClr val="000000"/>
                </a:solidFill>
              </a:defRPr>
            </a:lvl2pPr>
            <a:lvl3pPr marL="1760220" indent="-845819" defTabSz="2438400">
              <a:spcBef>
                <a:spcPts val="2600"/>
              </a:spcBef>
              <a:buClrTx/>
              <a:buFont typeface="Arial"/>
              <a:buChar char="•"/>
              <a:defRPr sz="7400">
                <a:solidFill>
                  <a:srgbClr val="000000"/>
                </a:solidFill>
              </a:defRPr>
            </a:lvl3pPr>
            <a:lvl4pPr marL="2311400" indent="-939800" defTabSz="2438400">
              <a:spcBef>
                <a:spcPts val="2600"/>
              </a:spcBef>
              <a:buClrTx/>
              <a:buFont typeface="Arial"/>
              <a:buChar char="•"/>
              <a:defRPr sz="7400">
                <a:solidFill>
                  <a:srgbClr val="000000"/>
                </a:solidFill>
              </a:defRPr>
            </a:lvl4pPr>
            <a:lvl5pPr marL="2768600" indent="-939800" defTabSz="2438400">
              <a:spcBef>
                <a:spcPts val="2600"/>
              </a:spcBef>
              <a:buClrTx/>
              <a:buFont typeface="Arial"/>
              <a:buChar char="•"/>
              <a:defRPr sz="7400">
                <a:solidFill>
                  <a:srgbClr val="000000"/>
                </a:solidFill>
              </a:defRPr>
            </a:lvl5pPr>
          </a:lstStyle>
          <a:p>
            <a:pPr/>
            <a:r>
              <a:t>Body Level One</a:t>
            </a:r>
          </a:p>
          <a:p>
            <a:pPr lvl="1"/>
            <a:r>
              <a:t>Body Level Two</a:t>
            </a:r>
          </a:p>
          <a:p>
            <a:pPr lvl="2"/>
            <a:r>
              <a:t>Body Level Three</a:t>
            </a:r>
          </a:p>
          <a:p>
            <a:pPr lvl="3"/>
            <a:r>
              <a:t>Body Level Four</a:t>
            </a:r>
          </a:p>
          <a:p>
            <a:pPr lvl="4"/>
            <a:r>
              <a:t>Body Level Five</a:t>
            </a:r>
          </a:p>
        </p:txBody>
      </p:sp>
      <p:sp>
        <p:nvSpPr>
          <p:cNvPr id="529" name="Slide Number"/>
          <p:cNvSpPr txBox="1"/>
          <p:nvPr>
            <p:ph type="sldNum" sz="quarter" idx="2"/>
          </p:nvPr>
        </p:nvSpPr>
        <p:spPr>
          <a:xfrm>
            <a:off x="23456903" y="12945584"/>
            <a:ext cx="514904" cy="485139"/>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Body 2 Column">
    <p:spTree>
      <p:nvGrpSpPr>
        <p:cNvPr id="1" name=""/>
        <p:cNvGrpSpPr/>
        <p:nvPr/>
      </p:nvGrpSpPr>
      <p:grpSpPr>
        <a:xfrm>
          <a:off x="0" y="0"/>
          <a:ext cx="0" cy="0"/>
          <a:chOff x="0" y="0"/>
          <a:chExt cx="0" cy="0"/>
        </a:xfrm>
      </p:grpSpPr>
      <p:pic>
        <p:nvPicPr>
          <p:cNvPr id="536" name="image18.jpg" descr="image18.jpg"/>
          <p:cNvPicPr>
            <a:picLocks noChangeAspect="1"/>
          </p:cNvPicPr>
          <p:nvPr/>
        </p:nvPicPr>
        <p:blipFill>
          <a:blip r:embed="rId2">
            <a:alphaModFix amt="34000"/>
            <a:extLst/>
          </a:blip>
          <a:stretch>
            <a:fillRect/>
          </a:stretch>
        </p:blipFill>
        <p:spPr>
          <a:xfrm>
            <a:off x="-2" y="-2"/>
            <a:ext cx="24384003" cy="13716003"/>
          </a:xfrm>
          <a:prstGeom prst="rect">
            <a:avLst/>
          </a:prstGeom>
          <a:ln w="12700">
            <a:miter lim="400000"/>
          </a:ln>
        </p:spPr>
      </p:pic>
      <p:sp>
        <p:nvSpPr>
          <p:cNvPr id="537" name="Shape 565"/>
          <p:cNvSpPr/>
          <p:nvPr/>
        </p:nvSpPr>
        <p:spPr>
          <a:xfrm>
            <a:off x="1175172" y="783771"/>
            <a:ext cx="22023496" cy="11814634"/>
          </a:xfrm>
          <a:prstGeom prst="rect">
            <a:avLst/>
          </a:prstGeom>
          <a:solidFill>
            <a:srgbClr val="FFFFFF"/>
          </a:solidFill>
          <a:ln w="12700">
            <a:miter lim="400000"/>
          </a:ln>
        </p:spPr>
        <p:txBody>
          <a:bodyPr lIns="121918" tIns="121918" rIns="121918" bIns="121918" anchor="ctr"/>
          <a:lstStyle/>
          <a:p>
            <a:pPr algn="ctr">
              <a:lnSpc>
                <a:spcPct val="100000"/>
              </a:lnSpc>
              <a:spcBef>
                <a:spcPts val="0"/>
              </a:spcBef>
              <a:defRPr b="0" sz="3400">
                <a:solidFill>
                  <a:srgbClr val="FFFFFF"/>
                </a:solidFill>
                <a:latin typeface="Verdana"/>
                <a:ea typeface="Verdana"/>
                <a:cs typeface="Verdana"/>
                <a:sym typeface="Verdana"/>
              </a:defRPr>
            </a:pPr>
          </a:p>
        </p:txBody>
      </p:sp>
      <p:sp>
        <p:nvSpPr>
          <p:cNvPr id="538" name="Shape 566"/>
          <p:cNvSpPr/>
          <p:nvPr/>
        </p:nvSpPr>
        <p:spPr>
          <a:xfrm flipH="1">
            <a:off x="1041393" y="-1"/>
            <a:ext cx="133776" cy="13716002"/>
          </a:xfrm>
          <a:prstGeom prst="rect">
            <a:avLst/>
          </a:prstGeom>
          <a:solidFill>
            <a:srgbClr val="F2F2F2"/>
          </a:solidFill>
          <a:ln w="12700">
            <a:miter lim="400000"/>
          </a:ln>
        </p:spPr>
        <p:txBody>
          <a:bodyPr lIns="121918" tIns="121918" rIns="121918" bIns="121918" anchor="ctr"/>
          <a:lstStyle/>
          <a:p>
            <a:pPr algn="ctr">
              <a:lnSpc>
                <a:spcPct val="100000"/>
              </a:lnSpc>
              <a:spcBef>
                <a:spcPts val="0"/>
              </a:spcBef>
              <a:defRPr b="0" sz="2600">
                <a:solidFill>
                  <a:srgbClr val="FFFFFF"/>
                </a:solidFill>
                <a:latin typeface="Verdana"/>
                <a:ea typeface="Verdana"/>
                <a:cs typeface="Verdana"/>
                <a:sym typeface="Verdana"/>
              </a:defRPr>
            </a:pPr>
          </a:p>
        </p:txBody>
      </p:sp>
      <p:sp>
        <p:nvSpPr>
          <p:cNvPr id="539" name="Title Text"/>
          <p:cNvSpPr txBox="1"/>
          <p:nvPr>
            <p:ph type="title"/>
          </p:nvPr>
        </p:nvSpPr>
        <p:spPr>
          <a:xfrm>
            <a:off x="1451869" y="783573"/>
            <a:ext cx="21746797" cy="2207524"/>
          </a:xfrm>
          <a:prstGeom prst="rect">
            <a:avLst/>
          </a:prstGeom>
        </p:spPr>
        <p:txBody>
          <a:bodyPr lIns="121918" tIns="121918" rIns="121918" bIns="121918"/>
          <a:lstStyle/>
          <a:p>
            <a:pPr/>
            <a:r>
              <a:t>Title Text</a:t>
            </a:r>
          </a:p>
        </p:txBody>
      </p:sp>
      <p:sp>
        <p:nvSpPr>
          <p:cNvPr id="540" name="Shape 568"/>
          <p:cNvSpPr/>
          <p:nvPr/>
        </p:nvSpPr>
        <p:spPr>
          <a:xfrm flipH="1">
            <a:off x="1041396" y="783574"/>
            <a:ext cx="133773" cy="1784531"/>
          </a:xfrm>
          <a:prstGeom prst="rect">
            <a:avLst/>
          </a:prstGeom>
          <a:solidFill>
            <a:srgbClr val="000000"/>
          </a:solidFill>
          <a:ln w="12700">
            <a:miter lim="400000"/>
          </a:ln>
        </p:spPr>
        <p:txBody>
          <a:bodyPr lIns="121918" tIns="121918" rIns="121918" bIns="121918" anchor="ctr"/>
          <a:lstStyle/>
          <a:p>
            <a:pPr algn="ctr">
              <a:lnSpc>
                <a:spcPct val="100000"/>
              </a:lnSpc>
              <a:spcBef>
                <a:spcPts val="0"/>
              </a:spcBef>
              <a:defRPr b="0" sz="2600">
                <a:solidFill>
                  <a:srgbClr val="FFFFFF"/>
                </a:solidFill>
                <a:latin typeface="Verdana"/>
                <a:ea typeface="Verdana"/>
                <a:cs typeface="Verdana"/>
                <a:sym typeface="Verdana"/>
              </a:defRPr>
            </a:pPr>
          </a:p>
        </p:txBody>
      </p:sp>
      <p:sp>
        <p:nvSpPr>
          <p:cNvPr id="541" name="Body Level One…"/>
          <p:cNvSpPr txBox="1"/>
          <p:nvPr>
            <p:ph type="body" sz="half" idx="1"/>
          </p:nvPr>
        </p:nvSpPr>
        <p:spPr>
          <a:xfrm>
            <a:off x="1451869" y="3323164"/>
            <a:ext cx="10475971" cy="9241109"/>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542" name="Shape 570"/>
          <p:cNvSpPr/>
          <p:nvPr>
            <p:ph type="body" sz="half" idx="13"/>
          </p:nvPr>
        </p:nvSpPr>
        <p:spPr>
          <a:xfrm>
            <a:off x="12517117" y="3323165"/>
            <a:ext cx="10829204" cy="9241105"/>
          </a:xfrm>
          <a:prstGeom prst="rect">
            <a:avLst/>
          </a:prstGeom>
        </p:spPr>
        <p:txBody>
          <a:bodyPr/>
          <a:lstStyle/>
          <a:p>
            <a:pPr marL="604157" indent="-604157" defTabSz="2438400">
              <a:spcBef>
                <a:spcPts val="2600"/>
              </a:spcBef>
              <a:buClrTx/>
              <a:buFont typeface="Arial"/>
              <a:buChar char="•"/>
              <a:defRPr sz="7400">
                <a:solidFill>
                  <a:srgbClr val="000000"/>
                </a:solidFill>
              </a:defRPr>
            </a:pPr>
          </a:p>
        </p:txBody>
      </p:sp>
      <p:grpSp>
        <p:nvGrpSpPr>
          <p:cNvPr id="546" name="Group 574"/>
          <p:cNvGrpSpPr/>
          <p:nvPr/>
        </p:nvGrpSpPr>
        <p:grpSpPr>
          <a:xfrm>
            <a:off x="22603860" y="12793058"/>
            <a:ext cx="594808" cy="629480"/>
            <a:chOff x="0" y="0"/>
            <a:chExt cx="594806" cy="629479"/>
          </a:xfrm>
        </p:grpSpPr>
        <p:sp>
          <p:nvSpPr>
            <p:cNvPr id="543" name="Shape 571"/>
            <p:cNvSpPr/>
            <p:nvPr/>
          </p:nvSpPr>
          <p:spPr>
            <a:xfrm>
              <a:off x="-1" y="-1"/>
              <a:ext cx="247691" cy="53995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0" y="5718"/>
                  </a:lnTo>
                  <a:lnTo>
                    <a:pt x="0" y="19448"/>
                  </a:lnTo>
                  <a:lnTo>
                    <a:pt x="8115" y="21600"/>
                  </a:lnTo>
                  <a:lnTo>
                    <a:pt x="8115" y="7870"/>
                  </a:lnTo>
                  <a:lnTo>
                    <a:pt x="21600" y="4303"/>
                  </a:lnTo>
                  <a:lnTo>
                    <a:pt x="21600" y="0"/>
                  </a:lnTo>
                  <a:close/>
                </a:path>
              </a:pathLst>
            </a:custGeom>
            <a:solidFill>
              <a:srgbClr val="BFBFBF"/>
            </a:solidFill>
            <a:ln w="12700" cap="flat">
              <a:noFill/>
              <a:miter lim="400000"/>
            </a:ln>
            <a:effectLst/>
          </p:spPr>
          <p:txBody>
            <a:bodyPr wrap="square" lIns="121918" tIns="121918" rIns="121918" bIns="121918" numCol="1" anchor="t">
              <a:noAutofit/>
            </a:bodyPr>
            <a:lstStyle/>
            <a:p>
              <a:pPr>
                <a:lnSpc>
                  <a:spcPct val="100000"/>
                </a:lnSpc>
                <a:spcBef>
                  <a:spcPts val="0"/>
                </a:spcBef>
                <a:defRPr b="0" sz="3400">
                  <a:latin typeface="Verdana"/>
                  <a:ea typeface="Verdana"/>
                  <a:cs typeface="Verdana"/>
                  <a:sym typeface="Verdana"/>
                </a:defRPr>
              </a:pPr>
            </a:p>
          </p:txBody>
        </p:sp>
        <p:sp>
          <p:nvSpPr>
            <p:cNvPr id="544" name="Shape 572"/>
            <p:cNvSpPr/>
            <p:nvPr/>
          </p:nvSpPr>
          <p:spPr>
            <a:xfrm>
              <a:off x="154628" y="-1"/>
              <a:ext cx="285551" cy="62912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534" y="0"/>
                  </a:moveTo>
                  <a:lnTo>
                    <a:pt x="14534" y="9379"/>
                  </a:lnTo>
                  <a:lnTo>
                    <a:pt x="7039" y="9379"/>
                  </a:lnTo>
                  <a:lnTo>
                    <a:pt x="7039" y="5892"/>
                  </a:lnTo>
                  <a:lnTo>
                    <a:pt x="0" y="7739"/>
                  </a:lnTo>
                  <a:lnTo>
                    <a:pt x="0" y="19753"/>
                  </a:lnTo>
                  <a:lnTo>
                    <a:pt x="7039" y="21600"/>
                  </a:lnTo>
                  <a:lnTo>
                    <a:pt x="7039" y="12246"/>
                  </a:lnTo>
                  <a:lnTo>
                    <a:pt x="14534" y="12246"/>
                  </a:lnTo>
                  <a:lnTo>
                    <a:pt x="14534" y="15720"/>
                  </a:lnTo>
                  <a:lnTo>
                    <a:pt x="21600" y="13874"/>
                  </a:lnTo>
                  <a:lnTo>
                    <a:pt x="21600" y="1847"/>
                  </a:lnTo>
                  <a:lnTo>
                    <a:pt x="14534" y="0"/>
                  </a:lnTo>
                  <a:close/>
                </a:path>
              </a:pathLst>
            </a:custGeom>
            <a:solidFill>
              <a:srgbClr val="BFBFBF"/>
            </a:solidFill>
            <a:ln w="12700" cap="flat">
              <a:noFill/>
              <a:miter lim="400000"/>
            </a:ln>
            <a:effectLst/>
          </p:spPr>
          <p:txBody>
            <a:bodyPr wrap="square" lIns="121918" tIns="121918" rIns="121918" bIns="121918" numCol="1" anchor="t">
              <a:noAutofit/>
            </a:bodyPr>
            <a:lstStyle/>
            <a:p>
              <a:pPr>
                <a:lnSpc>
                  <a:spcPct val="100000"/>
                </a:lnSpc>
                <a:spcBef>
                  <a:spcPts val="0"/>
                </a:spcBef>
                <a:defRPr b="0" sz="3400">
                  <a:latin typeface="Verdana"/>
                  <a:ea typeface="Verdana"/>
                  <a:cs typeface="Verdana"/>
                  <a:sym typeface="Verdana"/>
                </a:defRPr>
              </a:pPr>
            </a:p>
          </p:txBody>
        </p:sp>
        <p:sp>
          <p:nvSpPr>
            <p:cNvPr id="545" name="Shape 573"/>
            <p:cNvSpPr/>
            <p:nvPr/>
          </p:nvSpPr>
          <p:spPr>
            <a:xfrm>
              <a:off x="346763" y="89167"/>
              <a:ext cx="248044" cy="54031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15885"/>
                  </a:lnTo>
                  <a:lnTo>
                    <a:pt x="21600" y="2150"/>
                  </a:lnTo>
                  <a:lnTo>
                    <a:pt x="13496" y="0"/>
                  </a:lnTo>
                  <a:lnTo>
                    <a:pt x="13496" y="13735"/>
                  </a:lnTo>
                  <a:lnTo>
                    <a:pt x="0" y="17300"/>
                  </a:lnTo>
                  <a:lnTo>
                    <a:pt x="0" y="21600"/>
                  </a:lnTo>
                  <a:close/>
                </a:path>
              </a:pathLst>
            </a:custGeom>
            <a:solidFill>
              <a:srgbClr val="BFBFBF"/>
            </a:solidFill>
            <a:ln w="12700" cap="flat">
              <a:noFill/>
              <a:miter lim="400000"/>
            </a:ln>
            <a:effectLst/>
          </p:spPr>
          <p:txBody>
            <a:bodyPr wrap="square" lIns="121918" tIns="121918" rIns="121918" bIns="121918" numCol="1" anchor="t">
              <a:noAutofit/>
            </a:bodyPr>
            <a:lstStyle/>
            <a:p>
              <a:pPr>
                <a:lnSpc>
                  <a:spcPct val="100000"/>
                </a:lnSpc>
                <a:spcBef>
                  <a:spcPts val="0"/>
                </a:spcBef>
                <a:defRPr b="0" sz="3400">
                  <a:latin typeface="Verdana"/>
                  <a:ea typeface="Verdana"/>
                  <a:cs typeface="Verdana"/>
                  <a:sym typeface="Verdana"/>
                </a:defRPr>
              </a:pPr>
            </a:p>
          </p:txBody>
        </p:sp>
      </p:grpSp>
      <p:sp>
        <p:nvSpPr>
          <p:cNvPr id="547" name="Shape 575"/>
          <p:cNvSpPr txBox="1"/>
          <p:nvPr/>
        </p:nvSpPr>
        <p:spPr>
          <a:xfrm>
            <a:off x="1451869" y="12938280"/>
            <a:ext cx="3223576" cy="485139"/>
          </a:xfrm>
          <a:prstGeom prst="rect">
            <a:avLst/>
          </a:prstGeom>
          <a:ln w="12700">
            <a:miter lim="400000"/>
          </a:ln>
          <a:extLst>
            <a:ext uri="{C572A759-6A51-4108-AA02-DFA0A04FC94B}">
              <ma14:wrappingTextBoxFlag xmlns:ma14="http://schemas.microsoft.com/office/mac/drawingml/2011/main" val="1"/>
            </a:ext>
          </a:extLst>
        </p:spPr>
        <p:txBody>
          <a:bodyPr wrap="none" lIns="121918" tIns="121918" rIns="121918" bIns="121918">
            <a:spAutoFit/>
          </a:bodyPr>
          <a:lstStyle>
            <a:lvl1pPr>
              <a:lnSpc>
                <a:spcPct val="100000"/>
              </a:lnSpc>
              <a:spcBef>
                <a:spcPts val="0"/>
              </a:spcBef>
              <a:defRPr b="0" sz="1600">
                <a:solidFill>
                  <a:srgbClr val="AFABAB"/>
                </a:solidFill>
                <a:latin typeface="Verdana"/>
                <a:ea typeface="Verdana"/>
                <a:cs typeface="Verdana"/>
                <a:sym typeface="Verdana"/>
              </a:defRPr>
            </a:lvl1pPr>
          </a:lstStyle>
          <a:p>
            <a:pPr/>
            <a:r>
              <a:t>Copyright © 2017 HashiCorp</a:t>
            </a:r>
          </a:p>
        </p:txBody>
      </p:sp>
      <p:sp>
        <p:nvSpPr>
          <p:cNvPr id="548" name="Slide Number"/>
          <p:cNvSpPr txBox="1"/>
          <p:nvPr>
            <p:ph type="sldNum" sz="quarter" idx="2"/>
          </p:nvPr>
        </p:nvSpPr>
        <p:spPr>
          <a:xfrm>
            <a:off x="23456903" y="12945584"/>
            <a:ext cx="514904" cy="485139"/>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Body 3 Column">
    <p:spTree>
      <p:nvGrpSpPr>
        <p:cNvPr id="1" name=""/>
        <p:cNvGrpSpPr/>
        <p:nvPr/>
      </p:nvGrpSpPr>
      <p:grpSpPr>
        <a:xfrm>
          <a:off x="0" y="0"/>
          <a:ext cx="0" cy="0"/>
          <a:chOff x="0" y="0"/>
          <a:chExt cx="0" cy="0"/>
        </a:xfrm>
      </p:grpSpPr>
      <p:pic>
        <p:nvPicPr>
          <p:cNvPr id="555" name="image18.jpg" descr="image18.jpg"/>
          <p:cNvPicPr>
            <a:picLocks noChangeAspect="1"/>
          </p:cNvPicPr>
          <p:nvPr/>
        </p:nvPicPr>
        <p:blipFill>
          <a:blip r:embed="rId2">
            <a:alphaModFix amt="34000"/>
            <a:extLst/>
          </a:blip>
          <a:stretch>
            <a:fillRect/>
          </a:stretch>
        </p:blipFill>
        <p:spPr>
          <a:xfrm>
            <a:off x="-2" y="-2"/>
            <a:ext cx="24384003" cy="13716003"/>
          </a:xfrm>
          <a:prstGeom prst="rect">
            <a:avLst/>
          </a:prstGeom>
          <a:ln w="12700">
            <a:miter lim="400000"/>
          </a:ln>
        </p:spPr>
      </p:pic>
      <p:sp>
        <p:nvSpPr>
          <p:cNvPr id="556" name="Shape 584"/>
          <p:cNvSpPr/>
          <p:nvPr/>
        </p:nvSpPr>
        <p:spPr>
          <a:xfrm>
            <a:off x="1175172" y="783771"/>
            <a:ext cx="22023496" cy="11814634"/>
          </a:xfrm>
          <a:prstGeom prst="rect">
            <a:avLst/>
          </a:prstGeom>
          <a:solidFill>
            <a:srgbClr val="FFFFFF"/>
          </a:solidFill>
          <a:ln w="12700">
            <a:miter lim="400000"/>
          </a:ln>
        </p:spPr>
        <p:txBody>
          <a:bodyPr lIns="121918" tIns="121918" rIns="121918" bIns="121918" anchor="ctr"/>
          <a:lstStyle/>
          <a:p>
            <a:pPr algn="ctr">
              <a:lnSpc>
                <a:spcPct val="100000"/>
              </a:lnSpc>
              <a:spcBef>
                <a:spcPts val="0"/>
              </a:spcBef>
              <a:defRPr b="0" sz="3400">
                <a:solidFill>
                  <a:srgbClr val="FFFFFF"/>
                </a:solidFill>
                <a:latin typeface="Verdana"/>
                <a:ea typeface="Verdana"/>
                <a:cs typeface="Verdana"/>
                <a:sym typeface="Verdana"/>
              </a:defRPr>
            </a:pPr>
          </a:p>
        </p:txBody>
      </p:sp>
      <p:sp>
        <p:nvSpPr>
          <p:cNvPr id="557" name="Shape 585"/>
          <p:cNvSpPr/>
          <p:nvPr/>
        </p:nvSpPr>
        <p:spPr>
          <a:xfrm flipH="1">
            <a:off x="1041393" y="-1"/>
            <a:ext cx="133776" cy="13716002"/>
          </a:xfrm>
          <a:prstGeom prst="rect">
            <a:avLst/>
          </a:prstGeom>
          <a:solidFill>
            <a:srgbClr val="F2F2F2"/>
          </a:solidFill>
          <a:ln w="12700">
            <a:miter lim="400000"/>
          </a:ln>
        </p:spPr>
        <p:txBody>
          <a:bodyPr lIns="121918" tIns="121918" rIns="121918" bIns="121918" anchor="ctr"/>
          <a:lstStyle/>
          <a:p>
            <a:pPr algn="ctr">
              <a:lnSpc>
                <a:spcPct val="100000"/>
              </a:lnSpc>
              <a:spcBef>
                <a:spcPts val="0"/>
              </a:spcBef>
              <a:defRPr b="0" sz="2600">
                <a:solidFill>
                  <a:srgbClr val="FFFFFF"/>
                </a:solidFill>
                <a:latin typeface="Verdana"/>
                <a:ea typeface="Verdana"/>
                <a:cs typeface="Verdana"/>
                <a:sym typeface="Verdana"/>
              </a:defRPr>
            </a:pPr>
          </a:p>
        </p:txBody>
      </p:sp>
      <p:sp>
        <p:nvSpPr>
          <p:cNvPr id="558" name="Title Text"/>
          <p:cNvSpPr txBox="1"/>
          <p:nvPr>
            <p:ph type="title"/>
          </p:nvPr>
        </p:nvSpPr>
        <p:spPr>
          <a:xfrm>
            <a:off x="1451869" y="783573"/>
            <a:ext cx="21746797" cy="2207524"/>
          </a:xfrm>
          <a:prstGeom prst="rect">
            <a:avLst/>
          </a:prstGeom>
        </p:spPr>
        <p:txBody>
          <a:bodyPr lIns="121918" tIns="121918" rIns="121918" bIns="121918"/>
          <a:lstStyle/>
          <a:p>
            <a:pPr/>
            <a:r>
              <a:t>Title Text</a:t>
            </a:r>
          </a:p>
        </p:txBody>
      </p:sp>
      <p:sp>
        <p:nvSpPr>
          <p:cNvPr id="559" name="Shape 587"/>
          <p:cNvSpPr/>
          <p:nvPr/>
        </p:nvSpPr>
        <p:spPr>
          <a:xfrm flipH="1">
            <a:off x="1041396" y="783574"/>
            <a:ext cx="133773" cy="1784531"/>
          </a:xfrm>
          <a:prstGeom prst="rect">
            <a:avLst/>
          </a:prstGeom>
          <a:solidFill>
            <a:srgbClr val="000000"/>
          </a:solidFill>
          <a:ln w="12700">
            <a:miter lim="400000"/>
          </a:ln>
        </p:spPr>
        <p:txBody>
          <a:bodyPr lIns="121918" tIns="121918" rIns="121918" bIns="121918" anchor="ctr"/>
          <a:lstStyle/>
          <a:p>
            <a:pPr algn="ctr">
              <a:lnSpc>
                <a:spcPct val="100000"/>
              </a:lnSpc>
              <a:spcBef>
                <a:spcPts val="0"/>
              </a:spcBef>
              <a:defRPr b="0" sz="2600">
                <a:solidFill>
                  <a:srgbClr val="FFFFFF"/>
                </a:solidFill>
                <a:latin typeface="Verdana"/>
                <a:ea typeface="Verdana"/>
                <a:cs typeface="Verdana"/>
                <a:sym typeface="Verdana"/>
              </a:defRPr>
            </a:pPr>
          </a:p>
        </p:txBody>
      </p:sp>
      <p:sp>
        <p:nvSpPr>
          <p:cNvPr id="560" name="Body Level One…"/>
          <p:cNvSpPr txBox="1"/>
          <p:nvPr>
            <p:ph type="body" sz="quarter" idx="1"/>
          </p:nvPr>
        </p:nvSpPr>
        <p:spPr>
          <a:xfrm>
            <a:off x="1483358" y="3323166"/>
            <a:ext cx="6702750" cy="9445810"/>
          </a:xfrm>
          <a:prstGeom prst="rect">
            <a:avLst/>
          </a:prstGeom>
        </p:spPr>
        <p:txBody>
          <a:bodyPr/>
          <a:lstStyle>
            <a:lvl1pPr marL="450056" indent="-450056">
              <a:spcBef>
                <a:spcPts val="800"/>
              </a:spcBef>
              <a:defRPr sz="4200"/>
            </a:lvl1pPr>
            <a:lvl2pPr>
              <a:spcBef>
                <a:spcPts val="800"/>
              </a:spcBef>
              <a:defRPr sz="4200"/>
            </a:lvl2pPr>
            <a:lvl3pPr marL="1116012" indent="-600075">
              <a:spcBef>
                <a:spcPts val="800"/>
              </a:spcBef>
              <a:defRPr sz="4200"/>
            </a:lvl3pPr>
            <a:lvl4pPr marL="1343025" indent="-600075">
              <a:spcBef>
                <a:spcPts val="800"/>
              </a:spcBef>
              <a:defRPr sz="4200"/>
            </a:lvl4pPr>
            <a:lvl5pPr marL="1569244" indent="-594519">
              <a:spcBef>
                <a:spcPts val="800"/>
              </a:spcBef>
              <a:defRPr sz="4200"/>
            </a:lvl5pPr>
          </a:lstStyle>
          <a:p>
            <a:pPr/>
            <a:r>
              <a:t>Body Level One</a:t>
            </a:r>
          </a:p>
          <a:p>
            <a:pPr lvl="1"/>
            <a:r>
              <a:t>Body Level Two</a:t>
            </a:r>
          </a:p>
          <a:p>
            <a:pPr lvl="2"/>
            <a:r>
              <a:t>Body Level Three</a:t>
            </a:r>
          </a:p>
          <a:p>
            <a:pPr lvl="3"/>
            <a:r>
              <a:t>Body Level Four</a:t>
            </a:r>
          </a:p>
          <a:p>
            <a:pPr lvl="4"/>
            <a:r>
              <a:t>Body Level Five</a:t>
            </a:r>
          </a:p>
        </p:txBody>
      </p:sp>
      <p:sp>
        <p:nvSpPr>
          <p:cNvPr id="561" name="Shape 589"/>
          <p:cNvSpPr/>
          <p:nvPr>
            <p:ph type="body" sz="quarter" idx="13"/>
          </p:nvPr>
        </p:nvSpPr>
        <p:spPr>
          <a:xfrm>
            <a:off x="9089914" y="3323166"/>
            <a:ext cx="6702747" cy="9445811"/>
          </a:xfrm>
          <a:prstGeom prst="rect">
            <a:avLst/>
          </a:prstGeom>
        </p:spPr>
        <p:txBody>
          <a:bodyPr/>
          <a:lstStyle/>
          <a:p>
            <a:pPr marL="604157" indent="-604157" defTabSz="2438400">
              <a:spcBef>
                <a:spcPts val="2600"/>
              </a:spcBef>
              <a:buClrTx/>
              <a:buFont typeface="Arial"/>
              <a:buChar char="•"/>
              <a:defRPr sz="7400">
                <a:solidFill>
                  <a:srgbClr val="000000"/>
                </a:solidFill>
              </a:defRPr>
            </a:pPr>
          </a:p>
        </p:txBody>
      </p:sp>
      <p:sp>
        <p:nvSpPr>
          <p:cNvPr id="562" name="Shape 590"/>
          <p:cNvSpPr/>
          <p:nvPr>
            <p:ph type="body" sz="quarter" idx="14"/>
          </p:nvPr>
        </p:nvSpPr>
        <p:spPr>
          <a:xfrm>
            <a:off x="16677442" y="3323166"/>
            <a:ext cx="6702747" cy="9445811"/>
          </a:xfrm>
          <a:prstGeom prst="rect">
            <a:avLst/>
          </a:prstGeom>
        </p:spPr>
        <p:txBody>
          <a:bodyPr/>
          <a:lstStyle/>
          <a:p>
            <a:pPr marL="604157" indent="-604157" defTabSz="2438400">
              <a:spcBef>
                <a:spcPts val="2600"/>
              </a:spcBef>
              <a:buClrTx/>
              <a:buFont typeface="Arial"/>
              <a:buChar char="•"/>
              <a:defRPr sz="7400">
                <a:solidFill>
                  <a:srgbClr val="000000"/>
                </a:solidFill>
              </a:defRPr>
            </a:pPr>
          </a:p>
        </p:txBody>
      </p:sp>
      <p:grpSp>
        <p:nvGrpSpPr>
          <p:cNvPr id="566" name="Group 594"/>
          <p:cNvGrpSpPr/>
          <p:nvPr/>
        </p:nvGrpSpPr>
        <p:grpSpPr>
          <a:xfrm>
            <a:off x="22603860" y="12793058"/>
            <a:ext cx="594808" cy="629480"/>
            <a:chOff x="0" y="0"/>
            <a:chExt cx="594806" cy="629479"/>
          </a:xfrm>
        </p:grpSpPr>
        <p:sp>
          <p:nvSpPr>
            <p:cNvPr id="563" name="Shape 591"/>
            <p:cNvSpPr/>
            <p:nvPr/>
          </p:nvSpPr>
          <p:spPr>
            <a:xfrm>
              <a:off x="-1" y="-1"/>
              <a:ext cx="247691" cy="53995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0" y="5718"/>
                  </a:lnTo>
                  <a:lnTo>
                    <a:pt x="0" y="19448"/>
                  </a:lnTo>
                  <a:lnTo>
                    <a:pt x="8115" y="21600"/>
                  </a:lnTo>
                  <a:lnTo>
                    <a:pt x="8115" y="7870"/>
                  </a:lnTo>
                  <a:lnTo>
                    <a:pt x="21600" y="4303"/>
                  </a:lnTo>
                  <a:lnTo>
                    <a:pt x="21600" y="0"/>
                  </a:lnTo>
                  <a:close/>
                </a:path>
              </a:pathLst>
            </a:custGeom>
            <a:solidFill>
              <a:srgbClr val="BFBFBF"/>
            </a:solidFill>
            <a:ln w="12700" cap="flat">
              <a:noFill/>
              <a:miter lim="400000"/>
            </a:ln>
            <a:effectLst/>
          </p:spPr>
          <p:txBody>
            <a:bodyPr wrap="square" lIns="121918" tIns="121918" rIns="121918" bIns="121918" numCol="1" anchor="t">
              <a:noAutofit/>
            </a:bodyPr>
            <a:lstStyle/>
            <a:p>
              <a:pPr>
                <a:lnSpc>
                  <a:spcPct val="100000"/>
                </a:lnSpc>
                <a:spcBef>
                  <a:spcPts val="0"/>
                </a:spcBef>
                <a:defRPr b="0" sz="3400">
                  <a:latin typeface="Verdana"/>
                  <a:ea typeface="Verdana"/>
                  <a:cs typeface="Verdana"/>
                  <a:sym typeface="Verdana"/>
                </a:defRPr>
              </a:pPr>
            </a:p>
          </p:txBody>
        </p:sp>
        <p:sp>
          <p:nvSpPr>
            <p:cNvPr id="564" name="Shape 592"/>
            <p:cNvSpPr/>
            <p:nvPr/>
          </p:nvSpPr>
          <p:spPr>
            <a:xfrm>
              <a:off x="154628" y="-1"/>
              <a:ext cx="285551" cy="62912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534" y="0"/>
                  </a:moveTo>
                  <a:lnTo>
                    <a:pt x="14534" y="9379"/>
                  </a:lnTo>
                  <a:lnTo>
                    <a:pt x="7039" y="9379"/>
                  </a:lnTo>
                  <a:lnTo>
                    <a:pt x="7039" y="5892"/>
                  </a:lnTo>
                  <a:lnTo>
                    <a:pt x="0" y="7739"/>
                  </a:lnTo>
                  <a:lnTo>
                    <a:pt x="0" y="19753"/>
                  </a:lnTo>
                  <a:lnTo>
                    <a:pt x="7039" y="21600"/>
                  </a:lnTo>
                  <a:lnTo>
                    <a:pt x="7039" y="12246"/>
                  </a:lnTo>
                  <a:lnTo>
                    <a:pt x="14534" y="12246"/>
                  </a:lnTo>
                  <a:lnTo>
                    <a:pt x="14534" y="15720"/>
                  </a:lnTo>
                  <a:lnTo>
                    <a:pt x="21600" y="13874"/>
                  </a:lnTo>
                  <a:lnTo>
                    <a:pt x="21600" y="1847"/>
                  </a:lnTo>
                  <a:lnTo>
                    <a:pt x="14534" y="0"/>
                  </a:lnTo>
                  <a:close/>
                </a:path>
              </a:pathLst>
            </a:custGeom>
            <a:solidFill>
              <a:srgbClr val="BFBFBF"/>
            </a:solidFill>
            <a:ln w="12700" cap="flat">
              <a:noFill/>
              <a:miter lim="400000"/>
            </a:ln>
            <a:effectLst/>
          </p:spPr>
          <p:txBody>
            <a:bodyPr wrap="square" lIns="121918" tIns="121918" rIns="121918" bIns="121918" numCol="1" anchor="t">
              <a:noAutofit/>
            </a:bodyPr>
            <a:lstStyle/>
            <a:p>
              <a:pPr>
                <a:lnSpc>
                  <a:spcPct val="100000"/>
                </a:lnSpc>
                <a:spcBef>
                  <a:spcPts val="0"/>
                </a:spcBef>
                <a:defRPr b="0" sz="3400">
                  <a:latin typeface="Verdana"/>
                  <a:ea typeface="Verdana"/>
                  <a:cs typeface="Verdana"/>
                  <a:sym typeface="Verdana"/>
                </a:defRPr>
              </a:pPr>
            </a:p>
          </p:txBody>
        </p:sp>
        <p:sp>
          <p:nvSpPr>
            <p:cNvPr id="565" name="Shape 593"/>
            <p:cNvSpPr/>
            <p:nvPr/>
          </p:nvSpPr>
          <p:spPr>
            <a:xfrm>
              <a:off x="346763" y="89167"/>
              <a:ext cx="248044" cy="54031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15885"/>
                  </a:lnTo>
                  <a:lnTo>
                    <a:pt x="21600" y="2150"/>
                  </a:lnTo>
                  <a:lnTo>
                    <a:pt x="13496" y="0"/>
                  </a:lnTo>
                  <a:lnTo>
                    <a:pt x="13496" y="13735"/>
                  </a:lnTo>
                  <a:lnTo>
                    <a:pt x="0" y="17300"/>
                  </a:lnTo>
                  <a:lnTo>
                    <a:pt x="0" y="21600"/>
                  </a:lnTo>
                  <a:close/>
                </a:path>
              </a:pathLst>
            </a:custGeom>
            <a:solidFill>
              <a:srgbClr val="BFBFBF"/>
            </a:solidFill>
            <a:ln w="12700" cap="flat">
              <a:noFill/>
              <a:miter lim="400000"/>
            </a:ln>
            <a:effectLst/>
          </p:spPr>
          <p:txBody>
            <a:bodyPr wrap="square" lIns="121918" tIns="121918" rIns="121918" bIns="121918" numCol="1" anchor="t">
              <a:noAutofit/>
            </a:bodyPr>
            <a:lstStyle/>
            <a:p>
              <a:pPr>
                <a:lnSpc>
                  <a:spcPct val="100000"/>
                </a:lnSpc>
                <a:spcBef>
                  <a:spcPts val="0"/>
                </a:spcBef>
                <a:defRPr b="0" sz="3400">
                  <a:latin typeface="Verdana"/>
                  <a:ea typeface="Verdana"/>
                  <a:cs typeface="Verdana"/>
                  <a:sym typeface="Verdana"/>
                </a:defRPr>
              </a:pPr>
            </a:p>
          </p:txBody>
        </p:sp>
      </p:grpSp>
      <p:sp>
        <p:nvSpPr>
          <p:cNvPr id="567" name="Shape 595"/>
          <p:cNvSpPr txBox="1"/>
          <p:nvPr/>
        </p:nvSpPr>
        <p:spPr>
          <a:xfrm>
            <a:off x="1451869" y="12938280"/>
            <a:ext cx="3223576" cy="485139"/>
          </a:xfrm>
          <a:prstGeom prst="rect">
            <a:avLst/>
          </a:prstGeom>
          <a:ln w="12700">
            <a:miter lim="400000"/>
          </a:ln>
          <a:extLst>
            <a:ext uri="{C572A759-6A51-4108-AA02-DFA0A04FC94B}">
              <ma14:wrappingTextBoxFlag xmlns:ma14="http://schemas.microsoft.com/office/mac/drawingml/2011/main" val="1"/>
            </a:ext>
          </a:extLst>
        </p:spPr>
        <p:txBody>
          <a:bodyPr wrap="none" lIns="121918" tIns="121918" rIns="121918" bIns="121918">
            <a:spAutoFit/>
          </a:bodyPr>
          <a:lstStyle>
            <a:lvl1pPr>
              <a:lnSpc>
                <a:spcPct val="100000"/>
              </a:lnSpc>
              <a:spcBef>
                <a:spcPts val="0"/>
              </a:spcBef>
              <a:defRPr b="0" sz="1600">
                <a:solidFill>
                  <a:srgbClr val="AFABAB"/>
                </a:solidFill>
                <a:latin typeface="Verdana"/>
                <a:ea typeface="Verdana"/>
                <a:cs typeface="Verdana"/>
                <a:sym typeface="Verdana"/>
              </a:defRPr>
            </a:lvl1pPr>
          </a:lstStyle>
          <a:p>
            <a:pPr/>
            <a:r>
              <a:t>Copyright © 2017 HashiCorp</a:t>
            </a:r>
          </a:p>
        </p:txBody>
      </p:sp>
      <p:sp>
        <p:nvSpPr>
          <p:cNvPr id="568" name="Slide Number"/>
          <p:cNvSpPr txBox="1"/>
          <p:nvPr>
            <p:ph type="sldNum" sz="quarter" idx="2"/>
          </p:nvPr>
        </p:nvSpPr>
        <p:spPr>
          <a:xfrm>
            <a:off x="23456903" y="12945584"/>
            <a:ext cx="514904" cy="485139"/>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Body w/ Title 1 Column + Pic">
    <p:spTree>
      <p:nvGrpSpPr>
        <p:cNvPr id="1" name=""/>
        <p:cNvGrpSpPr/>
        <p:nvPr/>
      </p:nvGrpSpPr>
      <p:grpSpPr>
        <a:xfrm>
          <a:off x="0" y="0"/>
          <a:ext cx="0" cy="0"/>
          <a:chOff x="0" y="0"/>
          <a:chExt cx="0" cy="0"/>
        </a:xfrm>
      </p:grpSpPr>
      <p:pic>
        <p:nvPicPr>
          <p:cNvPr id="575" name="image18.jpg" descr="image18.jpg"/>
          <p:cNvPicPr>
            <a:picLocks noChangeAspect="1"/>
          </p:cNvPicPr>
          <p:nvPr/>
        </p:nvPicPr>
        <p:blipFill>
          <a:blip r:embed="rId2">
            <a:alphaModFix amt="34000"/>
            <a:extLst/>
          </a:blip>
          <a:stretch>
            <a:fillRect/>
          </a:stretch>
        </p:blipFill>
        <p:spPr>
          <a:xfrm>
            <a:off x="-2" y="-2"/>
            <a:ext cx="24384003" cy="13716003"/>
          </a:xfrm>
          <a:prstGeom prst="rect">
            <a:avLst/>
          </a:prstGeom>
          <a:ln w="12700">
            <a:miter lim="400000"/>
          </a:ln>
        </p:spPr>
      </p:pic>
      <p:sp>
        <p:nvSpPr>
          <p:cNvPr id="576" name="Shape 604"/>
          <p:cNvSpPr/>
          <p:nvPr/>
        </p:nvSpPr>
        <p:spPr>
          <a:xfrm>
            <a:off x="1175172" y="783771"/>
            <a:ext cx="22023496" cy="11814634"/>
          </a:xfrm>
          <a:prstGeom prst="rect">
            <a:avLst/>
          </a:prstGeom>
          <a:solidFill>
            <a:srgbClr val="FFFFFF"/>
          </a:solidFill>
          <a:ln w="12700">
            <a:miter lim="400000"/>
          </a:ln>
        </p:spPr>
        <p:txBody>
          <a:bodyPr lIns="121918" tIns="121918" rIns="121918" bIns="121918" anchor="ctr"/>
          <a:lstStyle/>
          <a:p>
            <a:pPr algn="ctr">
              <a:lnSpc>
                <a:spcPct val="100000"/>
              </a:lnSpc>
              <a:spcBef>
                <a:spcPts val="0"/>
              </a:spcBef>
              <a:defRPr b="0" sz="3400">
                <a:solidFill>
                  <a:srgbClr val="FFFFFF"/>
                </a:solidFill>
                <a:latin typeface="Verdana"/>
                <a:ea typeface="Verdana"/>
                <a:cs typeface="Verdana"/>
                <a:sym typeface="Verdana"/>
              </a:defRPr>
            </a:pPr>
          </a:p>
        </p:txBody>
      </p:sp>
      <p:sp>
        <p:nvSpPr>
          <p:cNvPr id="577" name="Shape 605"/>
          <p:cNvSpPr/>
          <p:nvPr/>
        </p:nvSpPr>
        <p:spPr>
          <a:xfrm flipH="1">
            <a:off x="1041393" y="-1"/>
            <a:ext cx="133776" cy="13716002"/>
          </a:xfrm>
          <a:prstGeom prst="rect">
            <a:avLst/>
          </a:prstGeom>
          <a:solidFill>
            <a:srgbClr val="F2F2F2"/>
          </a:solidFill>
          <a:ln w="12700">
            <a:miter lim="400000"/>
          </a:ln>
        </p:spPr>
        <p:txBody>
          <a:bodyPr lIns="121918" tIns="121918" rIns="121918" bIns="121918" anchor="ctr"/>
          <a:lstStyle/>
          <a:p>
            <a:pPr algn="ctr">
              <a:lnSpc>
                <a:spcPct val="100000"/>
              </a:lnSpc>
              <a:spcBef>
                <a:spcPts val="0"/>
              </a:spcBef>
              <a:defRPr b="0" sz="2600">
                <a:solidFill>
                  <a:srgbClr val="FFFFFF"/>
                </a:solidFill>
                <a:latin typeface="Verdana"/>
                <a:ea typeface="Verdana"/>
                <a:cs typeface="Verdana"/>
                <a:sym typeface="Verdana"/>
              </a:defRPr>
            </a:pPr>
          </a:p>
        </p:txBody>
      </p:sp>
      <p:sp>
        <p:nvSpPr>
          <p:cNvPr id="578" name="Title Text"/>
          <p:cNvSpPr txBox="1"/>
          <p:nvPr>
            <p:ph type="title"/>
          </p:nvPr>
        </p:nvSpPr>
        <p:spPr>
          <a:xfrm>
            <a:off x="1451869" y="783573"/>
            <a:ext cx="21746797" cy="2207524"/>
          </a:xfrm>
          <a:prstGeom prst="rect">
            <a:avLst/>
          </a:prstGeom>
        </p:spPr>
        <p:txBody>
          <a:bodyPr lIns="121918" tIns="121918" rIns="121918" bIns="121918"/>
          <a:lstStyle/>
          <a:p>
            <a:pPr/>
            <a:r>
              <a:t>Title Text</a:t>
            </a:r>
          </a:p>
        </p:txBody>
      </p:sp>
      <p:sp>
        <p:nvSpPr>
          <p:cNvPr id="579" name="Shape 607"/>
          <p:cNvSpPr/>
          <p:nvPr/>
        </p:nvSpPr>
        <p:spPr>
          <a:xfrm flipH="1">
            <a:off x="1041396" y="783574"/>
            <a:ext cx="133773" cy="1784531"/>
          </a:xfrm>
          <a:prstGeom prst="rect">
            <a:avLst/>
          </a:prstGeom>
          <a:solidFill>
            <a:srgbClr val="000000"/>
          </a:solidFill>
          <a:ln w="12700">
            <a:miter lim="400000"/>
          </a:ln>
        </p:spPr>
        <p:txBody>
          <a:bodyPr lIns="121918" tIns="121918" rIns="121918" bIns="121918" anchor="ctr"/>
          <a:lstStyle/>
          <a:p>
            <a:pPr algn="ctr">
              <a:lnSpc>
                <a:spcPct val="100000"/>
              </a:lnSpc>
              <a:spcBef>
                <a:spcPts val="0"/>
              </a:spcBef>
              <a:defRPr b="0" sz="2600">
                <a:solidFill>
                  <a:srgbClr val="FFFFFF"/>
                </a:solidFill>
                <a:latin typeface="Verdana"/>
                <a:ea typeface="Verdana"/>
                <a:cs typeface="Verdana"/>
                <a:sym typeface="Verdana"/>
              </a:defRPr>
            </a:pPr>
          </a:p>
        </p:txBody>
      </p:sp>
      <p:sp>
        <p:nvSpPr>
          <p:cNvPr id="580" name="Body Level One…"/>
          <p:cNvSpPr txBox="1"/>
          <p:nvPr>
            <p:ph type="body" sz="half" idx="1"/>
          </p:nvPr>
        </p:nvSpPr>
        <p:spPr>
          <a:xfrm>
            <a:off x="1451869" y="3323164"/>
            <a:ext cx="10475971" cy="8940805"/>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581" name="Shape 609"/>
          <p:cNvSpPr/>
          <p:nvPr>
            <p:ph type="pic" sz="half" idx="13"/>
          </p:nvPr>
        </p:nvSpPr>
        <p:spPr>
          <a:xfrm>
            <a:off x="12615336" y="3323164"/>
            <a:ext cx="10587568" cy="8940805"/>
          </a:xfrm>
          <a:prstGeom prst="rect">
            <a:avLst/>
          </a:prstGeom>
        </p:spPr>
        <p:txBody>
          <a:bodyPr lIns="91439" tIns="45719" rIns="91439" bIns="45719">
            <a:noAutofit/>
          </a:bodyPr>
          <a:lstStyle/>
          <a:p>
            <a:pPr/>
          </a:p>
        </p:txBody>
      </p:sp>
      <p:grpSp>
        <p:nvGrpSpPr>
          <p:cNvPr id="585" name="Group 613"/>
          <p:cNvGrpSpPr/>
          <p:nvPr/>
        </p:nvGrpSpPr>
        <p:grpSpPr>
          <a:xfrm>
            <a:off x="22603860" y="12793058"/>
            <a:ext cx="594808" cy="629480"/>
            <a:chOff x="0" y="0"/>
            <a:chExt cx="594806" cy="629479"/>
          </a:xfrm>
        </p:grpSpPr>
        <p:sp>
          <p:nvSpPr>
            <p:cNvPr id="582" name="Shape 610"/>
            <p:cNvSpPr/>
            <p:nvPr/>
          </p:nvSpPr>
          <p:spPr>
            <a:xfrm>
              <a:off x="-1" y="-1"/>
              <a:ext cx="247691" cy="53995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0" y="5718"/>
                  </a:lnTo>
                  <a:lnTo>
                    <a:pt x="0" y="19448"/>
                  </a:lnTo>
                  <a:lnTo>
                    <a:pt x="8115" y="21600"/>
                  </a:lnTo>
                  <a:lnTo>
                    <a:pt x="8115" y="7870"/>
                  </a:lnTo>
                  <a:lnTo>
                    <a:pt x="21600" y="4303"/>
                  </a:lnTo>
                  <a:lnTo>
                    <a:pt x="21600" y="0"/>
                  </a:lnTo>
                  <a:close/>
                </a:path>
              </a:pathLst>
            </a:custGeom>
            <a:solidFill>
              <a:srgbClr val="BFBFBF"/>
            </a:solidFill>
            <a:ln w="12700" cap="flat">
              <a:noFill/>
              <a:miter lim="400000"/>
            </a:ln>
            <a:effectLst/>
          </p:spPr>
          <p:txBody>
            <a:bodyPr wrap="square" lIns="121918" tIns="121918" rIns="121918" bIns="121918" numCol="1" anchor="t">
              <a:noAutofit/>
            </a:bodyPr>
            <a:lstStyle/>
            <a:p>
              <a:pPr>
                <a:lnSpc>
                  <a:spcPct val="100000"/>
                </a:lnSpc>
                <a:spcBef>
                  <a:spcPts val="0"/>
                </a:spcBef>
                <a:defRPr b="0" sz="3400">
                  <a:latin typeface="Verdana"/>
                  <a:ea typeface="Verdana"/>
                  <a:cs typeface="Verdana"/>
                  <a:sym typeface="Verdana"/>
                </a:defRPr>
              </a:pPr>
            </a:p>
          </p:txBody>
        </p:sp>
        <p:sp>
          <p:nvSpPr>
            <p:cNvPr id="583" name="Shape 611"/>
            <p:cNvSpPr/>
            <p:nvPr/>
          </p:nvSpPr>
          <p:spPr>
            <a:xfrm>
              <a:off x="154628" y="-1"/>
              <a:ext cx="285551" cy="62912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534" y="0"/>
                  </a:moveTo>
                  <a:lnTo>
                    <a:pt x="14534" y="9379"/>
                  </a:lnTo>
                  <a:lnTo>
                    <a:pt x="7039" y="9379"/>
                  </a:lnTo>
                  <a:lnTo>
                    <a:pt x="7039" y="5892"/>
                  </a:lnTo>
                  <a:lnTo>
                    <a:pt x="0" y="7739"/>
                  </a:lnTo>
                  <a:lnTo>
                    <a:pt x="0" y="19753"/>
                  </a:lnTo>
                  <a:lnTo>
                    <a:pt x="7039" y="21600"/>
                  </a:lnTo>
                  <a:lnTo>
                    <a:pt x="7039" y="12246"/>
                  </a:lnTo>
                  <a:lnTo>
                    <a:pt x="14534" y="12246"/>
                  </a:lnTo>
                  <a:lnTo>
                    <a:pt x="14534" y="15720"/>
                  </a:lnTo>
                  <a:lnTo>
                    <a:pt x="21600" y="13874"/>
                  </a:lnTo>
                  <a:lnTo>
                    <a:pt x="21600" y="1847"/>
                  </a:lnTo>
                  <a:lnTo>
                    <a:pt x="14534" y="0"/>
                  </a:lnTo>
                  <a:close/>
                </a:path>
              </a:pathLst>
            </a:custGeom>
            <a:solidFill>
              <a:srgbClr val="BFBFBF"/>
            </a:solidFill>
            <a:ln w="12700" cap="flat">
              <a:noFill/>
              <a:miter lim="400000"/>
            </a:ln>
            <a:effectLst/>
          </p:spPr>
          <p:txBody>
            <a:bodyPr wrap="square" lIns="121918" tIns="121918" rIns="121918" bIns="121918" numCol="1" anchor="t">
              <a:noAutofit/>
            </a:bodyPr>
            <a:lstStyle/>
            <a:p>
              <a:pPr>
                <a:lnSpc>
                  <a:spcPct val="100000"/>
                </a:lnSpc>
                <a:spcBef>
                  <a:spcPts val="0"/>
                </a:spcBef>
                <a:defRPr b="0" sz="3400">
                  <a:latin typeface="Verdana"/>
                  <a:ea typeface="Verdana"/>
                  <a:cs typeface="Verdana"/>
                  <a:sym typeface="Verdana"/>
                </a:defRPr>
              </a:pPr>
            </a:p>
          </p:txBody>
        </p:sp>
        <p:sp>
          <p:nvSpPr>
            <p:cNvPr id="584" name="Shape 612"/>
            <p:cNvSpPr/>
            <p:nvPr/>
          </p:nvSpPr>
          <p:spPr>
            <a:xfrm>
              <a:off x="346763" y="89167"/>
              <a:ext cx="248044" cy="54031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15885"/>
                  </a:lnTo>
                  <a:lnTo>
                    <a:pt x="21600" y="2150"/>
                  </a:lnTo>
                  <a:lnTo>
                    <a:pt x="13496" y="0"/>
                  </a:lnTo>
                  <a:lnTo>
                    <a:pt x="13496" y="13735"/>
                  </a:lnTo>
                  <a:lnTo>
                    <a:pt x="0" y="17300"/>
                  </a:lnTo>
                  <a:lnTo>
                    <a:pt x="0" y="21600"/>
                  </a:lnTo>
                  <a:close/>
                </a:path>
              </a:pathLst>
            </a:custGeom>
            <a:solidFill>
              <a:srgbClr val="BFBFBF"/>
            </a:solidFill>
            <a:ln w="12700" cap="flat">
              <a:noFill/>
              <a:miter lim="400000"/>
            </a:ln>
            <a:effectLst/>
          </p:spPr>
          <p:txBody>
            <a:bodyPr wrap="square" lIns="121918" tIns="121918" rIns="121918" bIns="121918" numCol="1" anchor="t">
              <a:noAutofit/>
            </a:bodyPr>
            <a:lstStyle/>
            <a:p>
              <a:pPr>
                <a:lnSpc>
                  <a:spcPct val="100000"/>
                </a:lnSpc>
                <a:spcBef>
                  <a:spcPts val="0"/>
                </a:spcBef>
                <a:defRPr b="0" sz="3400">
                  <a:latin typeface="Verdana"/>
                  <a:ea typeface="Verdana"/>
                  <a:cs typeface="Verdana"/>
                  <a:sym typeface="Verdana"/>
                </a:defRPr>
              </a:pPr>
            </a:p>
          </p:txBody>
        </p:sp>
      </p:grpSp>
      <p:sp>
        <p:nvSpPr>
          <p:cNvPr id="586" name="Shape 614"/>
          <p:cNvSpPr txBox="1"/>
          <p:nvPr/>
        </p:nvSpPr>
        <p:spPr>
          <a:xfrm>
            <a:off x="1451869" y="12938280"/>
            <a:ext cx="3223576" cy="485139"/>
          </a:xfrm>
          <a:prstGeom prst="rect">
            <a:avLst/>
          </a:prstGeom>
          <a:ln w="12700">
            <a:miter lim="400000"/>
          </a:ln>
          <a:extLst>
            <a:ext uri="{C572A759-6A51-4108-AA02-DFA0A04FC94B}">
              <ma14:wrappingTextBoxFlag xmlns:ma14="http://schemas.microsoft.com/office/mac/drawingml/2011/main" val="1"/>
            </a:ext>
          </a:extLst>
        </p:spPr>
        <p:txBody>
          <a:bodyPr wrap="none" lIns="121918" tIns="121918" rIns="121918" bIns="121918">
            <a:spAutoFit/>
          </a:bodyPr>
          <a:lstStyle>
            <a:lvl1pPr>
              <a:lnSpc>
                <a:spcPct val="100000"/>
              </a:lnSpc>
              <a:spcBef>
                <a:spcPts val="0"/>
              </a:spcBef>
              <a:defRPr b="0" sz="1600">
                <a:solidFill>
                  <a:srgbClr val="AFABAB"/>
                </a:solidFill>
                <a:latin typeface="Verdana"/>
                <a:ea typeface="Verdana"/>
                <a:cs typeface="Verdana"/>
                <a:sym typeface="Verdana"/>
              </a:defRPr>
            </a:lvl1pPr>
          </a:lstStyle>
          <a:p>
            <a:pPr/>
            <a:r>
              <a:t>Copyright © 2017 HashiCorp</a:t>
            </a:r>
          </a:p>
        </p:txBody>
      </p:sp>
      <p:sp>
        <p:nvSpPr>
          <p:cNvPr id="587" name="Slide Number"/>
          <p:cNvSpPr txBox="1"/>
          <p:nvPr>
            <p:ph type="sldNum" sz="quarter" idx="2"/>
          </p:nvPr>
        </p:nvSpPr>
        <p:spPr>
          <a:xfrm>
            <a:off x="23456903" y="12945584"/>
            <a:ext cx="514904" cy="485139"/>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Body w/title &amp; Sub- 1 Column + Pic">
    <p:spTree>
      <p:nvGrpSpPr>
        <p:cNvPr id="1" name=""/>
        <p:cNvGrpSpPr/>
        <p:nvPr/>
      </p:nvGrpSpPr>
      <p:grpSpPr>
        <a:xfrm>
          <a:off x="0" y="0"/>
          <a:ext cx="0" cy="0"/>
          <a:chOff x="0" y="0"/>
          <a:chExt cx="0" cy="0"/>
        </a:xfrm>
      </p:grpSpPr>
      <p:pic>
        <p:nvPicPr>
          <p:cNvPr id="594" name="image18.jpg" descr="image18.jpg"/>
          <p:cNvPicPr>
            <a:picLocks noChangeAspect="1"/>
          </p:cNvPicPr>
          <p:nvPr/>
        </p:nvPicPr>
        <p:blipFill>
          <a:blip r:embed="rId2">
            <a:alphaModFix amt="34000"/>
            <a:extLst/>
          </a:blip>
          <a:stretch>
            <a:fillRect/>
          </a:stretch>
        </p:blipFill>
        <p:spPr>
          <a:xfrm>
            <a:off x="-2" y="-2"/>
            <a:ext cx="24384003" cy="13716003"/>
          </a:xfrm>
          <a:prstGeom prst="rect">
            <a:avLst/>
          </a:prstGeom>
          <a:ln w="12700">
            <a:miter lim="400000"/>
          </a:ln>
        </p:spPr>
      </p:pic>
      <p:sp>
        <p:nvSpPr>
          <p:cNvPr id="595" name="Shape 623"/>
          <p:cNvSpPr/>
          <p:nvPr/>
        </p:nvSpPr>
        <p:spPr>
          <a:xfrm>
            <a:off x="1175172" y="783771"/>
            <a:ext cx="22023496" cy="11814634"/>
          </a:xfrm>
          <a:prstGeom prst="rect">
            <a:avLst/>
          </a:prstGeom>
          <a:solidFill>
            <a:srgbClr val="FFFFFF"/>
          </a:solidFill>
          <a:ln w="12700">
            <a:miter lim="400000"/>
          </a:ln>
        </p:spPr>
        <p:txBody>
          <a:bodyPr lIns="121918" tIns="121918" rIns="121918" bIns="121918" anchor="ctr"/>
          <a:lstStyle/>
          <a:p>
            <a:pPr algn="ctr">
              <a:lnSpc>
                <a:spcPct val="100000"/>
              </a:lnSpc>
              <a:spcBef>
                <a:spcPts val="0"/>
              </a:spcBef>
              <a:defRPr b="0" sz="3400">
                <a:solidFill>
                  <a:srgbClr val="FFFFFF"/>
                </a:solidFill>
                <a:latin typeface="Verdana"/>
                <a:ea typeface="Verdana"/>
                <a:cs typeface="Verdana"/>
                <a:sym typeface="Verdana"/>
              </a:defRPr>
            </a:pPr>
          </a:p>
        </p:txBody>
      </p:sp>
      <p:sp>
        <p:nvSpPr>
          <p:cNvPr id="596" name="Shape 624"/>
          <p:cNvSpPr/>
          <p:nvPr/>
        </p:nvSpPr>
        <p:spPr>
          <a:xfrm flipH="1">
            <a:off x="1041393" y="-1"/>
            <a:ext cx="133776" cy="13716002"/>
          </a:xfrm>
          <a:prstGeom prst="rect">
            <a:avLst/>
          </a:prstGeom>
          <a:solidFill>
            <a:srgbClr val="F2F2F2"/>
          </a:solidFill>
          <a:ln w="12700">
            <a:miter lim="400000"/>
          </a:ln>
        </p:spPr>
        <p:txBody>
          <a:bodyPr lIns="121918" tIns="121918" rIns="121918" bIns="121918" anchor="ctr"/>
          <a:lstStyle/>
          <a:p>
            <a:pPr algn="ctr">
              <a:lnSpc>
                <a:spcPct val="100000"/>
              </a:lnSpc>
              <a:spcBef>
                <a:spcPts val="0"/>
              </a:spcBef>
              <a:defRPr b="0" sz="2600">
                <a:solidFill>
                  <a:srgbClr val="FFFFFF"/>
                </a:solidFill>
                <a:latin typeface="Verdana"/>
                <a:ea typeface="Verdana"/>
                <a:cs typeface="Verdana"/>
                <a:sym typeface="Verdana"/>
              </a:defRPr>
            </a:pPr>
          </a:p>
        </p:txBody>
      </p:sp>
      <p:sp>
        <p:nvSpPr>
          <p:cNvPr id="597" name="Shape 625"/>
          <p:cNvSpPr/>
          <p:nvPr/>
        </p:nvSpPr>
        <p:spPr>
          <a:xfrm flipH="1">
            <a:off x="1041393" y="783573"/>
            <a:ext cx="133772" cy="2559134"/>
          </a:xfrm>
          <a:prstGeom prst="rect">
            <a:avLst/>
          </a:prstGeom>
          <a:solidFill>
            <a:srgbClr val="000000"/>
          </a:solidFill>
          <a:ln w="12700">
            <a:miter lim="400000"/>
          </a:ln>
        </p:spPr>
        <p:txBody>
          <a:bodyPr lIns="121918" tIns="121918" rIns="121918" bIns="121918" anchor="ctr"/>
          <a:lstStyle/>
          <a:p>
            <a:pPr algn="ctr">
              <a:lnSpc>
                <a:spcPct val="100000"/>
              </a:lnSpc>
              <a:spcBef>
                <a:spcPts val="0"/>
              </a:spcBef>
              <a:defRPr b="0" sz="2600">
                <a:solidFill>
                  <a:srgbClr val="FFFFFF"/>
                </a:solidFill>
                <a:latin typeface="Verdana"/>
                <a:ea typeface="Verdana"/>
                <a:cs typeface="Verdana"/>
                <a:sym typeface="Verdana"/>
              </a:defRPr>
            </a:pPr>
          </a:p>
        </p:txBody>
      </p:sp>
      <p:sp>
        <p:nvSpPr>
          <p:cNvPr id="598" name="Title Text"/>
          <p:cNvSpPr txBox="1"/>
          <p:nvPr>
            <p:ph type="title"/>
          </p:nvPr>
        </p:nvSpPr>
        <p:spPr>
          <a:xfrm>
            <a:off x="1451869" y="783573"/>
            <a:ext cx="21746797" cy="1483066"/>
          </a:xfrm>
          <a:prstGeom prst="rect">
            <a:avLst/>
          </a:prstGeom>
        </p:spPr>
        <p:txBody>
          <a:bodyPr/>
          <a:lstStyle/>
          <a:p>
            <a:pPr/>
            <a:r>
              <a:t>Title Text</a:t>
            </a:r>
          </a:p>
        </p:txBody>
      </p:sp>
      <p:sp>
        <p:nvSpPr>
          <p:cNvPr id="599" name="Body Level One…"/>
          <p:cNvSpPr txBox="1"/>
          <p:nvPr>
            <p:ph type="body" sz="half" idx="1"/>
          </p:nvPr>
        </p:nvSpPr>
        <p:spPr>
          <a:xfrm>
            <a:off x="1451869" y="4126279"/>
            <a:ext cx="10477501" cy="8137690"/>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grpSp>
        <p:nvGrpSpPr>
          <p:cNvPr id="603" name="Group 631"/>
          <p:cNvGrpSpPr/>
          <p:nvPr/>
        </p:nvGrpSpPr>
        <p:grpSpPr>
          <a:xfrm>
            <a:off x="22603860" y="12793058"/>
            <a:ext cx="594808" cy="629480"/>
            <a:chOff x="0" y="0"/>
            <a:chExt cx="594806" cy="629479"/>
          </a:xfrm>
        </p:grpSpPr>
        <p:sp>
          <p:nvSpPr>
            <p:cNvPr id="600" name="Shape 628"/>
            <p:cNvSpPr/>
            <p:nvPr/>
          </p:nvSpPr>
          <p:spPr>
            <a:xfrm>
              <a:off x="-1" y="-1"/>
              <a:ext cx="247691" cy="53995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0" y="5718"/>
                  </a:lnTo>
                  <a:lnTo>
                    <a:pt x="0" y="19448"/>
                  </a:lnTo>
                  <a:lnTo>
                    <a:pt x="8115" y="21600"/>
                  </a:lnTo>
                  <a:lnTo>
                    <a:pt x="8115" y="7870"/>
                  </a:lnTo>
                  <a:lnTo>
                    <a:pt x="21600" y="4303"/>
                  </a:lnTo>
                  <a:lnTo>
                    <a:pt x="21600" y="0"/>
                  </a:lnTo>
                  <a:close/>
                </a:path>
              </a:pathLst>
            </a:custGeom>
            <a:solidFill>
              <a:srgbClr val="BFBFBF"/>
            </a:solidFill>
            <a:ln w="12700" cap="flat">
              <a:noFill/>
              <a:miter lim="400000"/>
            </a:ln>
            <a:effectLst/>
          </p:spPr>
          <p:txBody>
            <a:bodyPr wrap="square" lIns="121918" tIns="121918" rIns="121918" bIns="121918" numCol="1" anchor="t">
              <a:noAutofit/>
            </a:bodyPr>
            <a:lstStyle/>
            <a:p>
              <a:pPr>
                <a:lnSpc>
                  <a:spcPct val="100000"/>
                </a:lnSpc>
                <a:spcBef>
                  <a:spcPts val="0"/>
                </a:spcBef>
                <a:defRPr b="0" sz="3400">
                  <a:latin typeface="Verdana"/>
                  <a:ea typeface="Verdana"/>
                  <a:cs typeface="Verdana"/>
                  <a:sym typeface="Verdana"/>
                </a:defRPr>
              </a:pPr>
            </a:p>
          </p:txBody>
        </p:sp>
        <p:sp>
          <p:nvSpPr>
            <p:cNvPr id="601" name="Shape 629"/>
            <p:cNvSpPr/>
            <p:nvPr/>
          </p:nvSpPr>
          <p:spPr>
            <a:xfrm>
              <a:off x="154628" y="-1"/>
              <a:ext cx="285551" cy="62912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534" y="0"/>
                  </a:moveTo>
                  <a:lnTo>
                    <a:pt x="14534" y="9379"/>
                  </a:lnTo>
                  <a:lnTo>
                    <a:pt x="7039" y="9379"/>
                  </a:lnTo>
                  <a:lnTo>
                    <a:pt x="7039" y="5892"/>
                  </a:lnTo>
                  <a:lnTo>
                    <a:pt x="0" y="7739"/>
                  </a:lnTo>
                  <a:lnTo>
                    <a:pt x="0" y="19753"/>
                  </a:lnTo>
                  <a:lnTo>
                    <a:pt x="7039" y="21600"/>
                  </a:lnTo>
                  <a:lnTo>
                    <a:pt x="7039" y="12246"/>
                  </a:lnTo>
                  <a:lnTo>
                    <a:pt x="14534" y="12246"/>
                  </a:lnTo>
                  <a:lnTo>
                    <a:pt x="14534" y="15720"/>
                  </a:lnTo>
                  <a:lnTo>
                    <a:pt x="21600" y="13874"/>
                  </a:lnTo>
                  <a:lnTo>
                    <a:pt x="21600" y="1847"/>
                  </a:lnTo>
                  <a:lnTo>
                    <a:pt x="14534" y="0"/>
                  </a:lnTo>
                  <a:close/>
                </a:path>
              </a:pathLst>
            </a:custGeom>
            <a:solidFill>
              <a:srgbClr val="BFBFBF"/>
            </a:solidFill>
            <a:ln w="12700" cap="flat">
              <a:noFill/>
              <a:miter lim="400000"/>
            </a:ln>
            <a:effectLst/>
          </p:spPr>
          <p:txBody>
            <a:bodyPr wrap="square" lIns="121918" tIns="121918" rIns="121918" bIns="121918" numCol="1" anchor="t">
              <a:noAutofit/>
            </a:bodyPr>
            <a:lstStyle/>
            <a:p>
              <a:pPr>
                <a:lnSpc>
                  <a:spcPct val="100000"/>
                </a:lnSpc>
                <a:spcBef>
                  <a:spcPts val="0"/>
                </a:spcBef>
                <a:defRPr b="0" sz="3400">
                  <a:latin typeface="Verdana"/>
                  <a:ea typeface="Verdana"/>
                  <a:cs typeface="Verdana"/>
                  <a:sym typeface="Verdana"/>
                </a:defRPr>
              </a:pPr>
            </a:p>
          </p:txBody>
        </p:sp>
        <p:sp>
          <p:nvSpPr>
            <p:cNvPr id="602" name="Shape 630"/>
            <p:cNvSpPr/>
            <p:nvPr/>
          </p:nvSpPr>
          <p:spPr>
            <a:xfrm>
              <a:off x="346763" y="89167"/>
              <a:ext cx="248044" cy="54031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15885"/>
                  </a:lnTo>
                  <a:lnTo>
                    <a:pt x="21600" y="2150"/>
                  </a:lnTo>
                  <a:lnTo>
                    <a:pt x="13496" y="0"/>
                  </a:lnTo>
                  <a:lnTo>
                    <a:pt x="13496" y="13735"/>
                  </a:lnTo>
                  <a:lnTo>
                    <a:pt x="0" y="17300"/>
                  </a:lnTo>
                  <a:lnTo>
                    <a:pt x="0" y="21600"/>
                  </a:lnTo>
                  <a:close/>
                </a:path>
              </a:pathLst>
            </a:custGeom>
            <a:solidFill>
              <a:srgbClr val="BFBFBF"/>
            </a:solidFill>
            <a:ln w="12700" cap="flat">
              <a:noFill/>
              <a:miter lim="400000"/>
            </a:ln>
            <a:effectLst/>
          </p:spPr>
          <p:txBody>
            <a:bodyPr wrap="square" lIns="121918" tIns="121918" rIns="121918" bIns="121918" numCol="1" anchor="t">
              <a:noAutofit/>
            </a:bodyPr>
            <a:lstStyle/>
            <a:p>
              <a:pPr>
                <a:lnSpc>
                  <a:spcPct val="100000"/>
                </a:lnSpc>
                <a:spcBef>
                  <a:spcPts val="0"/>
                </a:spcBef>
                <a:defRPr b="0" sz="3400">
                  <a:latin typeface="Verdana"/>
                  <a:ea typeface="Verdana"/>
                  <a:cs typeface="Verdana"/>
                  <a:sym typeface="Verdana"/>
                </a:defRPr>
              </a:pPr>
            </a:p>
          </p:txBody>
        </p:sp>
      </p:grpSp>
      <p:sp>
        <p:nvSpPr>
          <p:cNvPr id="604" name="Shape 632"/>
          <p:cNvSpPr txBox="1"/>
          <p:nvPr/>
        </p:nvSpPr>
        <p:spPr>
          <a:xfrm>
            <a:off x="1451869" y="12938280"/>
            <a:ext cx="3223576" cy="485139"/>
          </a:xfrm>
          <a:prstGeom prst="rect">
            <a:avLst/>
          </a:prstGeom>
          <a:ln w="12700">
            <a:miter lim="400000"/>
          </a:ln>
          <a:extLst>
            <a:ext uri="{C572A759-6A51-4108-AA02-DFA0A04FC94B}">
              <ma14:wrappingTextBoxFlag xmlns:ma14="http://schemas.microsoft.com/office/mac/drawingml/2011/main" val="1"/>
            </a:ext>
          </a:extLst>
        </p:spPr>
        <p:txBody>
          <a:bodyPr wrap="none" lIns="121918" tIns="121918" rIns="121918" bIns="121918">
            <a:spAutoFit/>
          </a:bodyPr>
          <a:lstStyle>
            <a:lvl1pPr>
              <a:lnSpc>
                <a:spcPct val="100000"/>
              </a:lnSpc>
              <a:spcBef>
                <a:spcPts val="0"/>
              </a:spcBef>
              <a:defRPr b="0" sz="1600">
                <a:solidFill>
                  <a:srgbClr val="AFABAB"/>
                </a:solidFill>
                <a:latin typeface="Verdana"/>
                <a:ea typeface="Verdana"/>
                <a:cs typeface="Verdana"/>
                <a:sym typeface="Verdana"/>
              </a:defRPr>
            </a:lvl1pPr>
          </a:lstStyle>
          <a:p>
            <a:pPr/>
            <a:r>
              <a:t>Copyright © 2017 HashiCorp</a:t>
            </a:r>
          </a:p>
        </p:txBody>
      </p:sp>
      <p:sp>
        <p:nvSpPr>
          <p:cNvPr id="605" name="Shape 634"/>
          <p:cNvSpPr/>
          <p:nvPr>
            <p:ph type="body" sz="quarter" idx="13"/>
          </p:nvPr>
        </p:nvSpPr>
        <p:spPr>
          <a:xfrm>
            <a:off x="1451868" y="2053169"/>
            <a:ext cx="21746798" cy="1121174"/>
          </a:xfrm>
          <a:prstGeom prst="rect">
            <a:avLst/>
          </a:prstGeom>
        </p:spPr>
        <p:txBody>
          <a:bodyPr lIns="127000" tIns="127000" rIns="127000" bIns="127000"/>
          <a:lstStyle/>
          <a:p>
            <a:pPr marL="453117" indent="-453117">
              <a:spcBef>
                <a:spcPts val="1900"/>
              </a:spcBef>
              <a:buClrTx/>
              <a:buFont typeface="Arial"/>
              <a:buChar char="•"/>
              <a:defRPr sz="5550">
                <a:solidFill>
                  <a:srgbClr val="000000"/>
                </a:solidFill>
              </a:defRPr>
            </a:pPr>
          </a:p>
        </p:txBody>
      </p:sp>
      <p:sp>
        <p:nvSpPr>
          <p:cNvPr id="606" name="Shape 635"/>
          <p:cNvSpPr/>
          <p:nvPr>
            <p:ph type="pic" sz="half" idx="14"/>
          </p:nvPr>
        </p:nvSpPr>
        <p:spPr>
          <a:xfrm>
            <a:off x="12615336" y="4126279"/>
            <a:ext cx="10587568" cy="8091242"/>
          </a:xfrm>
          <a:prstGeom prst="rect">
            <a:avLst/>
          </a:prstGeom>
        </p:spPr>
        <p:txBody>
          <a:bodyPr lIns="91439" tIns="45719" rIns="91439" bIns="45719">
            <a:noAutofit/>
          </a:bodyPr>
          <a:lstStyle/>
          <a:p>
            <a:pPr/>
          </a:p>
        </p:txBody>
      </p:sp>
      <p:sp>
        <p:nvSpPr>
          <p:cNvPr id="60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Body 1 Column + Code">
    <p:spTree>
      <p:nvGrpSpPr>
        <p:cNvPr id="1" name=""/>
        <p:cNvGrpSpPr/>
        <p:nvPr/>
      </p:nvGrpSpPr>
      <p:grpSpPr>
        <a:xfrm>
          <a:off x="0" y="0"/>
          <a:ext cx="0" cy="0"/>
          <a:chOff x="0" y="0"/>
          <a:chExt cx="0" cy="0"/>
        </a:xfrm>
      </p:grpSpPr>
      <p:pic>
        <p:nvPicPr>
          <p:cNvPr id="614" name="image18.jpg" descr="image18.jpg"/>
          <p:cNvPicPr>
            <a:picLocks noChangeAspect="1"/>
          </p:cNvPicPr>
          <p:nvPr/>
        </p:nvPicPr>
        <p:blipFill>
          <a:blip r:embed="rId2">
            <a:alphaModFix amt="34000"/>
            <a:extLst/>
          </a:blip>
          <a:stretch>
            <a:fillRect/>
          </a:stretch>
        </p:blipFill>
        <p:spPr>
          <a:xfrm>
            <a:off x="-2" y="-2"/>
            <a:ext cx="24384003" cy="13716003"/>
          </a:xfrm>
          <a:prstGeom prst="rect">
            <a:avLst/>
          </a:prstGeom>
          <a:ln w="12700">
            <a:miter lim="400000"/>
          </a:ln>
        </p:spPr>
      </p:pic>
      <p:sp>
        <p:nvSpPr>
          <p:cNvPr id="615" name="Shape 643"/>
          <p:cNvSpPr/>
          <p:nvPr/>
        </p:nvSpPr>
        <p:spPr>
          <a:xfrm>
            <a:off x="1175172" y="783771"/>
            <a:ext cx="22023496" cy="11814634"/>
          </a:xfrm>
          <a:prstGeom prst="rect">
            <a:avLst/>
          </a:prstGeom>
          <a:solidFill>
            <a:srgbClr val="FFFFFF"/>
          </a:solidFill>
          <a:ln w="12700">
            <a:miter lim="400000"/>
          </a:ln>
        </p:spPr>
        <p:txBody>
          <a:bodyPr lIns="121918" tIns="121918" rIns="121918" bIns="121918" anchor="ctr"/>
          <a:lstStyle/>
          <a:p>
            <a:pPr algn="ctr">
              <a:lnSpc>
                <a:spcPct val="100000"/>
              </a:lnSpc>
              <a:spcBef>
                <a:spcPts val="0"/>
              </a:spcBef>
              <a:defRPr b="0" sz="3400">
                <a:solidFill>
                  <a:srgbClr val="FFFFFF"/>
                </a:solidFill>
                <a:latin typeface="Verdana"/>
                <a:ea typeface="Verdana"/>
                <a:cs typeface="Verdana"/>
                <a:sym typeface="Verdana"/>
              </a:defRPr>
            </a:pPr>
          </a:p>
        </p:txBody>
      </p:sp>
      <p:sp>
        <p:nvSpPr>
          <p:cNvPr id="616" name="Shape 644"/>
          <p:cNvSpPr/>
          <p:nvPr/>
        </p:nvSpPr>
        <p:spPr>
          <a:xfrm flipH="1">
            <a:off x="1041393" y="-1"/>
            <a:ext cx="133776" cy="13716002"/>
          </a:xfrm>
          <a:prstGeom prst="rect">
            <a:avLst/>
          </a:prstGeom>
          <a:solidFill>
            <a:srgbClr val="F2F2F2"/>
          </a:solidFill>
          <a:ln w="12700">
            <a:miter lim="400000"/>
          </a:ln>
        </p:spPr>
        <p:txBody>
          <a:bodyPr lIns="121918" tIns="121918" rIns="121918" bIns="121918" anchor="ctr"/>
          <a:lstStyle/>
          <a:p>
            <a:pPr algn="ctr">
              <a:lnSpc>
                <a:spcPct val="100000"/>
              </a:lnSpc>
              <a:spcBef>
                <a:spcPts val="0"/>
              </a:spcBef>
              <a:defRPr b="0" sz="2600">
                <a:solidFill>
                  <a:srgbClr val="FFFFFF"/>
                </a:solidFill>
                <a:latin typeface="Verdana"/>
                <a:ea typeface="Verdana"/>
                <a:cs typeface="Verdana"/>
                <a:sym typeface="Verdana"/>
              </a:defRPr>
            </a:pPr>
          </a:p>
        </p:txBody>
      </p:sp>
      <p:sp>
        <p:nvSpPr>
          <p:cNvPr id="617" name="Title Text"/>
          <p:cNvSpPr txBox="1"/>
          <p:nvPr>
            <p:ph type="title"/>
          </p:nvPr>
        </p:nvSpPr>
        <p:spPr>
          <a:xfrm>
            <a:off x="1451869" y="783573"/>
            <a:ext cx="21746797" cy="2207524"/>
          </a:xfrm>
          <a:prstGeom prst="rect">
            <a:avLst/>
          </a:prstGeom>
        </p:spPr>
        <p:txBody>
          <a:bodyPr lIns="121918" tIns="121918" rIns="121918" bIns="121918"/>
          <a:lstStyle/>
          <a:p>
            <a:pPr/>
            <a:r>
              <a:t>Title Text</a:t>
            </a:r>
          </a:p>
        </p:txBody>
      </p:sp>
      <p:sp>
        <p:nvSpPr>
          <p:cNvPr id="618" name="Shape 646"/>
          <p:cNvSpPr/>
          <p:nvPr/>
        </p:nvSpPr>
        <p:spPr>
          <a:xfrm flipH="1">
            <a:off x="1041396" y="783574"/>
            <a:ext cx="133773" cy="1784531"/>
          </a:xfrm>
          <a:prstGeom prst="rect">
            <a:avLst/>
          </a:prstGeom>
          <a:solidFill>
            <a:srgbClr val="000000"/>
          </a:solidFill>
          <a:ln w="12700">
            <a:miter lim="400000"/>
          </a:ln>
        </p:spPr>
        <p:txBody>
          <a:bodyPr lIns="121918" tIns="121918" rIns="121918" bIns="121918" anchor="ctr"/>
          <a:lstStyle/>
          <a:p>
            <a:pPr algn="ctr">
              <a:lnSpc>
                <a:spcPct val="100000"/>
              </a:lnSpc>
              <a:spcBef>
                <a:spcPts val="0"/>
              </a:spcBef>
              <a:defRPr b="0" sz="2600">
                <a:solidFill>
                  <a:srgbClr val="FFFFFF"/>
                </a:solidFill>
                <a:latin typeface="Verdana"/>
                <a:ea typeface="Verdana"/>
                <a:cs typeface="Verdana"/>
                <a:sym typeface="Verdana"/>
              </a:defRPr>
            </a:pPr>
          </a:p>
        </p:txBody>
      </p:sp>
      <p:sp>
        <p:nvSpPr>
          <p:cNvPr id="619" name="Body Level One…"/>
          <p:cNvSpPr txBox="1"/>
          <p:nvPr>
            <p:ph type="body" sz="quarter" idx="1"/>
          </p:nvPr>
        </p:nvSpPr>
        <p:spPr>
          <a:xfrm>
            <a:off x="1483358" y="3323166"/>
            <a:ext cx="6702750" cy="8940802"/>
          </a:xfrm>
          <a:prstGeom prst="rect">
            <a:avLst/>
          </a:prstGeom>
        </p:spPr>
        <p:txBody>
          <a:bodyPr/>
          <a:lstStyle>
            <a:lvl1pPr marL="450056" indent="-450056">
              <a:spcBef>
                <a:spcPts val="800"/>
              </a:spcBef>
              <a:defRPr sz="4200"/>
            </a:lvl1pPr>
            <a:lvl2pPr>
              <a:spcBef>
                <a:spcPts val="800"/>
              </a:spcBef>
              <a:defRPr sz="4200"/>
            </a:lvl2pPr>
            <a:lvl3pPr marL="1116012" indent="-600075">
              <a:spcBef>
                <a:spcPts val="800"/>
              </a:spcBef>
              <a:defRPr sz="4200"/>
            </a:lvl3pPr>
            <a:lvl4pPr marL="1343025" indent="-600075">
              <a:spcBef>
                <a:spcPts val="800"/>
              </a:spcBef>
              <a:defRPr sz="4200"/>
            </a:lvl4pPr>
            <a:lvl5pPr marL="1569244" indent="-594519">
              <a:spcBef>
                <a:spcPts val="800"/>
              </a:spcBef>
              <a:defRPr sz="4200"/>
            </a:lvl5pPr>
          </a:lstStyle>
          <a:p>
            <a:pPr/>
            <a:r>
              <a:t>Body Level One</a:t>
            </a:r>
          </a:p>
          <a:p>
            <a:pPr lvl="1"/>
            <a:r>
              <a:t>Body Level Two</a:t>
            </a:r>
          </a:p>
          <a:p>
            <a:pPr lvl="2"/>
            <a:r>
              <a:t>Body Level Three</a:t>
            </a:r>
          </a:p>
          <a:p>
            <a:pPr lvl="3"/>
            <a:r>
              <a:t>Body Level Four</a:t>
            </a:r>
          </a:p>
          <a:p>
            <a:pPr lvl="4"/>
            <a:r>
              <a:t>Body Level Five</a:t>
            </a:r>
          </a:p>
        </p:txBody>
      </p:sp>
      <p:sp>
        <p:nvSpPr>
          <p:cNvPr id="620" name="Shape 648"/>
          <p:cNvSpPr/>
          <p:nvPr/>
        </p:nvSpPr>
        <p:spPr>
          <a:xfrm>
            <a:off x="8525561" y="3774668"/>
            <a:ext cx="14677339" cy="8489301"/>
          </a:xfrm>
          <a:prstGeom prst="rect">
            <a:avLst/>
          </a:prstGeom>
          <a:solidFill>
            <a:srgbClr val="CCCCCC">
              <a:alpha val="10000"/>
            </a:srgbClr>
          </a:solidFill>
          <a:ln w="25400">
            <a:solidFill>
              <a:srgbClr val="ADB9CA"/>
            </a:solidFill>
          </a:ln>
        </p:spPr>
        <p:txBody>
          <a:bodyPr lIns="121918" tIns="121918" rIns="121918" bIns="121918"/>
          <a:lstStyle/>
          <a:p>
            <a:pPr defTabSz="2438400">
              <a:lnSpc>
                <a:spcPct val="100000"/>
              </a:lnSpc>
              <a:spcBef>
                <a:spcPts val="0"/>
              </a:spcBef>
              <a:defRPr b="0" sz="2400">
                <a:latin typeface="Menlo"/>
                <a:ea typeface="Menlo"/>
                <a:cs typeface="Menlo"/>
                <a:sym typeface="Menlo"/>
              </a:defRPr>
            </a:pPr>
          </a:p>
        </p:txBody>
      </p:sp>
      <p:sp>
        <p:nvSpPr>
          <p:cNvPr id="621" name="Shape 649"/>
          <p:cNvSpPr/>
          <p:nvPr/>
        </p:nvSpPr>
        <p:spPr>
          <a:xfrm>
            <a:off x="8523730" y="3323166"/>
            <a:ext cx="14679171" cy="731522"/>
          </a:xfrm>
          <a:prstGeom prst="rect">
            <a:avLst/>
          </a:prstGeom>
          <a:solidFill>
            <a:srgbClr val="ADB9CA"/>
          </a:solidFill>
          <a:ln w="25400">
            <a:solidFill>
              <a:srgbClr val="ADB9CA"/>
            </a:solidFill>
            <a:miter/>
          </a:ln>
        </p:spPr>
        <p:txBody>
          <a:bodyPr lIns="121918" tIns="121918" rIns="121918" bIns="121918" anchor="ctr"/>
          <a:lstStyle/>
          <a:p>
            <a:pPr algn="ctr">
              <a:lnSpc>
                <a:spcPct val="100000"/>
              </a:lnSpc>
              <a:spcBef>
                <a:spcPts val="0"/>
              </a:spcBef>
              <a:defRPr b="0" sz="3400">
                <a:solidFill>
                  <a:srgbClr val="FFFFFF"/>
                </a:solidFill>
                <a:latin typeface="Verdana"/>
                <a:ea typeface="Verdana"/>
                <a:cs typeface="Verdana"/>
                <a:sym typeface="Verdana"/>
              </a:defRPr>
            </a:pPr>
          </a:p>
        </p:txBody>
      </p:sp>
      <p:grpSp>
        <p:nvGrpSpPr>
          <p:cNvPr id="625" name="Group 653"/>
          <p:cNvGrpSpPr/>
          <p:nvPr/>
        </p:nvGrpSpPr>
        <p:grpSpPr>
          <a:xfrm>
            <a:off x="22603860" y="12793058"/>
            <a:ext cx="594808" cy="629480"/>
            <a:chOff x="0" y="0"/>
            <a:chExt cx="594806" cy="629479"/>
          </a:xfrm>
        </p:grpSpPr>
        <p:sp>
          <p:nvSpPr>
            <p:cNvPr id="622" name="Shape 650"/>
            <p:cNvSpPr/>
            <p:nvPr/>
          </p:nvSpPr>
          <p:spPr>
            <a:xfrm>
              <a:off x="-1" y="-1"/>
              <a:ext cx="247691" cy="53995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0" y="5718"/>
                  </a:lnTo>
                  <a:lnTo>
                    <a:pt x="0" y="19448"/>
                  </a:lnTo>
                  <a:lnTo>
                    <a:pt x="8115" y="21600"/>
                  </a:lnTo>
                  <a:lnTo>
                    <a:pt x="8115" y="7870"/>
                  </a:lnTo>
                  <a:lnTo>
                    <a:pt x="21600" y="4303"/>
                  </a:lnTo>
                  <a:lnTo>
                    <a:pt x="21600" y="0"/>
                  </a:lnTo>
                  <a:close/>
                </a:path>
              </a:pathLst>
            </a:custGeom>
            <a:solidFill>
              <a:srgbClr val="BFBFBF"/>
            </a:solidFill>
            <a:ln w="12700" cap="flat">
              <a:noFill/>
              <a:miter lim="400000"/>
            </a:ln>
            <a:effectLst/>
          </p:spPr>
          <p:txBody>
            <a:bodyPr wrap="square" lIns="121918" tIns="121918" rIns="121918" bIns="121918" numCol="1" anchor="t">
              <a:noAutofit/>
            </a:bodyPr>
            <a:lstStyle/>
            <a:p>
              <a:pPr>
                <a:lnSpc>
                  <a:spcPct val="100000"/>
                </a:lnSpc>
                <a:spcBef>
                  <a:spcPts val="0"/>
                </a:spcBef>
                <a:defRPr b="0" sz="3400">
                  <a:latin typeface="Verdana"/>
                  <a:ea typeface="Verdana"/>
                  <a:cs typeface="Verdana"/>
                  <a:sym typeface="Verdana"/>
                </a:defRPr>
              </a:pPr>
            </a:p>
          </p:txBody>
        </p:sp>
        <p:sp>
          <p:nvSpPr>
            <p:cNvPr id="623" name="Shape 651"/>
            <p:cNvSpPr/>
            <p:nvPr/>
          </p:nvSpPr>
          <p:spPr>
            <a:xfrm>
              <a:off x="154628" y="-1"/>
              <a:ext cx="285551" cy="62912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534" y="0"/>
                  </a:moveTo>
                  <a:lnTo>
                    <a:pt x="14534" y="9379"/>
                  </a:lnTo>
                  <a:lnTo>
                    <a:pt x="7039" y="9379"/>
                  </a:lnTo>
                  <a:lnTo>
                    <a:pt x="7039" y="5892"/>
                  </a:lnTo>
                  <a:lnTo>
                    <a:pt x="0" y="7739"/>
                  </a:lnTo>
                  <a:lnTo>
                    <a:pt x="0" y="19753"/>
                  </a:lnTo>
                  <a:lnTo>
                    <a:pt x="7039" y="21600"/>
                  </a:lnTo>
                  <a:lnTo>
                    <a:pt x="7039" y="12246"/>
                  </a:lnTo>
                  <a:lnTo>
                    <a:pt x="14534" y="12246"/>
                  </a:lnTo>
                  <a:lnTo>
                    <a:pt x="14534" y="15720"/>
                  </a:lnTo>
                  <a:lnTo>
                    <a:pt x="21600" y="13874"/>
                  </a:lnTo>
                  <a:lnTo>
                    <a:pt x="21600" y="1847"/>
                  </a:lnTo>
                  <a:lnTo>
                    <a:pt x="14534" y="0"/>
                  </a:lnTo>
                  <a:close/>
                </a:path>
              </a:pathLst>
            </a:custGeom>
            <a:solidFill>
              <a:srgbClr val="BFBFBF"/>
            </a:solidFill>
            <a:ln w="12700" cap="flat">
              <a:noFill/>
              <a:miter lim="400000"/>
            </a:ln>
            <a:effectLst/>
          </p:spPr>
          <p:txBody>
            <a:bodyPr wrap="square" lIns="121918" tIns="121918" rIns="121918" bIns="121918" numCol="1" anchor="t">
              <a:noAutofit/>
            </a:bodyPr>
            <a:lstStyle/>
            <a:p>
              <a:pPr>
                <a:lnSpc>
                  <a:spcPct val="100000"/>
                </a:lnSpc>
                <a:spcBef>
                  <a:spcPts val="0"/>
                </a:spcBef>
                <a:defRPr b="0" sz="3400">
                  <a:latin typeface="Verdana"/>
                  <a:ea typeface="Verdana"/>
                  <a:cs typeface="Verdana"/>
                  <a:sym typeface="Verdana"/>
                </a:defRPr>
              </a:pPr>
            </a:p>
          </p:txBody>
        </p:sp>
        <p:sp>
          <p:nvSpPr>
            <p:cNvPr id="624" name="Shape 652"/>
            <p:cNvSpPr/>
            <p:nvPr/>
          </p:nvSpPr>
          <p:spPr>
            <a:xfrm>
              <a:off x="346763" y="89167"/>
              <a:ext cx="248044" cy="54031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15885"/>
                  </a:lnTo>
                  <a:lnTo>
                    <a:pt x="21600" y="2150"/>
                  </a:lnTo>
                  <a:lnTo>
                    <a:pt x="13496" y="0"/>
                  </a:lnTo>
                  <a:lnTo>
                    <a:pt x="13496" y="13735"/>
                  </a:lnTo>
                  <a:lnTo>
                    <a:pt x="0" y="17300"/>
                  </a:lnTo>
                  <a:lnTo>
                    <a:pt x="0" y="21600"/>
                  </a:lnTo>
                  <a:close/>
                </a:path>
              </a:pathLst>
            </a:custGeom>
            <a:solidFill>
              <a:srgbClr val="BFBFBF"/>
            </a:solidFill>
            <a:ln w="12700" cap="flat">
              <a:noFill/>
              <a:miter lim="400000"/>
            </a:ln>
            <a:effectLst/>
          </p:spPr>
          <p:txBody>
            <a:bodyPr wrap="square" lIns="121918" tIns="121918" rIns="121918" bIns="121918" numCol="1" anchor="t">
              <a:noAutofit/>
            </a:bodyPr>
            <a:lstStyle/>
            <a:p>
              <a:pPr>
                <a:lnSpc>
                  <a:spcPct val="100000"/>
                </a:lnSpc>
                <a:spcBef>
                  <a:spcPts val="0"/>
                </a:spcBef>
                <a:defRPr b="0" sz="3400">
                  <a:latin typeface="Verdana"/>
                  <a:ea typeface="Verdana"/>
                  <a:cs typeface="Verdana"/>
                  <a:sym typeface="Verdana"/>
                </a:defRPr>
              </a:pPr>
            </a:p>
          </p:txBody>
        </p:sp>
      </p:grpSp>
      <p:sp>
        <p:nvSpPr>
          <p:cNvPr id="626" name="Shape 654"/>
          <p:cNvSpPr txBox="1"/>
          <p:nvPr/>
        </p:nvSpPr>
        <p:spPr>
          <a:xfrm>
            <a:off x="1451869" y="12938280"/>
            <a:ext cx="3223576" cy="485139"/>
          </a:xfrm>
          <a:prstGeom prst="rect">
            <a:avLst/>
          </a:prstGeom>
          <a:ln w="12700">
            <a:miter lim="400000"/>
          </a:ln>
          <a:extLst>
            <a:ext uri="{C572A759-6A51-4108-AA02-DFA0A04FC94B}">
              <ma14:wrappingTextBoxFlag xmlns:ma14="http://schemas.microsoft.com/office/mac/drawingml/2011/main" val="1"/>
            </a:ext>
          </a:extLst>
        </p:spPr>
        <p:txBody>
          <a:bodyPr wrap="none" lIns="121918" tIns="121918" rIns="121918" bIns="121918">
            <a:spAutoFit/>
          </a:bodyPr>
          <a:lstStyle>
            <a:lvl1pPr>
              <a:lnSpc>
                <a:spcPct val="100000"/>
              </a:lnSpc>
              <a:spcBef>
                <a:spcPts val="0"/>
              </a:spcBef>
              <a:defRPr b="0" sz="1600">
                <a:solidFill>
                  <a:srgbClr val="AFABAB"/>
                </a:solidFill>
                <a:latin typeface="Verdana"/>
                <a:ea typeface="Verdana"/>
                <a:cs typeface="Verdana"/>
                <a:sym typeface="Verdana"/>
              </a:defRPr>
            </a:lvl1pPr>
          </a:lstStyle>
          <a:p>
            <a:pPr/>
            <a:r>
              <a:t>Copyright © 2017 HashiCorp</a:t>
            </a:r>
          </a:p>
        </p:txBody>
      </p:sp>
      <p:sp>
        <p:nvSpPr>
          <p:cNvPr id="627" name="Shape 656"/>
          <p:cNvSpPr/>
          <p:nvPr>
            <p:ph type="body" sz="half" idx="13"/>
          </p:nvPr>
        </p:nvSpPr>
        <p:spPr>
          <a:xfrm>
            <a:off x="8812231" y="4321882"/>
            <a:ext cx="14097929" cy="7689465"/>
          </a:xfrm>
          <a:prstGeom prst="rect">
            <a:avLst/>
          </a:prstGeom>
        </p:spPr>
        <p:txBody>
          <a:bodyPr/>
          <a:lstStyle/>
          <a:p>
            <a:pPr marL="604157" indent="-604157" defTabSz="2438400">
              <a:spcBef>
                <a:spcPts val="2600"/>
              </a:spcBef>
              <a:buClrTx/>
              <a:buFont typeface="Arial"/>
              <a:buChar char="•"/>
              <a:defRPr sz="7400">
                <a:solidFill>
                  <a:srgbClr val="000000"/>
                </a:solidFill>
              </a:defRPr>
            </a:pPr>
          </a:p>
        </p:txBody>
      </p:sp>
      <p:sp>
        <p:nvSpPr>
          <p:cNvPr id="628" name="Shape 657"/>
          <p:cNvSpPr/>
          <p:nvPr>
            <p:ph type="body" sz="quarter" idx="14"/>
          </p:nvPr>
        </p:nvSpPr>
        <p:spPr>
          <a:xfrm>
            <a:off x="8812231" y="3331455"/>
            <a:ext cx="13933760" cy="729520"/>
          </a:xfrm>
          <a:prstGeom prst="rect">
            <a:avLst/>
          </a:prstGeom>
        </p:spPr>
        <p:txBody>
          <a:bodyPr anchor="ctr"/>
          <a:lstStyle/>
          <a:p>
            <a:pPr marL="253745" indent="-253745" defTabSz="1024127">
              <a:spcBef>
                <a:spcPts val="1000"/>
              </a:spcBef>
              <a:buClrTx/>
              <a:buFont typeface="Arial"/>
              <a:buChar char="•"/>
              <a:defRPr sz="3108">
                <a:solidFill>
                  <a:srgbClr val="000000"/>
                </a:solidFill>
              </a:defRPr>
            </a:pPr>
          </a:p>
        </p:txBody>
      </p:sp>
      <p:sp>
        <p:nvSpPr>
          <p:cNvPr id="629" name="Slide Number"/>
          <p:cNvSpPr txBox="1"/>
          <p:nvPr>
            <p:ph type="sldNum" sz="quarter" idx="2"/>
          </p:nvPr>
        </p:nvSpPr>
        <p:spPr>
          <a:xfrm>
            <a:off x="23456903" y="12945584"/>
            <a:ext cx="514904" cy="485139"/>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Slide - Terraform Color">
    <p:spTree>
      <p:nvGrpSpPr>
        <p:cNvPr id="1" name=""/>
        <p:cNvGrpSpPr/>
        <p:nvPr/>
      </p:nvGrpSpPr>
      <p:grpSpPr>
        <a:xfrm>
          <a:off x="0" y="0"/>
          <a:ext cx="0" cy="0"/>
          <a:chOff x="0" y="0"/>
          <a:chExt cx="0" cy="0"/>
        </a:xfrm>
      </p:grpSpPr>
      <p:pic>
        <p:nvPicPr>
          <p:cNvPr id="636" name="image5.png" descr="image5.png"/>
          <p:cNvPicPr>
            <a:picLocks noChangeAspect="1"/>
          </p:cNvPicPr>
          <p:nvPr/>
        </p:nvPicPr>
        <p:blipFill>
          <a:blip r:embed="rId2">
            <a:extLst/>
          </a:blip>
          <a:stretch>
            <a:fillRect/>
          </a:stretch>
        </p:blipFill>
        <p:spPr>
          <a:xfrm>
            <a:off x="379" y="2518"/>
            <a:ext cx="24383647" cy="13711033"/>
          </a:xfrm>
          <a:prstGeom prst="rect">
            <a:avLst/>
          </a:prstGeom>
          <a:ln w="12700">
            <a:miter lim="400000"/>
          </a:ln>
        </p:spPr>
      </p:pic>
      <p:sp>
        <p:nvSpPr>
          <p:cNvPr id="637" name="Shape 665"/>
          <p:cNvSpPr/>
          <p:nvPr/>
        </p:nvSpPr>
        <p:spPr>
          <a:xfrm>
            <a:off x="1701673" y="8643"/>
            <a:ext cx="12838856" cy="10633830"/>
          </a:xfrm>
          <a:prstGeom prst="rect">
            <a:avLst/>
          </a:prstGeom>
          <a:solidFill>
            <a:srgbClr val="FFFFFF"/>
          </a:solidFill>
          <a:ln w="12700">
            <a:miter lim="400000"/>
          </a:ln>
        </p:spPr>
        <p:txBody>
          <a:bodyPr lIns="121918" tIns="121918" rIns="121918" bIns="121918" anchor="ctr"/>
          <a:lstStyle/>
          <a:p>
            <a:pPr algn="ctr">
              <a:lnSpc>
                <a:spcPct val="100000"/>
              </a:lnSpc>
              <a:spcBef>
                <a:spcPts val="0"/>
              </a:spcBef>
              <a:defRPr b="0" sz="3400">
                <a:solidFill>
                  <a:srgbClr val="FFFFFF"/>
                </a:solidFill>
                <a:latin typeface="Verdana"/>
                <a:ea typeface="Verdana"/>
                <a:cs typeface="Verdana"/>
                <a:sym typeface="Verdana"/>
              </a:defRPr>
            </a:pPr>
          </a:p>
        </p:txBody>
      </p:sp>
      <p:sp>
        <p:nvSpPr>
          <p:cNvPr id="638" name="Title Text"/>
          <p:cNvSpPr txBox="1"/>
          <p:nvPr>
            <p:ph type="title"/>
          </p:nvPr>
        </p:nvSpPr>
        <p:spPr>
          <a:xfrm>
            <a:off x="3803100" y="5482140"/>
            <a:ext cx="8636002" cy="2751720"/>
          </a:xfrm>
          <a:prstGeom prst="rect">
            <a:avLst/>
          </a:prstGeom>
        </p:spPr>
        <p:txBody>
          <a:bodyPr lIns="121918" tIns="121918" rIns="121918" bIns="121918" anchor="ctr"/>
          <a:lstStyle>
            <a:lvl1pPr algn="ctr" defTabSz="2438400">
              <a:lnSpc>
                <a:spcPct val="90000"/>
              </a:lnSpc>
              <a:spcBef>
                <a:spcPts val="2500"/>
              </a:spcBef>
              <a:defRPr spc="0" sz="8400"/>
            </a:lvl1pPr>
          </a:lstStyle>
          <a:p>
            <a:pPr/>
            <a:r>
              <a:t>Title Text</a:t>
            </a:r>
          </a:p>
        </p:txBody>
      </p:sp>
      <p:sp>
        <p:nvSpPr>
          <p:cNvPr id="639" name="Shape 667"/>
          <p:cNvSpPr txBox="1"/>
          <p:nvPr/>
        </p:nvSpPr>
        <p:spPr>
          <a:xfrm>
            <a:off x="2336798" y="12859187"/>
            <a:ext cx="4311491" cy="2794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ct val="100000"/>
              </a:lnSpc>
              <a:spcBef>
                <a:spcPts val="0"/>
              </a:spcBef>
              <a:defRPr b="0" sz="1800">
                <a:solidFill>
                  <a:srgbClr val="AFABAB"/>
                </a:solidFill>
                <a:latin typeface="Verdana"/>
                <a:ea typeface="Verdana"/>
                <a:cs typeface="Verdana"/>
                <a:sym typeface="Verdana"/>
              </a:defRPr>
            </a:lvl1pPr>
          </a:lstStyle>
          <a:p>
            <a:pPr/>
            <a:r>
              <a:t>Copyright © 2017 HashiCorp</a:t>
            </a:r>
          </a:p>
        </p:txBody>
      </p:sp>
      <p:sp>
        <p:nvSpPr>
          <p:cNvPr id="640" name="Slide Number"/>
          <p:cNvSpPr txBox="1"/>
          <p:nvPr>
            <p:ph type="sldNum" sz="quarter" idx="2"/>
          </p:nvPr>
        </p:nvSpPr>
        <p:spPr>
          <a:xfrm>
            <a:off x="16701931" y="12343131"/>
            <a:ext cx="773270" cy="739139"/>
          </a:xfrm>
          <a:prstGeom prst="rect">
            <a:avLst/>
          </a:prstGeom>
        </p:spPr>
        <p:txBody>
          <a:bodyPr anchor="ctr"/>
          <a:lstStyle>
            <a:lvl1pPr>
              <a:defRPr sz="32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Feature Slide - Terraform ">
    <p:spTree>
      <p:nvGrpSpPr>
        <p:cNvPr id="1" name=""/>
        <p:cNvGrpSpPr/>
        <p:nvPr/>
      </p:nvGrpSpPr>
      <p:grpSpPr>
        <a:xfrm>
          <a:off x="0" y="0"/>
          <a:ext cx="0" cy="0"/>
          <a:chOff x="0" y="0"/>
          <a:chExt cx="0" cy="0"/>
        </a:xfrm>
      </p:grpSpPr>
      <p:pic>
        <p:nvPicPr>
          <p:cNvPr id="647" name="image5.png" descr="image5.png"/>
          <p:cNvPicPr>
            <a:picLocks noChangeAspect="1"/>
          </p:cNvPicPr>
          <p:nvPr/>
        </p:nvPicPr>
        <p:blipFill>
          <a:blip r:embed="rId2">
            <a:extLst/>
          </a:blip>
          <a:stretch>
            <a:fillRect/>
          </a:stretch>
        </p:blipFill>
        <p:spPr>
          <a:xfrm>
            <a:off x="379" y="2518"/>
            <a:ext cx="7873646" cy="13715797"/>
          </a:xfrm>
          <a:prstGeom prst="rect">
            <a:avLst/>
          </a:prstGeom>
          <a:ln w="12700">
            <a:miter lim="400000"/>
          </a:ln>
        </p:spPr>
      </p:pic>
      <p:sp>
        <p:nvSpPr>
          <p:cNvPr id="648" name="Shape 676"/>
          <p:cNvSpPr txBox="1"/>
          <p:nvPr/>
        </p:nvSpPr>
        <p:spPr>
          <a:xfrm>
            <a:off x="2336798" y="12859187"/>
            <a:ext cx="4311491" cy="2794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ct val="100000"/>
              </a:lnSpc>
              <a:spcBef>
                <a:spcPts val="0"/>
              </a:spcBef>
              <a:defRPr b="0" sz="1800">
                <a:solidFill>
                  <a:srgbClr val="AFABAB"/>
                </a:solidFill>
                <a:latin typeface="Verdana"/>
                <a:ea typeface="Verdana"/>
                <a:cs typeface="Verdana"/>
                <a:sym typeface="Verdana"/>
              </a:defRPr>
            </a:lvl1pPr>
          </a:lstStyle>
          <a:p>
            <a:pPr/>
            <a:r>
              <a:t>Copyright © 2017 HashiCorp</a:t>
            </a:r>
          </a:p>
        </p:txBody>
      </p:sp>
      <p:sp>
        <p:nvSpPr>
          <p:cNvPr id="649" name="Shape 677"/>
          <p:cNvSpPr/>
          <p:nvPr/>
        </p:nvSpPr>
        <p:spPr>
          <a:xfrm>
            <a:off x="-2" y="-9284"/>
            <a:ext cx="24384004" cy="3081872"/>
          </a:xfrm>
          <a:prstGeom prst="rect">
            <a:avLst/>
          </a:prstGeom>
          <a:solidFill>
            <a:srgbClr val="FFFFFF"/>
          </a:solidFill>
          <a:ln w="12700">
            <a:miter lim="400000"/>
          </a:ln>
        </p:spPr>
        <p:txBody>
          <a:bodyPr lIns="121918" tIns="121918" rIns="121918" bIns="121918"/>
          <a:lstStyle/>
          <a:p>
            <a:pPr>
              <a:lnSpc>
                <a:spcPct val="100000"/>
              </a:lnSpc>
              <a:spcBef>
                <a:spcPts val="0"/>
              </a:spcBef>
              <a:defRPr b="0" sz="3400">
                <a:latin typeface="Verdana"/>
                <a:ea typeface="Verdana"/>
                <a:cs typeface="Verdana"/>
                <a:sym typeface="Verdana"/>
              </a:defRPr>
            </a:pPr>
          </a:p>
        </p:txBody>
      </p:sp>
      <p:grpSp>
        <p:nvGrpSpPr>
          <p:cNvPr id="654" name="Group 682"/>
          <p:cNvGrpSpPr/>
          <p:nvPr/>
        </p:nvGrpSpPr>
        <p:grpSpPr>
          <a:xfrm>
            <a:off x="502819" y="460003"/>
            <a:ext cx="1880333" cy="2143298"/>
            <a:chOff x="-1" y="-1"/>
            <a:chExt cx="1880331" cy="2143296"/>
          </a:xfrm>
        </p:grpSpPr>
        <p:sp>
          <p:nvSpPr>
            <p:cNvPr id="650" name="Shape 678"/>
            <p:cNvSpPr/>
            <p:nvPr/>
          </p:nvSpPr>
          <p:spPr>
            <a:xfrm>
              <a:off x="649270" y="379322"/>
              <a:ext cx="581787" cy="101230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7200"/>
                  </a:lnTo>
                  <a:lnTo>
                    <a:pt x="21600" y="21600"/>
                  </a:lnTo>
                  <a:lnTo>
                    <a:pt x="0" y="14400"/>
                  </a:lnTo>
                  <a:lnTo>
                    <a:pt x="0" y="0"/>
                  </a:lnTo>
                  <a:close/>
                </a:path>
              </a:pathLst>
            </a:custGeom>
            <a:solidFill>
              <a:schemeClr val="accent4"/>
            </a:solidFill>
            <a:ln w="12700" cap="flat">
              <a:noFill/>
              <a:miter lim="400000"/>
            </a:ln>
            <a:effectLst/>
          </p:spPr>
          <p:txBody>
            <a:bodyPr wrap="square" lIns="121918" tIns="121918" rIns="121918" bIns="121918" numCol="1" anchor="t">
              <a:noAutofit/>
            </a:bodyPr>
            <a:lstStyle/>
            <a:p>
              <a:pPr>
                <a:lnSpc>
                  <a:spcPct val="100000"/>
                </a:lnSpc>
                <a:spcBef>
                  <a:spcPts val="0"/>
                </a:spcBef>
                <a:defRPr b="0" sz="2600">
                  <a:latin typeface="Verdana"/>
                  <a:ea typeface="Verdana"/>
                  <a:cs typeface="Verdana"/>
                  <a:sym typeface="Verdana"/>
                </a:defRPr>
              </a:pPr>
            </a:p>
          </p:txBody>
        </p:sp>
        <p:sp>
          <p:nvSpPr>
            <p:cNvPr id="651" name="Shape 679"/>
            <p:cNvSpPr/>
            <p:nvPr/>
          </p:nvSpPr>
          <p:spPr>
            <a:xfrm>
              <a:off x="1293889" y="379322"/>
              <a:ext cx="586442" cy="101230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7200"/>
                  </a:moveTo>
                  <a:lnTo>
                    <a:pt x="0" y="21600"/>
                  </a:lnTo>
                  <a:lnTo>
                    <a:pt x="21600" y="14400"/>
                  </a:lnTo>
                  <a:lnTo>
                    <a:pt x="21600" y="0"/>
                  </a:lnTo>
                  <a:lnTo>
                    <a:pt x="0" y="7200"/>
                  </a:lnTo>
                  <a:close/>
                </a:path>
              </a:pathLst>
            </a:custGeom>
            <a:solidFill>
              <a:srgbClr val="4040B2"/>
            </a:solidFill>
            <a:ln w="12700" cap="flat">
              <a:noFill/>
              <a:miter lim="400000"/>
            </a:ln>
            <a:effectLst/>
          </p:spPr>
          <p:txBody>
            <a:bodyPr wrap="square" lIns="121918" tIns="121918" rIns="121918" bIns="121918" numCol="1" anchor="t">
              <a:noAutofit/>
            </a:bodyPr>
            <a:lstStyle/>
            <a:p>
              <a:pPr>
                <a:lnSpc>
                  <a:spcPct val="100000"/>
                </a:lnSpc>
                <a:spcBef>
                  <a:spcPts val="0"/>
                </a:spcBef>
                <a:defRPr b="0" sz="2600">
                  <a:latin typeface="Verdana"/>
                  <a:ea typeface="Verdana"/>
                  <a:cs typeface="Verdana"/>
                  <a:sym typeface="Verdana"/>
                </a:defRPr>
              </a:pPr>
            </a:p>
          </p:txBody>
        </p:sp>
        <p:sp>
          <p:nvSpPr>
            <p:cNvPr id="652" name="Shape 680"/>
            <p:cNvSpPr/>
            <p:nvPr/>
          </p:nvSpPr>
          <p:spPr>
            <a:xfrm>
              <a:off x="-2" y="-2"/>
              <a:ext cx="584116" cy="101696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4384"/>
                  </a:lnTo>
                  <a:lnTo>
                    <a:pt x="21600" y="21600"/>
                  </a:lnTo>
                  <a:lnTo>
                    <a:pt x="21600" y="7216"/>
                  </a:lnTo>
                  <a:lnTo>
                    <a:pt x="0" y="0"/>
                  </a:lnTo>
                  <a:close/>
                </a:path>
              </a:pathLst>
            </a:custGeom>
            <a:solidFill>
              <a:schemeClr val="accent4"/>
            </a:solidFill>
            <a:ln w="12700" cap="flat">
              <a:noFill/>
              <a:miter lim="400000"/>
            </a:ln>
            <a:effectLst/>
          </p:spPr>
          <p:txBody>
            <a:bodyPr wrap="square" lIns="121918" tIns="121918" rIns="121918" bIns="121918" numCol="1" anchor="t">
              <a:noAutofit/>
            </a:bodyPr>
            <a:lstStyle/>
            <a:p>
              <a:pPr>
                <a:lnSpc>
                  <a:spcPct val="100000"/>
                </a:lnSpc>
                <a:spcBef>
                  <a:spcPts val="0"/>
                </a:spcBef>
                <a:defRPr b="0" sz="2600">
                  <a:latin typeface="Verdana"/>
                  <a:ea typeface="Verdana"/>
                  <a:cs typeface="Verdana"/>
                  <a:sym typeface="Verdana"/>
                </a:defRPr>
              </a:pPr>
            </a:p>
          </p:txBody>
        </p:sp>
        <p:sp>
          <p:nvSpPr>
            <p:cNvPr id="653" name="Shape 681"/>
            <p:cNvSpPr/>
            <p:nvPr/>
          </p:nvSpPr>
          <p:spPr>
            <a:xfrm>
              <a:off x="649270" y="1128661"/>
              <a:ext cx="581787" cy="101463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4417"/>
                  </a:moveTo>
                  <a:lnTo>
                    <a:pt x="21600" y="21600"/>
                  </a:lnTo>
                  <a:lnTo>
                    <a:pt x="21600" y="7233"/>
                  </a:lnTo>
                  <a:lnTo>
                    <a:pt x="0" y="0"/>
                  </a:lnTo>
                  <a:lnTo>
                    <a:pt x="0" y="14417"/>
                  </a:lnTo>
                  <a:close/>
                </a:path>
              </a:pathLst>
            </a:custGeom>
            <a:solidFill>
              <a:schemeClr val="accent4"/>
            </a:solidFill>
            <a:ln w="12700" cap="flat">
              <a:noFill/>
              <a:miter lim="400000"/>
            </a:ln>
            <a:effectLst/>
          </p:spPr>
          <p:txBody>
            <a:bodyPr wrap="square" lIns="121918" tIns="121918" rIns="121918" bIns="121918" numCol="1" anchor="t">
              <a:noAutofit/>
            </a:bodyPr>
            <a:lstStyle/>
            <a:p>
              <a:pPr>
                <a:lnSpc>
                  <a:spcPct val="100000"/>
                </a:lnSpc>
                <a:spcBef>
                  <a:spcPts val="0"/>
                </a:spcBef>
                <a:defRPr b="0" sz="2600">
                  <a:latin typeface="Verdana"/>
                  <a:ea typeface="Verdana"/>
                  <a:cs typeface="Verdana"/>
                  <a:sym typeface="Verdana"/>
                </a:defRPr>
              </a:pPr>
            </a:p>
          </p:txBody>
        </p:sp>
      </p:grpSp>
      <p:sp>
        <p:nvSpPr>
          <p:cNvPr id="655" name="Title Text"/>
          <p:cNvSpPr txBox="1"/>
          <p:nvPr>
            <p:ph type="title"/>
          </p:nvPr>
        </p:nvSpPr>
        <p:spPr>
          <a:xfrm>
            <a:off x="3523700" y="803493"/>
            <a:ext cx="15367003" cy="1456318"/>
          </a:xfrm>
          <a:prstGeom prst="rect">
            <a:avLst/>
          </a:prstGeom>
        </p:spPr>
        <p:txBody>
          <a:bodyPr lIns="121918" tIns="121918" rIns="121918" bIns="121918" anchor="ctr"/>
          <a:lstStyle>
            <a:lvl1pPr defTabSz="2438400">
              <a:lnSpc>
                <a:spcPct val="90000"/>
              </a:lnSpc>
              <a:spcBef>
                <a:spcPts val="2500"/>
              </a:spcBef>
              <a:defRPr spc="0" sz="8400"/>
            </a:lvl1pPr>
          </a:lstStyle>
          <a:p>
            <a:pPr/>
            <a:r>
              <a:t>Title Text</a:t>
            </a:r>
          </a:p>
        </p:txBody>
      </p:sp>
      <p:sp>
        <p:nvSpPr>
          <p:cNvPr id="656" name="Slide Number"/>
          <p:cNvSpPr txBox="1"/>
          <p:nvPr>
            <p:ph type="sldNum" sz="quarter" idx="2"/>
          </p:nvPr>
        </p:nvSpPr>
        <p:spPr>
          <a:xfrm>
            <a:off x="16701931" y="12343131"/>
            <a:ext cx="773270" cy="739139"/>
          </a:xfrm>
          <a:prstGeom prst="rect">
            <a:avLst/>
          </a:prstGeom>
        </p:spPr>
        <p:txBody>
          <a:bodyPr anchor="ctr"/>
          <a:lstStyle>
            <a:lvl1pPr>
              <a:defRPr sz="32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Body w/title Blank">
    <p:spTree>
      <p:nvGrpSpPr>
        <p:cNvPr id="1" name=""/>
        <p:cNvGrpSpPr/>
        <p:nvPr/>
      </p:nvGrpSpPr>
      <p:grpSpPr>
        <a:xfrm>
          <a:off x="0" y="0"/>
          <a:ext cx="0" cy="0"/>
          <a:chOff x="0" y="0"/>
          <a:chExt cx="0" cy="0"/>
        </a:xfrm>
      </p:grpSpPr>
      <p:pic>
        <p:nvPicPr>
          <p:cNvPr id="663" name="image18.jpg" descr="image18.jpg"/>
          <p:cNvPicPr>
            <a:picLocks noChangeAspect="1"/>
          </p:cNvPicPr>
          <p:nvPr/>
        </p:nvPicPr>
        <p:blipFill>
          <a:blip r:embed="rId2">
            <a:alphaModFix amt="34000"/>
            <a:extLst/>
          </a:blip>
          <a:stretch>
            <a:fillRect/>
          </a:stretch>
        </p:blipFill>
        <p:spPr>
          <a:xfrm>
            <a:off x="-2" y="-2"/>
            <a:ext cx="24384003" cy="13716003"/>
          </a:xfrm>
          <a:prstGeom prst="rect">
            <a:avLst/>
          </a:prstGeom>
          <a:ln w="12700">
            <a:miter lim="400000"/>
          </a:ln>
        </p:spPr>
      </p:pic>
      <p:sp>
        <p:nvSpPr>
          <p:cNvPr id="664" name="Shape 692"/>
          <p:cNvSpPr/>
          <p:nvPr/>
        </p:nvSpPr>
        <p:spPr>
          <a:xfrm>
            <a:off x="1175172" y="783771"/>
            <a:ext cx="22023496" cy="12870619"/>
          </a:xfrm>
          <a:prstGeom prst="rect">
            <a:avLst/>
          </a:prstGeom>
          <a:solidFill>
            <a:srgbClr val="FFFFFF"/>
          </a:solidFill>
          <a:ln w="12700">
            <a:miter lim="400000"/>
          </a:ln>
        </p:spPr>
        <p:txBody>
          <a:bodyPr lIns="121918" tIns="121918" rIns="121918" bIns="121918" anchor="ctr"/>
          <a:lstStyle/>
          <a:p>
            <a:pPr algn="ctr">
              <a:lnSpc>
                <a:spcPct val="100000"/>
              </a:lnSpc>
              <a:spcBef>
                <a:spcPts val="0"/>
              </a:spcBef>
              <a:defRPr b="0" sz="3400">
                <a:solidFill>
                  <a:srgbClr val="FFFFFF"/>
                </a:solidFill>
                <a:latin typeface="Verdana"/>
                <a:ea typeface="Verdana"/>
                <a:cs typeface="Verdana"/>
                <a:sym typeface="Verdana"/>
              </a:defRPr>
            </a:pPr>
          </a:p>
        </p:txBody>
      </p:sp>
      <p:sp>
        <p:nvSpPr>
          <p:cNvPr id="665" name="Shape 693"/>
          <p:cNvSpPr/>
          <p:nvPr/>
        </p:nvSpPr>
        <p:spPr>
          <a:xfrm flipH="1">
            <a:off x="1041393" y="-1"/>
            <a:ext cx="133776" cy="13716002"/>
          </a:xfrm>
          <a:prstGeom prst="rect">
            <a:avLst/>
          </a:prstGeom>
          <a:solidFill>
            <a:srgbClr val="F2F2F2"/>
          </a:solidFill>
          <a:ln w="12700">
            <a:miter lim="400000"/>
          </a:ln>
        </p:spPr>
        <p:txBody>
          <a:bodyPr lIns="121918" tIns="121918" rIns="121918" bIns="121918" anchor="ctr"/>
          <a:lstStyle/>
          <a:p>
            <a:pPr algn="ctr">
              <a:lnSpc>
                <a:spcPct val="100000"/>
              </a:lnSpc>
              <a:spcBef>
                <a:spcPts val="0"/>
              </a:spcBef>
              <a:defRPr b="0" sz="2600">
                <a:solidFill>
                  <a:srgbClr val="FFFFFF"/>
                </a:solidFill>
                <a:latin typeface="Verdana"/>
                <a:ea typeface="Verdana"/>
                <a:cs typeface="Verdana"/>
                <a:sym typeface="Verdana"/>
              </a:defRPr>
            </a:pPr>
          </a:p>
        </p:txBody>
      </p:sp>
      <p:sp>
        <p:nvSpPr>
          <p:cNvPr id="666" name="Title Text"/>
          <p:cNvSpPr txBox="1"/>
          <p:nvPr>
            <p:ph type="title"/>
          </p:nvPr>
        </p:nvSpPr>
        <p:spPr>
          <a:xfrm>
            <a:off x="1451869" y="783573"/>
            <a:ext cx="21746797" cy="2207524"/>
          </a:xfrm>
          <a:prstGeom prst="rect">
            <a:avLst/>
          </a:prstGeom>
        </p:spPr>
        <p:txBody>
          <a:bodyPr/>
          <a:lstStyle/>
          <a:p>
            <a:pPr/>
            <a:r>
              <a:t>Title Text</a:t>
            </a:r>
          </a:p>
        </p:txBody>
      </p:sp>
      <p:sp>
        <p:nvSpPr>
          <p:cNvPr id="667" name="Shape 695"/>
          <p:cNvSpPr/>
          <p:nvPr/>
        </p:nvSpPr>
        <p:spPr>
          <a:xfrm flipH="1">
            <a:off x="1041396" y="783574"/>
            <a:ext cx="133773" cy="1784531"/>
          </a:xfrm>
          <a:prstGeom prst="rect">
            <a:avLst/>
          </a:prstGeom>
          <a:solidFill>
            <a:srgbClr val="000000"/>
          </a:solidFill>
          <a:ln w="12700">
            <a:miter lim="400000"/>
          </a:ln>
        </p:spPr>
        <p:txBody>
          <a:bodyPr lIns="121918" tIns="121918" rIns="121918" bIns="121918" anchor="ctr"/>
          <a:lstStyle/>
          <a:p>
            <a:pPr algn="ctr">
              <a:lnSpc>
                <a:spcPct val="100000"/>
              </a:lnSpc>
              <a:spcBef>
                <a:spcPts val="0"/>
              </a:spcBef>
              <a:defRPr b="0" sz="2600">
                <a:solidFill>
                  <a:srgbClr val="FFFFFF"/>
                </a:solidFill>
                <a:latin typeface="Verdana"/>
                <a:ea typeface="Verdana"/>
                <a:cs typeface="Verdana"/>
                <a:sym typeface="Verdana"/>
              </a:defRPr>
            </a:pPr>
          </a:p>
        </p:txBody>
      </p:sp>
      <p:grpSp>
        <p:nvGrpSpPr>
          <p:cNvPr id="671" name="Group 699"/>
          <p:cNvGrpSpPr/>
          <p:nvPr/>
        </p:nvGrpSpPr>
        <p:grpSpPr>
          <a:xfrm>
            <a:off x="22603860" y="12793058"/>
            <a:ext cx="594808" cy="629480"/>
            <a:chOff x="0" y="0"/>
            <a:chExt cx="594806" cy="629479"/>
          </a:xfrm>
        </p:grpSpPr>
        <p:sp>
          <p:nvSpPr>
            <p:cNvPr id="668" name="Shape 696"/>
            <p:cNvSpPr/>
            <p:nvPr/>
          </p:nvSpPr>
          <p:spPr>
            <a:xfrm>
              <a:off x="-1" y="-1"/>
              <a:ext cx="247691" cy="53995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0" y="5718"/>
                  </a:lnTo>
                  <a:lnTo>
                    <a:pt x="0" y="19448"/>
                  </a:lnTo>
                  <a:lnTo>
                    <a:pt x="8115" y="21600"/>
                  </a:lnTo>
                  <a:lnTo>
                    <a:pt x="8115" y="7870"/>
                  </a:lnTo>
                  <a:lnTo>
                    <a:pt x="21600" y="4303"/>
                  </a:lnTo>
                  <a:lnTo>
                    <a:pt x="21600" y="0"/>
                  </a:lnTo>
                  <a:close/>
                </a:path>
              </a:pathLst>
            </a:custGeom>
            <a:solidFill>
              <a:srgbClr val="BFBFBF"/>
            </a:solidFill>
            <a:ln w="12700" cap="flat">
              <a:noFill/>
              <a:miter lim="400000"/>
            </a:ln>
            <a:effectLst/>
          </p:spPr>
          <p:txBody>
            <a:bodyPr wrap="square" lIns="121918" tIns="121918" rIns="121918" bIns="121918" numCol="1" anchor="t">
              <a:noAutofit/>
            </a:bodyPr>
            <a:lstStyle/>
            <a:p>
              <a:pPr>
                <a:lnSpc>
                  <a:spcPct val="100000"/>
                </a:lnSpc>
                <a:spcBef>
                  <a:spcPts val="0"/>
                </a:spcBef>
                <a:defRPr b="0" sz="3400">
                  <a:latin typeface="Verdana"/>
                  <a:ea typeface="Verdana"/>
                  <a:cs typeface="Verdana"/>
                  <a:sym typeface="Verdana"/>
                </a:defRPr>
              </a:pPr>
            </a:p>
          </p:txBody>
        </p:sp>
        <p:sp>
          <p:nvSpPr>
            <p:cNvPr id="669" name="Shape 697"/>
            <p:cNvSpPr/>
            <p:nvPr/>
          </p:nvSpPr>
          <p:spPr>
            <a:xfrm>
              <a:off x="154628" y="-1"/>
              <a:ext cx="285551" cy="62912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534" y="0"/>
                  </a:moveTo>
                  <a:lnTo>
                    <a:pt x="14534" y="9379"/>
                  </a:lnTo>
                  <a:lnTo>
                    <a:pt x="7039" y="9379"/>
                  </a:lnTo>
                  <a:lnTo>
                    <a:pt x="7039" y="5892"/>
                  </a:lnTo>
                  <a:lnTo>
                    <a:pt x="0" y="7739"/>
                  </a:lnTo>
                  <a:lnTo>
                    <a:pt x="0" y="19753"/>
                  </a:lnTo>
                  <a:lnTo>
                    <a:pt x="7039" y="21600"/>
                  </a:lnTo>
                  <a:lnTo>
                    <a:pt x="7039" y="12246"/>
                  </a:lnTo>
                  <a:lnTo>
                    <a:pt x="14534" y="12246"/>
                  </a:lnTo>
                  <a:lnTo>
                    <a:pt x="14534" y="15720"/>
                  </a:lnTo>
                  <a:lnTo>
                    <a:pt x="21600" y="13874"/>
                  </a:lnTo>
                  <a:lnTo>
                    <a:pt x="21600" y="1847"/>
                  </a:lnTo>
                  <a:lnTo>
                    <a:pt x="14534" y="0"/>
                  </a:lnTo>
                  <a:close/>
                </a:path>
              </a:pathLst>
            </a:custGeom>
            <a:solidFill>
              <a:srgbClr val="BFBFBF"/>
            </a:solidFill>
            <a:ln w="12700" cap="flat">
              <a:noFill/>
              <a:miter lim="400000"/>
            </a:ln>
            <a:effectLst/>
          </p:spPr>
          <p:txBody>
            <a:bodyPr wrap="square" lIns="121918" tIns="121918" rIns="121918" bIns="121918" numCol="1" anchor="t">
              <a:noAutofit/>
            </a:bodyPr>
            <a:lstStyle/>
            <a:p>
              <a:pPr>
                <a:lnSpc>
                  <a:spcPct val="100000"/>
                </a:lnSpc>
                <a:spcBef>
                  <a:spcPts val="0"/>
                </a:spcBef>
                <a:defRPr b="0" sz="3400">
                  <a:latin typeface="Verdana"/>
                  <a:ea typeface="Verdana"/>
                  <a:cs typeface="Verdana"/>
                  <a:sym typeface="Verdana"/>
                </a:defRPr>
              </a:pPr>
            </a:p>
          </p:txBody>
        </p:sp>
        <p:sp>
          <p:nvSpPr>
            <p:cNvPr id="670" name="Shape 698"/>
            <p:cNvSpPr/>
            <p:nvPr/>
          </p:nvSpPr>
          <p:spPr>
            <a:xfrm>
              <a:off x="346763" y="89167"/>
              <a:ext cx="248044" cy="54031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15885"/>
                  </a:lnTo>
                  <a:lnTo>
                    <a:pt x="21600" y="2150"/>
                  </a:lnTo>
                  <a:lnTo>
                    <a:pt x="13496" y="0"/>
                  </a:lnTo>
                  <a:lnTo>
                    <a:pt x="13496" y="13735"/>
                  </a:lnTo>
                  <a:lnTo>
                    <a:pt x="0" y="17300"/>
                  </a:lnTo>
                  <a:lnTo>
                    <a:pt x="0" y="21600"/>
                  </a:lnTo>
                  <a:close/>
                </a:path>
              </a:pathLst>
            </a:custGeom>
            <a:solidFill>
              <a:srgbClr val="BFBFBF"/>
            </a:solidFill>
            <a:ln w="12700" cap="flat">
              <a:noFill/>
              <a:miter lim="400000"/>
            </a:ln>
            <a:effectLst/>
          </p:spPr>
          <p:txBody>
            <a:bodyPr wrap="square" lIns="121918" tIns="121918" rIns="121918" bIns="121918" numCol="1" anchor="t">
              <a:noAutofit/>
            </a:bodyPr>
            <a:lstStyle/>
            <a:p>
              <a:pPr>
                <a:lnSpc>
                  <a:spcPct val="100000"/>
                </a:lnSpc>
                <a:spcBef>
                  <a:spcPts val="0"/>
                </a:spcBef>
                <a:defRPr b="0" sz="3400">
                  <a:latin typeface="Verdana"/>
                  <a:ea typeface="Verdana"/>
                  <a:cs typeface="Verdana"/>
                  <a:sym typeface="Verdana"/>
                </a:defRPr>
              </a:pPr>
            </a:p>
          </p:txBody>
        </p:sp>
      </p:grpSp>
      <p:sp>
        <p:nvSpPr>
          <p:cNvPr id="672" name="Shape 700"/>
          <p:cNvSpPr txBox="1"/>
          <p:nvPr/>
        </p:nvSpPr>
        <p:spPr>
          <a:xfrm>
            <a:off x="1451869" y="12938280"/>
            <a:ext cx="3223576" cy="485139"/>
          </a:xfrm>
          <a:prstGeom prst="rect">
            <a:avLst/>
          </a:prstGeom>
          <a:ln w="12700">
            <a:miter lim="400000"/>
          </a:ln>
          <a:extLst>
            <a:ext uri="{C572A759-6A51-4108-AA02-DFA0A04FC94B}">
              <ma14:wrappingTextBoxFlag xmlns:ma14="http://schemas.microsoft.com/office/mac/drawingml/2011/main" val="1"/>
            </a:ext>
          </a:extLst>
        </p:spPr>
        <p:txBody>
          <a:bodyPr wrap="none" lIns="121918" tIns="121918" rIns="121918" bIns="121918">
            <a:spAutoFit/>
          </a:bodyPr>
          <a:lstStyle>
            <a:lvl1pPr>
              <a:lnSpc>
                <a:spcPct val="100000"/>
              </a:lnSpc>
              <a:spcBef>
                <a:spcPts val="0"/>
              </a:spcBef>
              <a:defRPr b="0" sz="1600">
                <a:solidFill>
                  <a:srgbClr val="AFABAB"/>
                </a:solidFill>
                <a:latin typeface="Verdana"/>
                <a:ea typeface="Verdana"/>
                <a:cs typeface="Verdana"/>
                <a:sym typeface="Verdana"/>
              </a:defRPr>
            </a:lvl1pPr>
          </a:lstStyle>
          <a:p>
            <a:pPr/>
            <a:r>
              <a:t>Copyright © 2017 HashiCorp</a:t>
            </a:r>
          </a:p>
        </p:txBody>
      </p:sp>
      <p:sp>
        <p:nvSpPr>
          <p:cNvPr id="673" name="Slide Number"/>
          <p:cNvSpPr txBox="1"/>
          <p:nvPr>
            <p:ph type="sldNum" sz="quarter" idx="2"/>
          </p:nvPr>
        </p:nvSpPr>
        <p:spPr>
          <a:xfrm>
            <a:off x="23456900" y="12945584"/>
            <a:ext cx="514905" cy="485139"/>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Slide - Hashicorp Suite">
    <p:spTree>
      <p:nvGrpSpPr>
        <p:cNvPr id="1" name=""/>
        <p:cNvGrpSpPr/>
        <p:nvPr/>
      </p:nvGrpSpPr>
      <p:grpSpPr>
        <a:xfrm>
          <a:off x="0" y="0"/>
          <a:ext cx="0" cy="0"/>
          <a:chOff x="0" y="0"/>
          <a:chExt cx="0" cy="0"/>
        </a:xfrm>
      </p:grpSpPr>
      <p:pic>
        <p:nvPicPr>
          <p:cNvPr id="62" name="image5.png" descr="image5.png"/>
          <p:cNvPicPr>
            <a:picLocks noChangeAspect="1"/>
          </p:cNvPicPr>
          <p:nvPr/>
        </p:nvPicPr>
        <p:blipFill>
          <a:blip r:embed="rId2">
            <a:extLst/>
          </a:blip>
          <a:stretch>
            <a:fillRect/>
          </a:stretch>
        </p:blipFill>
        <p:spPr>
          <a:xfrm>
            <a:off x="379" y="2518"/>
            <a:ext cx="24383647" cy="13711033"/>
          </a:xfrm>
          <a:prstGeom prst="rect">
            <a:avLst/>
          </a:prstGeom>
          <a:ln w="12700">
            <a:miter lim="400000"/>
          </a:ln>
        </p:spPr>
      </p:pic>
      <p:sp>
        <p:nvSpPr>
          <p:cNvPr id="63" name="Shape 68"/>
          <p:cNvSpPr/>
          <p:nvPr/>
        </p:nvSpPr>
        <p:spPr>
          <a:xfrm>
            <a:off x="1701673" y="3082172"/>
            <a:ext cx="12838856" cy="10633830"/>
          </a:xfrm>
          <a:prstGeom prst="rect">
            <a:avLst/>
          </a:prstGeom>
          <a:solidFill>
            <a:srgbClr val="EEEEEE"/>
          </a:solidFill>
          <a:ln w="12700">
            <a:miter lim="400000"/>
          </a:ln>
        </p:spPr>
        <p:txBody>
          <a:bodyPr lIns="121918" tIns="121918" rIns="121918" bIns="121918" anchor="ctr"/>
          <a:lstStyle/>
          <a:p>
            <a:pPr algn="ctr">
              <a:lnSpc>
                <a:spcPct val="100000"/>
              </a:lnSpc>
              <a:spcBef>
                <a:spcPts val="0"/>
              </a:spcBef>
              <a:defRPr b="0" sz="3400">
                <a:solidFill>
                  <a:srgbClr val="FFFFFF"/>
                </a:solidFill>
                <a:latin typeface="Verdana"/>
                <a:ea typeface="Verdana"/>
                <a:cs typeface="Verdana"/>
                <a:sym typeface="Verdana"/>
              </a:defRPr>
            </a:pPr>
          </a:p>
        </p:txBody>
      </p:sp>
      <p:sp>
        <p:nvSpPr>
          <p:cNvPr id="64" name="Title Text"/>
          <p:cNvSpPr txBox="1"/>
          <p:nvPr>
            <p:ph type="title"/>
          </p:nvPr>
        </p:nvSpPr>
        <p:spPr>
          <a:xfrm>
            <a:off x="2336799" y="5257800"/>
            <a:ext cx="11531601" cy="4927600"/>
          </a:xfrm>
          <a:prstGeom prst="rect">
            <a:avLst/>
          </a:prstGeom>
        </p:spPr>
        <p:txBody>
          <a:bodyPr lIns="121918" tIns="121918" rIns="121918" bIns="121918" anchor="b"/>
          <a:lstStyle>
            <a:lvl1pPr defTabSz="2438400">
              <a:lnSpc>
                <a:spcPct val="90000"/>
              </a:lnSpc>
              <a:spcBef>
                <a:spcPts val="2500"/>
              </a:spcBef>
              <a:defRPr spc="0" sz="8400"/>
            </a:lvl1pPr>
          </a:lstStyle>
          <a:p>
            <a:pPr/>
            <a:r>
              <a:t>Title Text</a:t>
            </a:r>
          </a:p>
        </p:txBody>
      </p:sp>
      <p:sp>
        <p:nvSpPr>
          <p:cNvPr id="65" name="Body Level One…"/>
          <p:cNvSpPr txBox="1"/>
          <p:nvPr>
            <p:ph type="body" sz="quarter" idx="1"/>
          </p:nvPr>
        </p:nvSpPr>
        <p:spPr>
          <a:xfrm>
            <a:off x="2336799" y="10414000"/>
            <a:ext cx="11531601" cy="2374962"/>
          </a:xfrm>
          <a:prstGeom prst="rect">
            <a:avLst/>
          </a:prstGeom>
        </p:spPr>
        <p:txBody>
          <a:bodyPr lIns="0" tIns="0" rIns="0" bIns="0"/>
          <a:lstStyle>
            <a:lvl1pPr marL="0" indent="0" defTabSz="2438400">
              <a:spcBef>
                <a:spcPts val="2600"/>
              </a:spcBef>
              <a:buClrTx/>
              <a:buSzTx/>
              <a:buNone/>
              <a:defRPr sz="4200">
                <a:solidFill>
                  <a:schemeClr val="accent2"/>
                </a:solidFill>
              </a:defRPr>
            </a:lvl1pPr>
            <a:lvl2pPr marL="0" indent="0" defTabSz="2438400">
              <a:spcBef>
                <a:spcPts val="2600"/>
              </a:spcBef>
              <a:buClrTx/>
              <a:buSzTx/>
              <a:buNone/>
              <a:defRPr sz="4200">
                <a:solidFill>
                  <a:schemeClr val="accent2"/>
                </a:solidFill>
              </a:defRPr>
            </a:lvl2pPr>
            <a:lvl3pPr marL="1165860" indent="-480059" defTabSz="2438400">
              <a:spcBef>
                <a:spcPts val="2600"/>
              </a:spcBef>
              <a:buClrTx/>
              <a:buChar char="•"/>
              <a:defRPr sz="4200">
                <a:solidFill>
                  <a:schemeClr val="accent2"/>
                </a:solidFill>
              </a:defRPr>
            </a:lvl3pPr>
            <a:lvl4pPr marL="1562100" indent="-533400" defTabSz="2438400">
              <a:spcBef>
                <a:spcPts val="2600"/>
              </a:spcBef>
              <a:buClrTx/>
              <a:buChar char="•"/>
              <a:defRPr sz="4200">
                <a:solidFill>
                  <a:schemeClr val="accent2"/>
                </a:solidFill>
              </a:defRPr>
            </a:lvl4pPr>
            <a:lvl5pPr marL="1905000" indent="-533400" defTabSz="2438400">
              <a:spcBef>
                <a:spcPts val="2600"/>
              </a:spcBef>
              <a:buClrTx/>
              <a:buChar char="•"/>
              <a:defRPr sz="4200">
                <a:solidFill>
                  <a:schemeClr val="accent2"/>
                </a:solidFill>
              </a:defRPr>
            </a:lvl5pPr>
          </a:lstStyle>
          <a:p>
            <a:pPr/>
            <a:r>
              <a:t>Body Level One</a:t>
            </a:r>
          </a:p>
          <a:p>
            <a:pPr lvl="1"/>
            <a:r>
              <a:t>Body Level Two</a:t>
            </a:r>
          </a:p>
          <a:p>
            <a:pPr lvl="2"/>
            <a:r>
              <a:t>Body Level Three</a:t>
            </a:r>
          </a:p>
          <a:p>
            <a:pPr lvl="3"/>
            <a:r>
              <a:t>Body Level Four</a:t>
            </a:r>
          </a:p>
          <a:p>
            <a:pPr lvl="4"/>
            <a:r>
              <a:t>Body Level Five</a:t>
            </a:r>
          </a:p>
        </p:txBody>
      </p:sp>
      <p:sp>
        <p:nvSpPr>
          <p:cNvPr id="66" name="Shape 71"/>
          <p:cNvSpPr txBox="1"/>
          <p:nvPr/>
        </p:nvSpPr>
        <p:spPr>
          <a:xfrm>
            <a:off x="2336798" y="12859187"/>
            <a:ext cx="4311491" cy="2794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ct val="100000"/>
              </a:lnSpc>
              <a:spcBef>
                <a:spcPts val="0"/>
              </a:spcBef>
              <a:defRPr b="0" sz="1800">
                <a:solidFill>
                  <a:srgbClr val="AFABAB"/>
                </a:solidFill>
                <a:latin typeface="Verdana"/>
                <a:ea typeface="Verdana"/>
                <a:cs typeface="Verdana"/>
                <a:sym typeface="Verdana"/>
              </a:defRPr>
            </a:lvl1pPr>
          </a:lstStyle>
          <a:p>
            <a:pPr/>
            <a:r>
              <a:t>Copyright © 2017 HashiCorp</a:t>
            </a:r>
          </a:p>
        </p:txBody>
      </p:sp>
      <p:sp>
        <p:nvSpPr>
          <p:cNvPr id="67" name="Shape 72"/>
          <p:cNvSpPr/>
          <p:nvPr/>
        </p:nvSpPr>
        <p:spPr>
          <a:xfrm>
            <a:off x="2856460" y="1387717"/>
            <a:ext cx="2938850" cy="3081871"/>
          </a:xfrm>
          <a:prstGeom prst="rect">
            <a:avLst/>
          </a:prstGeom>
          <a:solidFill>
            <a:schemeClr val="accent2"/>
          </a:solidFill>
          <a:ln w="12700">
            <a:miter lim="400000"/>
          </a:ln>
        </p:spPr>
        <p:txBody>
          <a:bodyPr lIns="121918" tIns="121918" rIns="121918" bIns="121918"/>
          <a:lstStyle/>
          <a:p>
            <a:pPr>
              <a:lnSpc>
                <a:spcPct val="100000"/>
              </a:lnSpc>
              <a:spcBef>
                <a:spcPts val="0"/>
              </a:spcBef>
              <a:defRPr b="0" sz="3400">
                <a:latin typeface="Verdana"/>
                <a:ea typeface="Verdana"/>
                <a:cs typeface="Verdana"/>
                <a:sym typeface="Verdana"/>
              </a:defRPr>
            </a:pPr>
          </a:p>
        </p:txBody>
      </p:sp>
      <p:pic>
        <p:nvPicPr>
          <p:cNvPr id="68" name="image2.png" descr="image2.png"/>
          <p:cNvPicPr>
            <a:picLocks noChangeAspect="1"/>
          </p:cNvPicPr>
          <p:nvPr/>
        </p:nvPicPr>
        <p:blipFill>
          <a:blip r:embed="rId3">
            <a:extLst/>
          </a:blip>
          <a:stretch>
            <a:fillRect/>
          </a:stretch>
        </p:blipFill>
        <p:spPr>
          <a:xfrm>
            <a:off x="3116234" y="1817714"/>
            <a:ext cx="2374967" cy="2374962"/>
          </a:xfrm>
          <a:prstGeom prst="rect">
            <a:avLst/>
          </a:prstGeom>
          <a:ln w="12700">
            <a:miter lim="400000"/>
          </a:ln>
        </p:spPr>
      </p:pic>
      <p:sp>
        <p:nvSpPr>
          <p:cNvPr id="69" name="Slide Number"/>
          <p:cNvSpPr txBox="1"/>
          <p:nvPr>
            <p:ph type="sldNum" sz="quarter" idx="2"/>
          </p:nvPr>
        </p:nvSpPr>
        <p:spPr>
          <a:xfrm>
            <a:off x="16701931" y="12343131"/>
            <a:ext cx="773270" cy="739139"/>
          </a:xfrm>
          <a:prstGeom prst="rect">
            <a:avLst/>
          </a:prstGeom>
        </p:spPr>
        <p:txBody>
          <a:bodyPr anchor="ctr"/>
          <a:lstStyle>
            <a:lvl1pPr>
              <a:defRPr sz="32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erraform - Terminal">
    <p:spTree>
      <p:nvGrpSpPr>
        <p:cNvPr id="1" name=""/>
        <p:cNvGrpSpPr/>
        <p:nvPr/>
      </p:nvGrpSpPr>
      <p:grpSpPr>
        <a:xfrm>
          <a:off x="0" y="0"/>
          <a:ext cx="0" cy="0"/>
          <a:chOff x="0" y="0"/>
          <a:chExt cx="0" cy="0"/>
        </a:xfrm>
      </p:grpSpPr>
      <p:pic>
        <p:nvPicPr>
          <p:cNvPr id="680" name="logo.png" descr="logo.png"/>
          <p:cNvPicPr>
            <a:picLocks noChangeAspect="1"/>
          </p:cNvPicPr>
          <p:nvPr/>
        </p:nvPicPr>
        <p:blipFill>
          <a:blip r:embed="rId2">
            <a:extLst/>
          </a:blip>
          <a:stretch>
            <a:fillRect/>
          </a:stretch>
        </p:blipFill>
        <p:spPr>
          <a:xfrm>
            <a:off x="-254000" y="6020692"/>
            <a:ext cx="7620000" cy="8770192"/>
          </a:xfrm>
          <a:prstGeom prst="rect">
            <a:avLst/>
          </a:prstGeom>
          <a:ln w="12700">
            <a:miter lim="400000"/>
          </a:ln>
        </p:spPr>
      </p:pic>
      <p:sp>
        <p:nvSpPr>
          <p:cNvPr id="681" name="Rectangle"/>
          <p:cNvSpPr/>
          <p:nvPr/>
        </p:nvSpPr>
        <p:spPr>
          <a:xfrm>
            <a:off x="5702300" y="1862161"/>
            <a:ext cx="17780000" cy="10505930"/>
          </a:xfrm>
          <a:prstGeom prst="rect">
            <a:avLst/>
          </a:prstGeom>
          <a:solidFill>
            <a:srgbClr val="010223"/>
          </a:solidFill>
          <a:ln w="38100">
            <a:solidFill>
              <a:srgbClr val="010223"/>
            </a:solidFill>
            <a:miter lim="400000"/>
          </a:ln>
        </p:spPr>
        <p:txBody>
          <a:bodyPr lIns="121918" tIns="121918" rIns="121918" bIns="121918" anchor="ctr"/>
          <a:lstStyle/>
          <a:p>
            <a:pPr defTabSz="825500">
              <a:defRPr sz="3200">
                <a:solidFill>
                  <a:srgbClr val="FFFFFF"/>
                </a:solidFill>
                <a:latin typeface="Tahoma"/>
                <a:ea typeface="Tahoma"/>
                <a:cs typeface="Tahoma"/>
                <a:sym typeface="Tahoma"/>
              </a:defRPr>
            </a:pPr>
          </a:p>
        </p:txBody>
      </p:sp>
      <p:sp>
        <p:nvSpPr>
          <p:cNvPr id="682" name="Rectangle"/>
          <p:cNvSpPr/>
          <p:nvPr/>
        </p:nvSpPr>
        <p:spPr>
          <a:xfrm>
            <a:off x="5702299" y="1335212"/>
            <a:ext cx="17780002" cy="760999"/>
          </a:xfrm>
          <a:prstGeom prst="rect">
            <a:avLst/>
          </a:prstGeom>
          <a:solidFill>
            <a:schemeClr val="accent4"/>
          </a:solidFill>
          <a:ln w="38100">
            <a:solidFill>
              <a:schemeClr val="accent4"/>
            </a:solidFill>
            <a:miter lim="400000"/>
          </a:ln>
        </p:spPr>
        <p:txBody>
          <a:bodyPr lIns="121918" tIns="121918" rIns="121918" bIns="121918" anchor="ctr"/>
          <a:lstStyle/>
          <a:p>
            <a:pPr defTabSz="825500">
              <a:defRPr sz="3200">
                <a:solidFill>
                  <a:srgbClr val="FFFFFF"/>
                </a:solidFill>
                <a:latin typeface="Tahoma"/>
                <a:ea typeface="Tahoma"/>
                <a:cs typeface="Tahoma"/>
                <a:sym typeface="Tahoma"/>
              </a:defRPr>
            </a:pPr>
          </a:p>
        </p:txBody>
      </p:sp>
      <p:sp>
        <p:nvSpPr>
          <p:cNvPr id="683" name="Circle"/>
          <p:cNvSpPr/>
          <p:nvPr/>
        </p:nvSpPr>
        <p:spPr>
          <a:xfrm>
            <a:off x="6813215" y="1580007"/>
            <a:ext cx="271411" cy="271411"/>
          </a:xfrm>
          <a:prstGeom prst="ellipse">
            <a:avLst/>
          </a:prstGeom>
          <a:solidFill>
            <a:srgbClr val="263235">
              <a:alpha val="40000"/>
            </a:srgbClr>
          </a:solidFill>
          <a:ln w="12700">
            <a:miter lim="400000"/>
          </a:ln>
        </p:spPr>
        <p:txBody>
          <a:bodyPr lIns="121918" tIns="121918" rIns="121918" bIns="121918" anchor="ctr"/>
          <a:lstStyle/>
          <a:p>
            <a:pPr defTabSz="825500">
              <a:defRPr sz="3200">
                <a:solidFill>
                  <a:srgbClr val="FFFFFF"/>
                </a:solidFill>
                <a:latin typeface="Tahoma"/>
                <a:ea typeface="Tahoma"/>
                <a:cs typeface="Tahoma"/>
                <a:sym typeface="Tahoma"/>
              </a:defRPr>
            </a:pPr>
          </a:p>
        </p:txBody>
      </p:sp>
      <p:sp>
        <p:nvSpPr>
          <p:cNvPr id="684" name="Circle"/>
          <p:cNvSpPr/>
          <p:nvPr/>
        </p:nvSpPr>
        <p:spPr>
          <a:xfrm>
            <a:off x="6391435" y="1580007"/>
            <a:ext cx="271413" cy="271411"/>
          </a:xfrm>
          <a:prstGeom prst="ellipse">
            <a:avLst/>
          </a:prstGeom>
          <a:solidFill>
            <a:srgbClr val="263235">
              <a:alpha val="60000"/>
            </a:srgbClr>
          </a:solidFill>
          <a:ln w="12700">
            <a:miter lim="400000"/>
          </a:ln>
        </p:spPr>
        <p:txBody>
          <a:bodyPr lIns="121918" tIns="121918" rIns="121918" bIns="121918" anchor="ctr"/>
          <a:lstStyle/>
          <a:p>
            <a:pPr defTabSz="825500">
              <a:defRPr sz="3200">
                <a:solidFill>
                  <a:srgbClr val="FFFFFF"/>
                </a:solidFill>
                <a:latin typeface="Tahoma"/>
                <a:ea typeface="Tahoma"/>
                <a:cs typeface="Tahoma"/>
                <a:sym typeface="Tahoma"/>
              </a:defRPr>
            </a:pPr>
          </a:p>
        </p:txBody>
      </p:sp>
      <p:sp>
        <p:nvSpPr>
          <p:cNvPr id="685" name="Circle"/>
          <p:cNvSpPr/>
          <p:nvPr/>
        </p:nvSpPr>
        <p:spPr>
          <a:xfrm>
            <a:off x="5969658" y="1580007"/>
            <a:ext cx="271411" cy="271411"/>
          </a:xfrm>
          <a:prstGeom prst="ellipse">
            <a:avLst/>
          </a:prstGeom>
          <a:solidFill>
            <a:srgbClr val="263235">
              <a:alpha val="80000"/>
            </a:srgbClr>
          </a:solidFill>
          <a:ln w="12700">
            <a:miter lim="400000"/>
          </a:ln>
        </p:spPr>
        <p:txBody>
          <a:bodyPr lIns="121918" tIns="121918" rIns="121918" bIns="121918" anchor="ctr"/>
          <a:lstStyle/>
          <a:p>
            <a:pPr defTabSz="825500">
              <a:defRPr sz="3200">
                <a:solidFill>
                  <a:srgbClr val="FFFFFF"/>
                </a:solidFill>
                <a:latin typeface="Tahoma"/>
                <a:ea typeface="Tahoma"/>
                <a:cs typeface="Tahoma"/>
                <a:sym typeface="Tahoma"/>
              </a:defRPr>
            </a:pPr>
          </a:p>
        </p:txBody>
      </p:sp>
      <p:sp>
        <p:nvSpPr>
          <p:cNvPr id="686" name="Body Level One…"/>
          <p:cNvSpPr txBox="1"/>
          <p:nvPr>
            <p:ph type="body" sz="quarter" idx="1"/>
          </p:nvPr>
        </p:nvSpPr>
        <p:spPr>
          <a:xfrm>
            <a:off x="6256971" y="2587656"/>
            <a:ext cx="16670657" cy="740073"/>
          </a:xfrm>
          <a:prstGeom prst="rect">
            <a:avLst/>
          </a:prstGeom>
        </p:spPr>
        <p:txBody>
          <a:bodyPr/>
          <a:lstStyle>
            <a:lvl1pPr marL="604157" indent="-604157" defTabSz="2438400">
              <a:spcBef>
                <a:spcPts val="2600"/>
              </a:spcBef>
              <a:buClrTx/>
              <a:buFont typeface="Arial"/>
              <a:buChar char="•"/>
              <a:defRPr sz="7400">
                <a:solidFill>
                  <a:srgbClr val="000000"/>
                </a:solidFill>
              </a:defRPr>
            </a:lvl1pPr>
            <a:lvl2pPr marL="1162050" indent="-704850" defTabSz="2438400">
              <a:spcBef>
                <a:spcPts val="2600"/>
              </a:spcBef>
              <a:buClrTx/>
              <a:buFont typeface="Arial"/>
              <a:buChar char="•"/>
              <a:defRPr sz="7400">
                <a:solidFill>
                  <a:srgbClr val="000000"/>
                </a:solidFill>
              </a:defRPr>
            </a:lvl2pPr>
            <a:lvl3pPr marL="1760220" indent="-845819" defTabSz="2438400">
              <a:spcBef>
                <a:spcPts val="2600"/>
              </a:spcBef>
              <a:buClrTx/>
              <a:buFont typeface="Arial"/>
              <a:buChar char="•"/>
              <a:defRPr sz="7400">
                <a:solidFill>
                  <a:srgbClr val="000000"/>
                </a:solidFill>
              </a:defRPr>
            </a:lvl3pPr>
            <a:lvl4pPr marL="2311400" indent="-939800" defTabSz="2438400">
              <a:spcBef>
                <a:spcPts val="2600"/>
              </a:spcBef>
              <a:buClrTx/>
              <a:buFont typeface="Arial"/>
              <a:buChar char="•"/>
              <a:defRPr sz="7400">
                <a:solidFill>
                  <a:srgbClr val="000000"/>
                </a:solidFill>
              </a:defRPr>
            </a:lvl4pPr>
            <a:lvl5pPr marL="2768600" indent="-939800" defTabSz="2438400">
              <a:spcBef>
                <a:spcPts val="2600"/>
              </a:spcBef>
              <a:buClrTx/>
              <a:buFont typeface="Arial"/>
              <a:buChar char="•"/>
              <a:defRPr sz="7400">
                <a:solidFill>
                  <a:srgbClr val="000000"/>
                </a:solidFill>
              </a:defRPr>
            </a:lvl5pPr>
          </a:lstStyle>
          <a:p>
            <a:pPr/>
            <a:r>
              <a:t>Body Level One</a:t>
            </a:r>
          </a:p>
          <a:p>
            <a:pPr lvl="1"/>
            <a:r>
              <a:t>Body Level Two</a:t>
            </a:r>
          </a:p>
          <a:p>
            <a:pPr lvl="2"/>
            <a:r>
              <a:t>Body Level Three</a:t>
            </a:r>
          </a:p>
          <a:p>
            <a:pPr lvl="3"/>
            <a:r>
              <a:t>Body Level Four</a:t>
            </a:r>
          </a:p>
          <a:p>
            <a:pPr lvl="4"/>
            <a:r>
              <a:t>Body Level Five</a:t>
            </a:r>
          </a:p>
        </p:txBody>
      </p:sp>
      <p:sp>
        <p:nvSpPr>
          <p:cNvPr id="687" name="Terminal"/>
          <p:cNvSpPr txBox="1"/>
          <p:nvPr/>
        </p:nvSpPr>
        <p:spPr>
          <a:xfrm>
            <a:off x="7146090" y="1480761"/>
            <a:ext cx="14892420" cy="4699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defTabSz="825500">
              <a:defRPr sz="2400">
                <a:solidFill>
                  <a:srgbClr val="FFFFFF"/>
                </a:solidFill>
                <a:latin typeface="Courier"/>
                <a:ea typeface="Courier"/>
                <a:cs typeface="Courier"/>
                <a:sym typeface="Courier"/>
              </a:defRPr>
            </a:lvl1pPr>
          </a:lstStyle>
          <a:p>
            <a:pPr/>
            <a:r>
              <a:t>Terminal</a:t>
            </a:r>
          </a:p>
        </p:txBody>
      </p:sp>
      <p:pic>
        <p:nvPicPr>
          <p:cNvPr id="688" name="hashicorp-text-black.png" descr="hashicorp-text-black.png"/>
          <p:cNvPicPr>
            <a:picLocks noChangeAspect="1"/>
          </p:cNvPicPr>
          <p:nvPr/>
        </p:nvPicPr>
        <p:blipFill>
          <a:blip r:embed="rId3">
            <a:alphaModFix amt="25000"/>
            <a:extLst/>
          </a:blip>
          <a:stretch>
            <a:fillRect/>
          </a:stretch>
        </p:blipFill>
        <p:spPr>
          <a:xfrm>
            <a:off x="21145005" y="12700000"/>
            <a:ext cx="2857503" cy="635000"/>
          </a:xfrm>
          <a:prstGeom prst="rect">
            <a:avLst/>
          </a:prstGeom>
          <a:ln w="12700">
            <a:miter lim="400000"/>
          </a:ln>
        </p:spPr>
      </p:pic>
      <p:sp>
        <p:nvSpPr>
          <p:cNvPr id="689" name="Slide Number"/>
          <p:cNvSpPr txBox="1"/>
          <p:nvPr>
            <p:ph type="sldNum" sz="quarter" idx="2"/>
          </p:nvPr>
        </p:nvSpPr>
        <p:spPr>
          <a:xfrm>
            <a:off x="16701931" y="12343131"/>
            <a:ext cx="773270" cy="739139"/>
          </a:xfrm>
          <a:prstGeom prst="rect">
            <a:avLst/>
          </a:prstGeom>
        </p:spPr>
        <p:txBody>
          <a:bodyPr anchor="ctr"/>
          <a:lstStyle>
            <a:lvl1pPr>
              <a:defRPr sz="32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Slide - Terraform">
    <p:spTree>
      <p:nvGrpSpPr>
        <p:cNvPr id="1" name=""/>
        <p:cNvGrpSpPr/>
        <p:nvPr/>
      </p:nvGrpSpPr>
      <p:grpSpPr>
        <a:xfrm>
          <a:off x="0" y="0"/>
          <a:ext cx="0" cy="0"/>
          <a:chOff x="0" y="0"/>
          <a:chExt cx="0" cy="0"/>
        </a:xfrm>
      </p:grpSpPr>
      <p:pic>
        <p:nvPicPr>
          <p:cNvPr id="76" name="image5.png" descr="image5.png"/>
          <p:cNvPicPr>
            <a:picLocks noChangeAspect="1"/>
          </p:cNvPicPr>
          <p:nvPr/>
        </p:nvPicPr>
        <p:blipFill>
          <a:blip r:embed="rId2">
            <a:extLst/>
          </a:blip>
          <a:stretch>
            <a:fillRect/>
          </a:stretch>
        </p:blipFill>
        <p:spPr>
          <a:xfrm>
            <a:off x="379" y="2518"/>
            <a:ext cx="24383647" cy="13711033"/>
          </a:xfrm>
          <a:prstGeom prst="rect">
            <a:avLst/>
          </a:prstGeom>
          <a:ln w="12700">
            <a:miter lim="400000"/>
          </a:ln>
        </p:spPr>
      </p:pic>
      <p:sp>
        <p:nvSpPr>
          <p:cNvPr id="77" name="Shape 82"/>
          <p:cNvSpPr/>
          <p:nvPr/>
        </p:nvSpPr>
        <p:spPr>
          <a:xfrm>
            <a:off x="2064173" y="3107572"/>
            <a:ext cx="20255656" cy="10633830"/>
          </a:xfrm>
          <a:prstGeom prst="rect">
            <a:avLst/>
          </a:prstGeom>
          <a:solidFill>
            <a:srgbClr val="EEEEEE"/>
          </a:solidFill>
          <a:ln w="12700">
            <a:miter lim="400000"/>
          </a:ln>
        </p:spPr>
        <p:txBody>
          <a:bodyPr lIns="121918" tIns="121918" rIns="121918" bIns="121918" anchor="ctr"/>
          <a:lstStyle/>
          <a:p>
            <a:pPr algn="ctr">
              <a:lnSpc>
                <a:spcPct val="100000"/>
              </a:lnSpc>
              <a:spcBef>
                <a:spcPts val="0"/>
              </a:spcBef>
              <a:defRPr b="0" sz="3400">
                <a:solidFill>
                  <a:srgbClr val="FFFFFF"/>
                </a:solidFill>
                <a:latin typeface="Verdana"/>
                <a:ea typeface="Verdana"/>
                <a:cs typeface="Verdana"/>
                <a:sym typeface="Verdana"/>
              </a:defRPr>
            </a:pPr>
          </a:p>
        </p:txBody>
      </p:sp>
      <p:sp>
        <p:nvSpPr>
          <p:cNvPr id="78" name="Title Text"/>
          <p:cNvSpPr txBox="1"/>
          <p:nvPr>
            <p:ph type="title"/>
          </p:nvPr>
        </p:nvSpPr>
        <p:spPr>
          <a:xfrm>
            <a:off x="2336799" y="5257800"/>
            <a:ext cx="11531601" cy="4927600"/>
          </a:xfrm>
          <a:prstGeom prst="rect">
            <a:avLst/>
          </a:prstGeom>
        </p:spPr>
        <p:txBody>
          <a:bodyPr lIns="121918" tIns="121918" rIns="121918" bIns="121918" anchor="b"/>
          <a:lstStyle>
            <a:lvl1pPr defTabSz="2438400">
              <a:lnSpc>
                <a:spcPct val="90000"/>
              </a:lnSpc>
              <a:spcBef>
                <a:spcPts val="2500"/>
              </a:spcBef>
              <a:defRPr spc="0" sz="8400"/>
            </a:lvl1pPr>
          </a:lstStyle>
          <a:p>
            <a:pPr/>
            <a:r>
              <a:t>Title Text</a:t>
            </a:r>
          </a:p>
        </p:txBody>
      </p:sp>
      <p:sp>
        <p:nvSpPr>
          <p:cNvPr id="79" name="Body Level One…"/>
          <p:cNvSpPr txBox="1"/>
          <p:nvPr>
            <p:ph type="body" sz="quarter" idx="1"/>
          </p:nvPr>
        </p:nvSpPr>
        <p:spPr>
          <a:xfrm>
            <a:off x="2336799" y="10414000"/>
            <a:ext cx="11531601" cy="2374962"/>
          </a:xfrm>
          <a:prstGeom prst="rect">
            <a:avLst/>
          </a:prstGeom>
        </p:spPr>
        <p:txBody>
          <a:bodyPr lIns="0" tIns="0" rIns="0" bIns="0"/>
          <a:lstStyle>
            <a:lvl1pPr marL="0" indent="0" defTabSz="2438400">
              <a:spcBef>
                <a:spcPts val="2600"/>
              </a:spcBef>
              <a:buClrTx/>
              <a:buSzTx/>
              <a:buNone/>
              <a:defRPr sz="4200">
                <a:solidFill>
                  <a:schemeClr val="accent4"/>
                </a:solidFill>
              </a:defRPr>
            </a:lvl1pPr>
            <a:lvl2pPr marL="0" indent="0" defTabSz="2438400">
              <a:spcBef>
                <a:spcPts val="2600"/>
              </a:spcBef>
              <a:buClrTx/>
              <a:buSzTx/>
              <a:buNone/>
              <a:defRPr sz="4200">
                <a:solidFill>
                  <a:schemeClr val="accent4"/>
                </a:solidFill>
              </a:defRPr>
            </a:lvl2pPr>
            <a:lvl3pPr marL="1165860" indent="-480059" defTabSz="2438400">
              <a:spcBef>
                <a:spcPts val="2600"/>
              </a:spcBef>
              <a:buClrTx/>
              <a:buChar char="•"/>
              <a:defRPr sz="4200">
                <a:solidFill>
                  <a:schemeClr val="accent4"/>
                </a:solidFill>
              </a:defRPr>
            </a:lvl3pPr>
            <a:lvl4pPr marL="1562100" indent="-533400" defTabSz="2438400">
              <a:spcBef>
                <a:spcPts val="2600"/>
              </a:spcBef>
              <a:buClrTx/>
              <a:buChar char="•"/>
              <a:defRPr sz="4200">
                <a:solidFill>
                  <a:schemeClr val="accent4"/>
                </a:solidFill>
              </a:defRPr>
            </a:lvl4pPr>
            <a:lvl5pPr marL="1905000" indent="-533400" defTabSz="2438400">
              <a:spcBef>
                <a:spcPts val="2600"/>
              </a:spcBef>
              <a:buClrTx/>
              <a:buChar char="•"/>
              <a:defRPr sz="4200">
                <a:solidFill>
                  <a:schemeClr val="accent4"/>
                </a:solidFill>
              </a:defRPr>
            </a:lvl5pPr>
          </a:lstStyle>
          <a:p>
            <a:pPr/>
            <a:r>
              <a:t>Body Level One</a:t>
            </a:r>
          </a:p>
          <a:p>
            <a:pPr lvl="1"/>
            <a:r>
              <a:t>Body Level Two</a:t>
            </a:r>
          </a:p>
          <a:p>
            <a:pPr lvl="2"/>
            <a:r>
              <a:t>Body Level Three</a:t>
            </a:r>
          </a:p>
          <a:p>
            <a:pPr lvl="3"/>
            <a:r>
              <a:t>Body Level Four</a:t>
            </a:r>
          </a:p>
          <a:p>
            <a:pPr lvl="4"/>
            <a:r>
              <a:t>Body Level Five</a:t>
            </a:r>
          </a:p>
        </p:txBody>
      </p:sp>
      <p:sp>
        <p:nvSpPr>
          <p:cNvPr id="80" name="Shape 85"/>
          <p:cNvSpPr txBox="1"/>
          <p:nvPr/>
        </p:nvSpPr>
        <p:spPr>
          <a:xfrm>
            <a:off x="2336798" y="12859187"/>
            <a:ext cx="4311491" cy="2794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ct val="100000"/>
              </a:lnSpc>
              <a:spcBef>
                <a:spcPts val="0"/>
              </a:spcBef>
              <a:defRPr b="0" sz="1800">
                <a:solidFill>
                  <a:srgbClr val="AFABAB"/>
                </a:solidFill>
                <a:latin typeface="Verdana"/>
                <a:ea typeface="Verdana"/>
                <a:cs typeface="Verdana"/>
                <a:sym typeface="Verdana"/>
              </a:defRPr>
            </a:lvl1pPr>
          </a:lstStyle>
          <a:p>
            <a:pPr/>
            <a:r>
              <a:t>Copyright © 2017 HashiCorp</a:t>
            </a:r>
          </a:p>
        </p:txBody>
      </p:sp>
      <p:sp>
        <p:nvSpPr>
          <p:cNvPr id="81" name="Shape 86"/>
          <p:cNvSpPr/>
          <p:nvPr/>
        </p:nvSpPr>
        <p:spPr>
          <a:xfrm>
            <a:off x="2856460" y="1387717"/>
            <a:ext cx="2938850" cy="3081871"/>
          </a:xfrm>
          <a:prstGeom prst="rect">
            <a:avLst/>
          </a:prstGeom>
          <a:solidFill>
            <a:schemeClr val="accent4"/>
          </a:solidFill>
          <a:ln w="12700">
            <a:miter lim="400000"/>
          </a:ln>
        </p:spPr>
        <p:txBody>
          <a:bodyPr lIns="121918" tIns="121918" rIns="121918" bIns="121918"/>
          <a:lstStyle/>
          <a:p>
            <a:pPr>
              <a:lnSpc>
                <a:spcPct val="100000"/>
              </a:lnSpc>
              <a:spcBef>
                <a:spcPts val="0"/>
              </a:spcBef>
              <a:defRPr b="0" sz="3400">
                <a:latin typeface="Verdana"/>
                <a:ea typeface="Verdana"/>
                <a:cs typeface="Verdana"/>
                <a:sym typeface="Verdana"/>
              </a:defRPr>
            </a:pPr>
          </a:p>
        </p:txBody>
      </p:sp>
      <p:pic>
        <p:nvPicPr>
          <p:cNvPr id="82" name="image6.png" descr="image6.png"/>
          <p:cNvPicPr>
            <a:picLocks noChangeAspect="1"/>
          </p:cNvPicPr>
          <p:nvPr/>
        </p:nvPicPr>
        <p:blipFill>
          <a:blip r:embed="rId3">
            <a:extLst/>
          </a:blip>
          <a:stretch>
            <a:fillRect/>
          </a:stretch>
        </p:blipFill>
        <p:spPr>
          <a:xfrm>
            <a:off x="3368569" y="1933429"/>
            <a:ext cx="1914631" cy="1985831"/>
          </a:xfrm>
          <a:prstGeom prst="rect">
            <a:avLst/>
          </a:prstGeom>
          <a:ln w="12700">
            <a:miter lim="400000"/>
          </a:ln>
        </p:spPr>
      </p:pic>
      <p:sp>
        <p:nvSpPr>
          <p:cNvPr id="83" name="Slide Number"/>
          <p:cNvSpPr txBox="1"/>
          <p:nvPr>
            <p:ph type="sldNum" sz="quarter" idx="2"/>
          </p:nvPr>
        </p:nvSpPr>
        <p:spPr>
          <a:xfrm>
            <a:off x="16701931" y="12343131"/>
            <a:ext cx="773270" cy="739139"/>
          </a:xfrm>
          <a:prstGeom prst="rect">
            <a:avLst/>
          </a:prstGeom>
        </p:spPr>
        <p:txBody>
          <a:bodyPr anchor="ctr"/>
          <a:lstStyle>
            <a:lvl1pPr>
              <a:defRPr sz="32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Slide - Vault">
    <p:spTree>
      <p:nvGrpSpPr>
        <p:cNvPr id="1" name=""/>
        <p:cNvGrpSpPr/>
        <p:nvPr/>
      </p:nvGrpSpPr>
      <p:grpSpPr>
        <a:xfrm>
          <a:off x="0" y="0"/>
          <a:ext cx="0" cy="0"/>
          <a:chOff x="0" y="0"/>
          <a:chExt cx="0" cy="0"/>
        </a:xfrm>
      </p:grpSpPr>
      <p:pic>
        <p:nvPicPr>
          <p:cNvPr id="90" name="image7.png" descr="image7.png"/>
          <p:cNvPicPr>
            <a:picLocks noChangeAspect="1"/>
          </p:cNvPicPr>
          <p:nvPr/>
        </p:nvPicPr>
        <p:blipFill>
          <a:blip r:embed="rId2">
            <a:extLst/>
          </a:blip>
          <a:stretch>
            <a:fillRect/>
          </a:stretch>
        </p:blipFill>
        <p:spPr>
          <a:xfrm>
            <a:off x="561" y="1634"/>
            <a:ext cx="24382878" cy="13712732"/>
          </a:xfrm>
          <a:prstGeom prst="rect">
            <a:avLst/>
          </a:prstGeom>
          <a:ln w="12700">
            <a:miter lim="400000"/>
          </a:ln>
        </p:spPr>
      </p:pic>
      <p:sp>
        <p:nvSpPr>
          <p:cNvPr id="91" name="Shape 96"/>
          <p:cNvSpPr/>
          <p:nvPr/>
        </p:nvSpPr>
        <p:spPr>
          <a:xfrm>
            <a:off x="1701673" y="3082172"/>
            <a:ext cx="12838856" cy="10633830"/>
          </a:xfrm>
          <a:prstGeom prst="rect">
            <a:avLst/>
          </a:prstGeom>
          <a:solidFill>
            <a:srgbClr val="EEEEEE"/>
          </a:solidFill>
          <a:ln w="12700">
            <a:miter lim="400000"/>
          </a:ln>
        </p:spPr>
        <p:txBody>
          <a:bodyPr lIns="121918" tIns="121918" rIns="121918" bIns="121918" anchor="ctr"/>
          <a:lstStyle/>
          <a:p>
            <a:pPr algn="ctr">
              <a:lnSpc>
                <a:spcPct val="100000"/>
              </a:lnSpc>
              <a:spcBef>
                <a:spcPts val="0"/>
              </a:spcBef>
              <a:defRPr b="0" sz="3400">
                <a:solidFill>
                  <a:srgbClr val="FFFFFF"/>
                </a:solidFill>
                <a:latin typeface="Verdana"/>
                <a:ea typeface="Verdana"/>
                <a:cs typeface="Verdana"/>
                <a:sym typeface="Verdana"/>
              </a:defRPr>
            </a:pPr>
          </a:p>
        </p:txBody>
      </p:sp>
      <p:sp>
        <p:nvSpPr>
          <p:cNvPr id="92" name="Title Text"/>
          <p:cNvSpPr txBox="1"/>
          <p:nvPr>
            <p:ph type="title"/>
          </p:nvPr>
        </p:nvSpPr>
        <p:spPr>
          <a:xfrm>
            <a:off x="2336799" y="5257800"/>
            <a:ext cx="11531601" cy="4927600"/>
          </a:xfrm>
          <a:prstGeom prst="rect">
            <a:avLst/>
          </a:prstGeom>
        </p:spPr>
        <p:txBody>
          <a:bodyPr lIns="121918" tIns="121918" rIns="121918" bIns="121918" anchor="b"/>
          <a:lstStyle>
            <a:lvl1pPr defTabSz="2438400">
              <a:lnSpc>
                <a:spcPct val="90000"/>
              </a:lnSpc>
              <a:spcBef>
                <a:spcPts val="2500"/>
              </a:spcBef>
              <a:defRPr spc="0" sz="8400"/>
            </a:lvl1pPr>
          </a:lstStyle>
          <a:p>
            <a:pPr/>
            <a:r>
              <a:t>Title Text</a:t>
            </a:r>
          </a:p>
        </p:txBody>
      </p:sp>
      <p:sp>
        <p:nvSpPr>
          <p:cNvPr id="93" name="Body Level One…"/>
          <p:cNvSpPr txBox="1"/>
          <p:nvPr>
            <p:ph type="body" sz="quarter" idx="1"/>
          </p:nvPr>
        </p:nvSpPr>
        <p:spPr>
          <a:xfrm>
            <a:off x="2336799" y="10414000"/>
            <a:ext cx="11531601" cy="2374962"/>
          </a:xfrm>
          <a:prstGeom prst="rect">
            <a:avLst/>
          </a:prstGeom>
        </p:spPr>
        <p:txBody>
          <a:bodyPr lIns="0" tIns="0" rIns="0" bIns="0"/>
          <a:lstStyle>
            <a:lvl1pPr marL="0" indent="0" defTabSz="2438400">
              <a:spcBef>
                <a:spcPts val="2600"/>
              </a:spcBef>
              <a:buClrTx/>
              <a:buSzTx/>
              <a:buNone/>
              <a:defRPr sz="4200">
                <a:solidFill>
                  <a:schemeClr val="accent1"/>
                </a:solidFill>
              </a:defRPr>
            </a:lvl1pPr>
            <a:lvl2pPr marL="0" indent="0" defTabSz="2438400">
              <a:spcBef>
                <a:spcPts val="2600"/>
              </a:spcBef>
              <a:buClrTx/>
              <a:buSzTx/>
              <a:buNone/>
              <a:defRPr sz="4200">
                <a:solidFill>
                  <a:schemeClr val="accent1"/>
                </a:solidFill>
              </a:defRPr>
            </a:lvl2pPr>
            <a:lvl3pPr marL="1165860" indent="-480059" defTabSz="2438400">
              <a:spcBef>
                <a:spcPts val="2600"/>
              </a:spcBef>
              <a:buClrTx/>
              <a:buChar char="•"/>
              <a:defRPr sz="4200">
                <a:solidFill>
                  <a:schemeClr val="accent1"/>
                </a:solidFill>
              </a:defRPr>
            </a:lvl3pPr>
            <a:lvl4pPr marL="1562100" indent="-533400" defTabSz="2438400">
              <a:spcBef>
                <a:spcPts val="2600"/>
              </a:spcBef>
              <a:buClrTx/>
              <a:buChar char="•"/>
              <a:defRPr sz="4200">
                <a:solidFill>
                  <a:schemeClr val="accent1"/>
                </a:solidFill>
              </a:defRPr>
            </a:lvl4pPr>
            <a:lvl5pPr marL="1905000" indent="-533400" defTabSz="2438400">
              <a:spcBef>
                <a:spcPts val="2600"/>
              </a:spcBef>
              <a:buClrTx/>
              <a:buChar char="•"/>
              <a:defRPr sz="4200">
                <a:solidFill>
                  <a:schemeClr val="accent1"/>
                </a:solidFill>
              </a:defRPr>
            </a:lvl5pPr>
          </a:lstStyle>
          <a:p>
            <a:pPr/>
            <a:r>
              <a:t>Body Level One</a:t>
            </a:r>
          </a:p>
          <a:p>
            <a:pPr lvl="1"/>
            <a:r>
              <a:t>Body Level Two</a:t>
            </a:r>
          </a:p>
          <a:p>
            <a:pPr lvl="2"/>
            <a:r>
              <a:t>Body Level Three</a:t>
            </a:r>
          </a:p>
          <a:p>
            <a:pPr lvl="3"/>
            <a:r>
              <a:t>Body Level Four</a:t>
            </a:r>
          </a:p>
          <a:p>
            <a:pPr lvl="4"/>
            <a:r>
              <a:t>Body Level Five</a:t>
            </a:r>
          </a:p>
        </p:txBody>
      </p:sp>
      <p:sp>
        <p:nvSpPr>
          <p:cNvPr id="94" name="Shape 99"/>
          <p:cNvSpPr txBox="1"/>
          <p:nvPr/>
        </p:nvSpPr>
        <p:spPr>
          <a:xfrm>
            <a:off x="2336798" y="12859187"/>
            <a:ext cx="4311491" cy="2794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ct val="100000"/>
              </a:lnSpc>
              <a:spcBef>
                <a:spcPts val="0"/>
              </a:spcBef>
              <a:defRPr b="0" sz="1800">
                <a:solidFill>
                  <a:srgbClr val="AFABAB"/>
                </a:solidFill>
                <a:latin typeface="Verdana"/>
                <a:ea typeface="Verdana"/>
                <a:cs typeface="Verdana"/>
                <a:sym typeface="Verdana"/>
              </a:defRPr>
            </a:lvl1pPr>
          </a:lstStyle>
          <a:p>
            <a:pPr/>
            <a:r>
              <a:t>Copyright © 2017 HashiCorp</a:t>
            </a:r>
          </a:p>
        </p:txBody>
      </p:sp>
      <p:sp>
        <p:nvSpPr>
          <p:cNvPr id="95" name="Shape 100"/>
          <p:cNvSpPr/>
          <p:nvPr/>
        </p:nvSpPr>
        <p:spPr>
          <a:xfrm>
            <a:off x="2856460" y="1387717"/>
            <a:ext cx="2938850" cy="3081871"/>
          </a:xfrm>
          <a:prstGeom prst="rect">
            <a:avLst/>
          </a:prstGeom>
          <a:solidFill>
            <a:srgbClr val="000000"/>
          </a:solidFill>
          <a:ln w="12700">
            <a:miter lim="400000"/>
          </a:ln>
        </p:spPr>
        <p:txBody>
          <a:bodyPr lIns="121918" tIns="121918" rIns="121918" bIns="121918"/>
          <a:lstStyle/>
          <a:p>
            <a:pPr>
              <a:lnSpc>
                <a:spcPct val="100000"/>
              </a:lnSpc>
              <a:spcBef>
                <a:spcPts val="0"/>
              </a:spcBef>
              <a:defRPr b="0" sz="3400">
                <a:latin typeface="Verdana"/>
                <a:ea typeface="Verdana"/>
                <a:cs typeface="Verdana"/>
                <a:sym typeface="Verdana"/>
              </a:defRPr>
            </a:pPr>
          </a:p>
        </p:txBody>
      </p:sp>
      <p:pic>
        <p:nvPicPr>
          <p:cNvPr id="96" name="image8.png" descr="image8.png"/>
          <p:cNvPicPr>
            <a:picLocks noChangeAspect="1"/>
          </p:cNvPicPr>
          <p:nvPr/>
        </p:nvPicPr>
        <p:blipFill>
          <a:blip r:embed="rId3">
            <a:extLst/>
          </a:blip>
          <a:stretch>
            <a:fillRect/>
          </a:stretch>
        </p:blipFill>
        <p:spPr>
          <a:xfrm>
            <a:off x="3701077" y="2000988"/>
            <a:ext cx="1249618" cy="1898450"/>
          </a:xfrm>
          <a:prstGeom prst="rect">
            <a:avLst/>
          </a:prstGeom>
          <a:ln w="12700">
            <a:miter lim="400000"/>
          </a:ln>
        </p:spPr>
      </p:pic>
      <p:sp>
        <p:nvSpPr>
          <p:cNvPr id="97" name="Slide Number"/>
          <p:cNvSpPr txBox="1"/>
          <p:nvPr>
            <p:ph type="sldNum" sz="quarter" idx="2"/>
          </p:nvPr>
        </p:nvSpPr>
        <p:spPr>
          <a:xfrm>
            <a:off x="16701931" y="12343131"/>
            <a:ext cx="773270" cy="739139"/>
          </a:xfrm>
          <a:prstGeom prst="rect">
            <a:avLst/>
          </a:prstGeom>
        </p:spPr>
        <p:txBody>
          <a:bodyPr anchor="ctr"/>
          <a:lstStyle>
            <a:lvl1pPr>
              <a:defRPr sz="32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Slide - Consul">
    <p:spTree>
      <p:nvGrpSpPr>
        <p:cNvPr id="1" name=""/>
        <p:cNvGrpSpPr/>
        <p:nvPr/>
      </p:nvGrpSpPr>
      <p:grpSpPr>
        <a:xfrm>
          <a:off x="0" y="0"/>
          <a:ext cx="0" cy="0"/>
          <a:chOff x="0" y="0"/>
          <a:chExt cx="0" cy="0"/>
        </a:xfrm>
      </p:grpSpPr>
      <p:pic>
        <p:nvPicPr>
          <p:cNvPr id="104" name="image9.png" descr="image9.png"/>
          <p:cNvPicPr>
            <a:picLocks noChangeAspect="1"/>
          </p:cNvPicPr>
          <p:nvPr/>
        </p:nvPicPr>
        <p:blipFill>
          <a:blip r:embed="rId2">
            <a:extLst/>
          </a:blip>
          <a:stretch>
            <a:fillRect/>
          </a:stretch>
        </p:blipFill>
        <p:spPr>
          <a:xfrm>
            <a:off x="-1588" y="-200"/>
            <a:ext cx="24387242" cy="13716423"/>
          </a:xfrm>
          <a:prstGeom prst="rect">
            <a:avLst/>
          </a:prstGeom>
          <a:ln w="12700">
            <a:miter lim="400000"/>
          </a:ln>
        </p:spPr>
      </p:pic>
      <p:sp>
        <p:nvSpPr>
          <p:cNvPr id="105" name="Shape 110"/>
          <p:cNvSpPr/>
          <p:nvPr/>
        </p:nvSpPr>
        <p:spPr>
          <a:xfrm>
            <a:off x="1701673" y="3082172"/>
            <a:ext cx="12838856" cy="10633830"/>
          </a:xfrm>
          <a:prstGeom prst="rect">
            <a:avLst/>
          </a:prstGeom>
          <a:solidFill>
            <a:srgbClr val="EEEEEE"/>
          </a:solidFill>
          <a:ln w="12700">
            <a:miter lim="400000"/>
          </a:ln>
        </p:spPr>
        <p:txBody>
          <a:bodyPr lIns="121918" tIns="121918" rIns="121918" bIns="121918" anchor="ctr"/>
          <a:lstStyle/>
          <a:p>
            <a:pPr algn="ctr">
              <a:lnSpc>
                <a:spcPct val="100000"/>
              </a:lnSpc>
              <a:spcBef>
                <a:spcPts val="0"/>
              </a:spcBef>
              <a:defRPr b="0" sz="3400">
                <a:solidFill>
                  <a:srgbClr val="FFFFFF"/>
                </a:solidFill>
                <a:latin typeface="Verdana"/>
                <a:ea typeface="Verdana"/>
                <a:cs typeface="Verdana"/>
                <a:sym typeface="Verdana"/>
              </a:defRPr>
            </a:pPr>
          </a:p>
        </p:txBody>
      </p:sp>
      <p:sp>
        <p:nvSpPr>
          <p:cNvPr id="106" name="Title Text"/>
          <p:cNvSpPr txBox="1"/>
          <p:nvPr>
            <p:ph type="title"/>
          </p:nvPr>
        </p:nvSpPr>
        <p:spPr>
          <a:xfrm>
            <a:off x="2336799" y="5257800"/>
            <a:ext cx="11531601" cy="4927600"/>
          </a:xfrm>
          <a:prstGeom prst="rect">
            <a:avLst/>
          </a:prstGeom>
        </p:spPr>
        <p:txBody>
          <a:bodyPr lIns="121918" tIns="121918" rIns="121918" bIns="121918" anchor="b"/>
          <a:lstStyle>
            <a:lvl1pPr defTabSz="2438400">
              <a:lnSpc>
                <a:spcPct val="90000"/>
              </a:lnSpc>
              <a:spcBef>
                <a:spcPts val="2500"/>
              </a:spcBef>
              <a:defRPr spc="0" sz="8400"/>
            </a:lvl1pPr>
          </a:lstStyle>
          <a:p>
            <a:pPr/>
            <a:r>
              <a:t>Title Text</a:t>
            </a:r>
          </a:p>
        </p:txBody>
      </p:sp>
      <p:sp>
        <p:nvSpPr>
          <p:cNvPr id="107" name="Body Level One…"/>
          <p:cNvSpPr txBox="1"/>
          <p:nvPr>
            <p:ph type="body" sz="quarter" idx="1"/>
          </p:nvPr>
        </p:nvSpPr>
        <p:spPr>
          <a:xfrm>
            <a:off x="2336799" y="10414000"/>
            <a:ext cx="11531601" cy="2374962"/>
          </a:xfrm>
          <a:prstGeom prst="rect">
            <a:avLst/>
          </a:prstGeom>
        </p:spPr>
        <p:txBody>
          <a:bodyPr lIns="0" tIns="0" rIns="0" bIns="0"/>
          <a:lstStyle>
            <a:lvl1pPr marL="0" indent="0" defTabSz="2438400">
              <a:spcBef>
                <a:spcPts val="2600"/>
              </a:spcBef>
              <a:buClrTx/>
              <a:buSzTx/>
              <a:buNone/>
              <a:defRPr sz="4200">
                <a:solidFill>
                  <a:schemeClr val="accent6"/>
                </a:solidFill>
              </a:defRPr>
            </a:lvl1pPr>
            <a:lvl2pPr marL="0" indent="0" defTabSz="2438400">
              <a:spcBef>
                <a:spcPts val="2600"/>
              </a:spcBef>
              <a:buClrTx/>
              <a:buSzTx/>
              <a:buNone/>
              <a:defRPr sz="4200">
                <a:solidFill>
                  <a:schemeClr val="accent6"/>
                </a:solidFill>
              </a:defRPr>
            </a:lvl2pPr>
            <a:lvl3pPr marL="1165860" indent="-480059" defTabSz="2438400">
              <a:spcBef>
                <a:spcPts val="2600"/>
              </a:spcBef>
              <a:buClrTx/>
              <a:buChar char="•"/>
              <a:defRPr sz="4200">
                <a:solidFill>
                  <a:schemeClr val="accent6"/>
                </a:solidFill>
              </a:defRPr>
            </a:lvl3pPr>
            <a:lvl4pPr marL="1562100" indent="-533400" defTabSz="2438400">
              <a:spcBef>
                <a:spcPts val="2600"/>
              </a:spcBef>
              <a:buClrTx/>
              <a:buChar char="•"/>
              <a:defRPr sz="4200">
                <a:solidFill>
                  <a:schemeClr val="accent6"/>
                </a:solidFill>
              </a:defRPr>
            </a:lvl4pPr>
            <a:lvl5pPr marL="1905000" indent="-533400" defTabSz="2438400">
              <a:spcBef>
                <a:spcPts val="2600"/>
              </a:spcBef>
              <a:buClrTx/>
              <a:buChar char="•"/>
              <a:defRPr sz="4200">
                <a:solidFill>
                  <a:schemeClr val="accent6"/>
                </a:solidFill>
              </a:defRPr>
            </a:lvl5pPr>
          </a:lstStyle>
          <a:p>
            <a:pPr/>
            <a:r>
              <a:t>Body Level One</a:t>
            </a:r>
          </a:p>
          <a:p>
            <a:pPr lvl="1"/>
            <a:r>
              <a:t>Body Level Two</a:t>
            </a:r>
          </a:p>
          <a:p>
            <a:pPr lvl="2"/>
            <a:r>
              <a:t>Body Level Three</a:t>
            </a:r>
          </a:p>
          <a:p>
            <a:pPr lvl="3"/>
            <a:r>
              <a:t>Body Level Four</a:t>
            </a:r>
          </a:p>
          <a:p>
            <a:pPr lvl="4"/>
            <a:r>
              <a:t>Body Level Five</a:t>
            </a:r>
          </a:p>
        </p:txBody>
      </p:sp>
      <p:sp>
        <p:nvSpPr>
          <p:cNvPr id="108" name="Shape 113"/>
          <p:cNvSpPr txBox="1"/>
          <p:nvPr/>
        </p:nvSpPr>
        <p:spPr>
          <a:xfrm>
            <a:off x="2336798" y="12859187"/>
            <a:ext cx="4311491" cy="2794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ct val="100000"/>
              </a:lnSpc>
              <a:spcBef>
                <a:spcPts val="0"/>
              </a:spcBef>
              <a:defRPr b="0" sz="1800">
                <a:solidFill>
                  <a:srgbClr val="AFABAB"/>
                </a:solidFill>
                <a:latin typeface="Verdana"/>
                <a:ea typeface="Verdana"/>
                <a:cs typeface="Verdana"/>
                <a:sym typeface="Verdana"/>
              </a:defRPr>
            </a:lvl1pPr>
          </a:lstStyle>
          <a:p>
            <a:pPr/>
            <a:r>
              <a:t>Copyright © 2017 HashiCorp</a:t>
            </a:r>
          </a:p>
        </p:txBody>
      </p:sp>
      <p:sp>
        <p:nvSpPr>
          <p:cNvPr id="109" name="Shape 114"/>
          <p:cNvSpPr/>
          <p:nvPr/>
        </p:nvSpPr>
        <p:spPr>
          <a:xfrm>
            <a:off x="2856460" y="1387717"/>
            <a:ext cx="2938850" cy="3081871"/>
          </a:xfrm>
          <a:prstGeom prst="rect">
            <a:avLst/>
          </a:prstGeom>
          <a:solidFill>
            <a:schemeClr val="accent6"/>
          </a:solidFill>
          <a:ln w="12700">
            <a:miter lim="400000"/>
          </a:ln>
        </p:spPr>
        <p:txBody>
          <a:bodyPr lIns="121918" tIns="121918" rIns="121918" bIns="121918"/>
          <a:lstStyle/>
          <a:p>
            <a:pPr>
              <a:lnSpc>
                <a:spcPct val="100000"/>
              </a:lnSpc>
              <a:spcBef>
                <a:spcPts val="0"/>
              </a:spcBef>
              <a:defRPr b="0" sz="3400">
                <a:latin typeface="Verdana"/>
                <a:ea typeface="Verdana"/>
                <a:cs typeface="Verdana"/>
                <a:sym typeface="Verdana"/>
              </a:defRPr>
            </a:pPr>
          </a:p>
        </p:txBody>
      </p:sp>
      <p:pic>
        <p:nvPicPr>
          <p:cNvPr id="110" name="image10.png" descr="image10.png"/>
          <p:cNvPicPr>
            <a:picLocks noChangeAspect="1"/>
          </p:cNvPicPr>
          <p:nvPr/>
        </p:nvPicPr>
        <p:blipFill>
          <a:blip r:embed="rId3">
            <a:extLst/>
          </a:blip>
          <a:stretch>
            <a:fillRect/>
          </a:stretch>
        </p:blipFill>
        <p:spPr>
          <a:xfrm>
            <a:off x="3701079" y="2004757"/>
            <a:ext cx="1249613" cy="1843175"/>
          </a:xfrm>
          <a:prstGeom prst="rect">
            <a:avLst/>
          </a:prstGeom>
          <a:ln w="12700">
            <a:miter lim="400000"/>
          </a:ln>
        </p:spPr>
      </p:pic>
      <p:sp>
        <p:nvSpPr>
          <p:cNvPr id="111" name="Slide Number"/>
          <p:cNvSpPr txBox="1"/>
          <p:nvPr>
            <p:ph type="sldNum" sz="quarter" idx="2"/>
          </p:nvPr>
        </p:nvSpPr>
        <p:spPr>
          <a:xfrm>
            <a:off x="16701931" y="12343131"/>
            <a:ext cx="773270" cy="739139"/>
          </a:xfrm>
          <a:prstGeom prst="rect">
            <a:avLst/>
          </a:prstGeom>
        </p:spPr>
        <p:txBody>
          <a:bodyPr anchor="ctr"/>
          <a:lstStyle>
            <a:lvl1pPr>
              <a:defRPr sz="32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Slide - Nomad">
    <p:spTree>
      <p:nvGrpSpPr>
        <p:cNvPr id="1" name=""/>
        <p:cNvGrpSpPr/>
        <p:nvPr/>
      </p:nvGrpSpPr>
      <p:grpSpPr>
        <a:xfrm>
          <a:off x="0" y="0"/>
          <a:ext cx="0" cy="0"/>
          <a:chOff x="0" y="0"/>
          <a:chExt cx="0" cy="0"/>
        </a:xfrm>
      </p:grpSpPr>
      <p:pic>
        <p:nvPicPr>
          <p:cNvPr id="118" name="image7.png" descr="image7.png"/>
          <p:cNvPicPr>
            <a:picLocks noChangeAspect="1"/>
          </p:cNvPicPr>
          <p:nvPr/>
        </p:nvPicPr>
        <p:blipFill>
          <a:blip r:embed="rId2">
            <a:extLst/>
          </a:blip>
          <a:stretch>
            <a:fillRect/>
          </a:stretch>
        </p:blipFill>
        <p:spPr>
          <a:xfrm>
            <a:off x="561" y="1634"/>
            <a:ext cx="24382878" cy="13712732"/>
          </a:xfrm>
          <a:prstGeom prst="rect">
            <a:avLst/>
          </a:prstGeom>
          <a:ln w="12700">
            <a:miter lim="400000"/>
          </a:ln>
        </p:spPr>
      </p:pic>
      <p:sp>
        <p:nvSpPr>
          <p:cNvPr id="119" name="Shape 124"/>
          <p:cNvSpPr/>
          <p:nvPr/>
        </p:nvSpPr>
        <p:spPr>
          <a:xfrm>
            <a:off x="1701673" y="3082172"/>
            <a:ext cx="12838856" cy="10633830"/>
          </a:xfrm>
          <a:prstGeom prst="rect">
            <a:avLst/>
          </a:prstGeom>
          <a:solidFill>
            <a:srgbClr val="EEEEEE"/>
          </a:solidFill>
          <a:ln w="12700">
            <a:miter lim="400000"/>
          </a:ln>
        </p:spPr>
        <p:txBody>
          <a:bodyPr lIns="121918" tIns="121918" rIns="121918" bIns="121918" anchor="ctr"/>
          <a:lstStyle/>
          <a:p>
            <a:pPr algn="ctr">
              <a:lnSpc>
                <a:spcPct val="100000"/>
              </a:lnSpc>
              <a:spcBef>
                <a:spcPts val="0"/>
              </a:spcBef>
              <a:defRPr b="0" sz="3400">
                <a:solidFill>
                  <a:srgbClr val="FFFFFF"/>
                </a:solidFill>
                <a:latin typeface="Verdana"/>
                <a:ea typeface="Verdana"/>
                <a:cs typeface="Verdana"/>
                <a:sym typeface="Verdana"/>
              </a:defRPr>
            </a:pPr>
          </a:p>
        </p:txBody>
      </p:sp>
      <p:sp>
        <p:nvSpPr>
          <p:cNvPr id="120" name="Title Text"/>
          <p:cNvSpPr txBox="1"/>
          <p:nvPr>
            <p:ph type="title"/>
          </p:nvPr>
        </p:nvSpPr>
        <p:spPr>
          <a:xfrm>
            <a:off x="2336799" y="5257800"/>
            <a:ext cx="11531601" cy="4927600"/>
          </a:xfrm>
          <a:prstGeom prst="rect">
            <a:avLst/>
          </a:prstGeom>
        </p:spPr>
        <p:txBody>
          <a:bodyPr lIns="121918" tIns="121918" rIns="121918" bIns="121918" anchor="b"/>
          <a:lstStyle>
            <a:lvl1pPr defTabSz="2438400">
              <a:lnSpc>
                <a:spcPct val="90000"/>
              </a:lnSpc>
              <a:spcBef>
                <a:spcPts val="2500"/>
              </a:spcBef>
              <a:defRPr spc="0" sz="8400"/>
            </a:lvl1pPr>
          </a:lstStyle>
          <a:p>
            <a:pPr/>
            <a:r>
              <a:t>Title Text</a:t>
            </a:r>
          </a:p>
        </p:txBody>
      </p:sp>
      <p:sp>
        <p:nvSpPr>
          <p:cNvPr id="121" name="Body Level One…"/>
          <p:cNvSpPr txBox="1"/>
          <p:nvPr>
            <p:ph type="body" sz="quarter" idx="1"/>
          </p:nvPr>
        </p:nvSpPr>
        <p:spPr>
          <a:xfrm>
            <a:off x="2336799" y="10414000"/>
            <a:ext cx="11531601" cy="2374962"/>
          </a:xfrm>
          <a:prstGeom prst="rect">
            <a:avLst/>
          </a:prstGeom>
        </p:spPr>
        <p:txBody>
          <a:bodyPr lIns="0" tIns="0" rIns="0" bIns="0"/>
          <a:lstStyle>
            <a:lvl1pPr marL="0" indent="0" defTabSz="2438400">
              <a:spcBef>
                <a:spcPts val="2600"/>
              </a:spcBef>
              <a:buClrTx/>
              <a:buSzTx/>
              <a:buNone/>
              <a:defRPr sz="4200">
                <a:solidFill>
                  <a:schemeClr val="accent5"/>
                </a:solidFill>
              </a:defRPr>
            </a:lvl1pPr>
            <a:lvl2pPr marL="0" indent="0" defTabSz="2438400">
              <a:spcBef>
                <a:spcPts val="2600"/>
              </a:spcBef>
              <a:buClrTx/>
              <a:buSzTx/>
              <a:buNone/>
              <a:defRPr sz="4200">
                <a:solidFill>
                  <a:schemeClr val="accent5"/>
                </a:solidFill>
              </a:defRPr>
            </a:lvl2pPr>
            <a:lvl3pPr marL="1165860" indent="-480059" defTabSz="2438400">
              <a:spcBef>
                <a:spcPts val="2600"/>
              </a:spcBef>
              <a:buClrTx/>
              <a:buChar char="•"/>
              <a:defRPr sz="4200">
                <a:solidFill>
                  <a:schemeClr val="accent5"/>
                </a:solidFill>
              </a:defRPr>
            </a:lvl3pPr>
            <a:lvl4pPr marL="1562100" indent="-533400" defTabSz="2438400">
              <a:spcBef>
                <a:spcPts val="2600"/>
              </a:spcBef>
              <a:buClrTx/>
              <a:buChar char="•"/>
              <a:defRPr sz="4200">
                <a:solidFill>
                  <a:schemeClr val="accent5"/>
                </a:solidFill>
              </a:defRPr>
            </a:lvl4pPr>
            <a:lvl5pPr marL="1905000" indent="-533400" defTabSz="2438400">
              <a:spcBef>
                <a:spcPts val="2600"/>
              </a:spcBef>
              <a:buClrTx/>
              <a:buChar char="•"/>
              <a:defRPr sz="4200">
                <a:solidFill>
                  <a:schemeClr val="accent5"/>
                </a:solidFill>
              </a:defRPr>
            </a:lvl5pPr>
          </a:lstStyle>
          <a:p>
            <a:pPr/>
            <a:r>
              <a:t>Body Level One</a:t>
            </a:r>
          </a:p>
          <a:p>
            <a:pPr lvl="1"/>
            <a:r>
              <a:t>Body Level Two</a:t>
            </a:r>
          </a:p>
          <a:p>
            <a:pPr lvl="2"/>
            <a:r>
              <a:t>Body Level Three</a:t>
            </a:r>
          </a:p>
          <a:p>
            <a:pPr lvl="3"/>
            <a:r>
              <a:t>Body Level Four</a:t>
            </a:r>
          </a:p>
          <a:p>
            <a:pPr lvl="4"/>
            <a:r>
              <a:t>Body Level Five</a:t>
            </a:r>
          </a:p>
        </p:txBody>
      </p:sp>
      <p:sp>
        <p:nvSpPr>
          <p:cNvPr id="122" name="Shape 127"/>
          <p:cNvSpPr txBox="1"/>
          <p:nvPr/>
        </p:nvSpPr>
        <p:spPr>
          <a:xfrm>
            <a:off x="2336798" y="12859187"/>
            <a:ext cx="4311491" cy="2794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ct val="100000"/>
              </a:lnSpc>
              <a:spcBef>
                <a:spcPts val="0"/>
              </a:spcBef>
              <a:defRPr b="0" sz="1800">
                <a:solidFill>
                  <a:srgbClr val="AFABAB"/>
                </a:solidFill>
                <a:latin typeface="Verdana"/>
                <a:ea typeface="Verdana"/>
                <a:cs typeface="Verdana"/>
                <a:sym typeface="Verdana"/>
              </a:defRPr>
            </a:lvl1pPr>
          </a:lstStyle>
          <a:p>
            <a:pPr/>
            <a:r>
              <a:t>Copyright © 2017 HashiCorp</a:t>
            </a:r>
          </a:p>
        </p:txBody>
      </p:sp>
      <p:sp>
        <p:nvSpPr>
          <p:cNvPr id="123" name="Shape 128"/>
          <p:cNvSpPr/>
          <p:nvPr/>
        </p:nvSpPr>
        <p:spPr>
          <a:xfrm>
            <a:off x="2856460" y="1387717"/>
            <a:ext cx="2938850" cy="3081871"/>
          </a:xfrm>
          <a:prstGeom prst="rect">
            <a:avLst/>
          </a:prstGeom>
          <a:solidFill>
            <a:schemeClr val="accent5"/>
          </a:solidFill>
          <a:ln w="12700">
            <a:miter lim="400000"/>
          </a:ln>
        </p:spPr>
        <p:txBody>
          <a:bodyPr lIns="121918" tIns="121918" rIns="121918" bIns="121918"/>
          <a:lstStyle/>
          <a:p>
            <a:pPr>
              <a:lnSpc>
                <a:spcPct val="100000"/>
              </a:lnSpc>
              <a:spcBef>
                <a:spcPts val="0"/>
              </a:spcBef>
              <a:defRPr b="0" sz="3400">
                <a:latin typeface="Verdana"/>
                <a:ea typeface="Verdana"/>
                <a:cs typeface="Verdana"/>
                <a:sym typeface="Verdana"/>
              </a:defRPr>
            </a:pPr>
          </a:p>
        </p:txBody>
      </p:sp>
      <p:pic>
        <p:nvPicPr>
          <p:cNvPr id="124" name="image11.png" descr="image11.png"/>
          <p:cNvPicPr>
            <a:picLocks noChangeAspect="1"/>
          </p:cNvPicPr>
          <p:nvPr/>
        </p:nvPicPr>
        <p:blipFill>
          <a:blip r:embed="rId3">
            <a:extLst/>
          </a:blip>
          <a:stretch>
            <a:fillRect/>
          </a:stretch>
        </p:blipFill>
        <p:spPr>
          <a:xfrm>
            <a:off x="3601439" y="1806281"/>
            <a:ext cx="1423144" cy="2053861"/>
          </a:xfrm>
          <a:prstGeom prst="rect">
            <a:avLst/>
          </a:prstGeom>
          <a:ln w="12700">
            <a:miter lim="400000"/>
          </a:ln>
        </p:spPr>
      </p:pic>
      <p:sp>
        <p:nvSpPr>
          <p:cNvPr id="125" name="Slide Number"/>
          <p:cNvSpPr txBox="1"/>
          <p:nvPr>
            <p:ph type="sldNum" sz="quarter" idx="2"/>
          </p:nvPr>
        </p:nvSpPr>
        <p:spPr>
          <a:xfrm>
            <a:off x="16701931" y="12343131"/>
            <a:ext cx="773270" cy="739139"/>
          </a:xfrm>
          <a:prstGeom prst="rect">
            <a:avLst/>
          </a:prstGeom>
        </p:spPr>
        <p:txBody>
          <a:bodyPr anchor="ctr"/>
          <a:lstStyle>
            <a:lvl1pPr>
              <a:defRPr sz="32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Blank White">
    <p:spTree>
      <p:nvGrpSpPr>
        <p:cNvPr id="1" name=""/>
        <p:cNvGrpSpPr/>
        <p:nvPr/>
      </p:nvGrpSpPr>
      <p:grpSpPr>
        <a:xfrm>
          <a:off x="0" y="0"/>
          <a:ext cx="0" cy="0"/>
          <a:chOff x="0" y="0"/>
          <a:chExt cx="0" cy="0"/>
        </a:xfrm>
      </p:grpSpPr>
      <p:sp>
        <p:nvSpPr>
          <p:cNvPr id="132" name="Slide Number"/>
          <p:cNvSpPr txBox="1"/>
          <p:nvPr>
            <p:ph type="sldNum" sz="quarter" idx="2"/>
          </p:nvPr>
        </p:nvSpPr>
        <p:spPr>
          <a:xfrm>
            <a:off x="16701931" y="12343131"/>
            <a:ext cx="773270" cy="739139"/>
          </a:xfrm>
          <a:prstGeom prst="rect">
            <a:avLst/>
          </a:prstGeom>
        </p:spPr>
        <p:txBody>
          <a:bodyPr anchor="ctr"/>
          <a:lstStyle>
            <a:lvl1pPr>
              <a:defRPr sz="32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jpe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Relationship Id="rId15" Type="http://schemas.openxmlformats.org/officeDocument/2006/relationships/slideLayout" Target="../slideLayouts/slideLayout13.xml"/><Relationship Id="rId16" Type="http://schemas.openxmlformats.org/officeDocument/2006/relationships/slideLayout" Target="../slideLayouts/slideLayout14.xml"/><Relationship Id="rId17" Type="http://schemas.openxmlformats.org/officeDocument/2006/relationships/slideLayout" Target="../slideLayouts/slideLayout15.xml"/><Relationship Id="rId18" Type="http://schemas.openxmlformats.org/officeDocument/2006/relationships/slideLayout" Target="../slideLayouts/slideLayout16.xml"/><Relationship Id="rId19" Type="http://schemas.openxmlformats.org/officeDocument/2006/relationships/slideLayout" Target="../slideLayouts/slideLayout17.xml"/><Relationship Id="rId20" Type="http://schemas.openxmlformats.org/officeDocument/2006/relationships/slideLayout" Target="../slideLayouts/slideLayout18.xml"/><Relationship Id="rId21" Type="http://schemas.openxmlformats.org/officeDocument/2006/relationships/slideLayout" Target="../slideLayouts/slideLayout19.xml"/><Relationship Id="rId22" Type="http://schemas.openxmlformats.org/officeDocument/2006/relationships/slideLayout" Target="../slideLayouts/slideLayout20.xml"/><Relationship Id="rId23" Type="http://schemas.openxmlformats.org/officeDocument/2006/relationships/slideLayout" Target="../slideLayouts/slideLayout21.xml"/><Relationship Id="rId24" Type="http://schemas.openxmlformats.org/officeDocument/2006/relationships/slideLayout" Target="../slideLayouts/slideLayout22.xml"/><Relationship Id="rId25" Type="http://schemas.openxmlformats.org/officeDocument/2006/relationships/slideLayout" Target="../slideLayouts/slideLayout23.xml"/><Relationship Id="rId26" Type="http://schemas.openxmlformats.org/officeDocument/2006/relationships/slideLayout" Target="../slideLayouts/slideLayout24.xml"/><Relationship Id="rId27" Type="http://schemas.openxmlformats.org/officeDocument/2006/relationships/slideLayout" Target="../slideLayouts/slideLayout25.xml"/><Relationship Id="rId28" Type="http://schemas.openxmlformats.org/officeDocument/2006/relationships/slideLayout" Target="../slideLayouts/slideLayout26.xml"/><Relationship Id="rId29" Type="http://schemas.openxmlformats.org/officeDocument/2006/relationships/slideLayout" Target="../slideLayouts/slideLayout27.xml"/><Relationship Id="rId30" Type="http://schemas.openxmlformats.org/officeDocument/2006/relationships/slideLayout" Target="../slideLayouts/slideLayout28.xml"/><Relationship Id="rId31" Type="http://schemas.openxmlformats.org/officeDocument/2006/relationships/slideLayout" Target="../slideLayouts/slideLayout29.xml"/><Relationship Id="rId32" Type="http://schemas.openxmlformats.org/officeDocument/2006/relationships/slideLayout" Target="../slideLayouts/slideLayout30.xml"/><Relationship Id="rId33" Type="http://schemas.openxmlformats.org/officeDocument/2006/relationships/slideLayout" Target="../slideLayouts/slideLayout31.xml"/><Relationship Id="rId34" Type="http://schemas.openxmlformats.org/officeDocument/2006/relationships/slideLayout" Target="../slideLayouts/slideLayout32.xml"/><Relationship Id="rId35" Type="http://schemas.openxmlformats.org/officeDocument/2006/relationships/slideLayout" Target="../slideLayouts/slideLayout33.xml"/><Relationship Id="rId36" Type="http://schemas.openxmlformats.org/officeDocument/2006/relationships/slideLayout" Target="../slideLayouts/slideLayout34.xml"/><Relationship Id="rId37" Type="http://schemas.openxmlformats.org/officeDocument/2006/relationships/slideLayout" Target="../slideLayouts/slideLayout35.xml"/><Relationship Id="rId38" Type="http://schemas.openxmlformats.org/officeDocument/2006/relationships/slideLayout" Target="../slideLayouts/slideLayout36.xml"/><Relationship Id="rId39" Type="http://schemas.openxmlformats.org/officeDocument/2006/relationships/slideLayout" Target="../slideLayouts/slideLayout37.xml"/><Relationship Id="rId40" Type="http://schemas.openxmlformats.org/officeDocument/2006/relationships/slideLayout" Target="../slideLayouts/slideLayout38.xml"/><Relationship Id="rId41" Type="http://schemas.openxmlformats.org/officeDocument/2006/relationships/slideLayout" Target="../slideLayouts/slideLayout39.xml"/><Relationship Id="rId42" Type="http://schemas.openxmlformats.org/officeDocument/2006/relationships/slideLayout" Target="../slideLayouts/slideLayout40.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pic>
        <p:nvPicPr>
          <p:cNvPr id="2" name="image18.jpg" descr="image18.jpg"/>
          <p:cNvPicPr>
            <a:picLocks noChangeAspect="1"/>
          </p:cNvPicPr>
          <p:nvPr/>
        </p:nvPicPr>
        <p:blipFill>
          <a:blip r:embed="rId2">
            <a:alphaModFix amt="34000"/>
            <a:extLst/>
          </a:blip>
          <a:stretch>
            <a:fillRect/>
          </a:stretch>
        </p:blipFill>
        <p:spPr>
          <a:xfrm>
            <a:off x="-2" y="278779"/>
            <a:ext cx="24384003" cy="13716002"/>
          </a:xfrm>
          <a:prstGeom prst="rect">
            <a:avLst/>
          </a:prstGeom>
          <a:ln w="12700">
            <a:miter lim="400000"/>
          </a:ln>
        </p:spPr>
      </p:pic>
      <p:sp>
        <p:nvSpPr>
          <p:cNvPr id="3" name="Shape 458"/>
          <p:cNvSpPr/>
          <p:nvPr/>
        </p:nvSpPr>
        <p:spPr>
          <a:xfrm>
            <a:off x="1175172" y="783771"/>
            <a:ext cx="22023496" cy="11814634"/>
          </a:xfrm>
          <a:prstGeom prst="rect">
            <a:avLst/>
          </a:prstGeom>
          <a:solidFill>
            <a:srgbClr val="FFFFFF"/>
          </a:solidFill>
          <a:ln w="12700">
            <a:miter lim="400000"/>
          </a:ln>
        </p:spPr>
        <p:txBody>
          <a:bodyPr lIns="121918" tIns="121918" rIns="121918" bIns="121918" anchor="ctr"/>
          <a:lstStyle/>
          <a:p>
            <a:pPr algn="ctr">
              <a:lnSpc>
                <a:spcPct val="100000"/>
              </a:lnSpc>
              <a:spcBef>
                <a:spcPts val="0"/>
              </a:spcBef>
              <a:defRPr b="0" sz="3400">
                <a:solidFill>
                  <a:srgbClr val="FFFFFF"/>
                </a:solidFill>
                <a:latin typeface="Verdana"/>
                <a:ea typeface="Verdana"/>
                <a:cs typeface="Verdana"/>
                <a:sym typeface="Verdana"/>
              </a:defRPr>
            </a:pPr>
          </a:p>
        </p:txBody>
      </p:sp>
      <p:sp>
        <p:nvSpPr>
          <p:cNvPr id="4" name="Body Level One…"/>
          <p:cNvSpPr txBox="1"/>
          <p:nvPr>
            <p:ph type="body" idx="1"/>
          </p:nvPr>
        </p:nvSpPr>
        <p:spPr>
          <a:xfrm>
            <a:off x="1453186" y="3349719"/>
            <a:ext cx="21745481" cy="9241292"/>
          </a:xfrm>
          <a:prstGeom prst="rect">
            <a:avLst/>
          </a:prstGeom>
          <a:ln w="12700">
            <a:miter lim="400000"/>
          </a:ln>
          <a:extLst>
            <a:ext uri="{C572A759-6A51-4108-AA02-DFA0A04FC94B}">
              <ma14:wrappingTextBoxFlag xmlns:ma14="http://schemas.microsoft.com/office/mac/drawingml/2011/main" val="1"/>
            </a:ext>
          </a:extLst>
        </p:spPr>
        <p:txBody>
          <a:bodyPr lIns="121918" tIns="121918" rIns="121918" bIns="121918">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5" name="Shape 460"/>
          <p:cNvSpPr/>
          <p:nvPr/>
        </p:nvSpPr>
        <p:spPr>
          <a:xfrm flipH="1">
            <a:off x="1041393" y="-1"/>
            <a:ext cx="133776" cy="13716002"/>
          </a:xfrm>
          <a:prstGeom prst="rect">
            <a:avLst/>
          </a:prstGeom>
          <a:solidFill>
            <a:srgbClr val="F2F2F2"/>
          </a:solidFill>
          <a:ln w="12700">
            <a:miter lim="400000"/>
          </a:ln>
        </p:spPr>
        <p:txBody>
          <a:bodyPr lIns="121918" tIns="121918" rIns="121918" bIns="121918" anchor="ctr"/>
          <a:lstStyle/>
          <a:p>
            <a:pPr algn="ctr">
              <a:lnSpc>
                <a:spcPct val="100000"/>
              </a:lnSpc>
              <a:spcBef>
                <a:spcPts val="0"/>
              </a:spcBef>
              <a:defRPr b="0" sz="2600">
                <a:solidFill>
                  <a:srgbClr val="FFFFFF"/>
                </a:solidFill>
                <a:latin typeface="Verdana"/>
                <a:ea typeface="Verdana"/>
                <a:cs typeface="Verdana"/>
                <a:sym typeface="Verdana"/>
              </a:defRPr>
            </a:pPr>
          </a:p>
        </p:txBody>
      </p:sp>
      <p:sp>
        <p:nvSpPr>
          <p:cNvPr id="6" name="Title Text"/>
          <p:cNvSpPr txBox="1"/>
          <p:nvPr>
            <p:ph type="title"/>
          </p:nvPr>
        </p:nvSpPr>
        <p:spPr>
          <a:xfrm>
            <a:off x="1451869" y="783573"/>
            <a:ext cx="21746797" cy="1784534"/>
          </a:xfrm>
          <a:prstGeom prst="rect">
            <a:avLst/>
          </a:prstGeom>
          <a:ln w="12700">
            <a:miter lim="400000"/>
          </a:ln>
          <a:extLst>
            <a:ext uri="{C572A759-6A51-4108-AA02-DFA0A04FC94B}">
              <ma14:wrappingTextBoxFlag xmlns:ma14="http://schemas.microsoft.com/office/mac/drawingml/2011/main" val="1"/>
            </a:ext>
          </a:extLst>
        </p:spPr>
        <p:txBody>
          <a:bodyPr lIns="127000" tIns="127000" rIns="127000" bIns="127000">
            <a:normAutofit fontScale="100000" lnSpcReduction="0"/>
          </a:bodyPr>
          <a:lstStyle/>
          <a:p>
            <a:pPr/>
            <a:r>
              <a:t>Title Text</a:t>
            </a:r>
          </a:p>
        </p:txBody>
      </p:sp>
      <p:sp>
        <p:nvSpPr>
          <p:cNvPr id="7" name="Shape 462"/>
          <p:cNvSpPr/>
          <p:nvPr/>
        </p:nvSpPr>
        <p:spPr>
          <a:xfrm flipH="1">
            <a:off x="1041396" y="783574"/>
            <a:ext cx="133773" cy="1784531"/>
          </a:xfrm>
          <a:prstGeom prst="rect">
            <a:avLst/>
          </a:prstGeom>
          <a:solidFill>
            <a:srgbClr val="000000"/>
          </a:solidFill>
          <a:ln w="12700">
            <a:miter lim="400000"/>
          </a:ln>
        </p:spPr>
        <p:txBody>
          <a:bodyPr lIns="121918" tIns="121918" rIns="121918" bIns="121918" anchor="ctr"/>
          <a:lstStyle/>
          <a:p>
            <a:pPr algn="ctr">
              <a:lnSpc>
                <a:spcPct val="100000"/>
              </a:lnSpc>
              <a:spcBef>
                <a:spcPts val="0"/>
              </a:spcBef>
              <a:defRPr b="0" sz="2600">
                <a:solidFill>
                  <a:srgbClr val="FFFFFF"/>
                </a:solidFill>
                <a:latin typeface="Verdana"/>
                <a:ea typeface="Verdana"/>
                <a:cs typeface="Verdana"/>
                <a:sym typeface="Verdana"/>
              </a:defRPr>
            </a:pPr>
          </a:p>
        </p:txBody>
      </p:sp>
      <p:grpSp>
        <p:nvGrpSpPr>
          <p:cNvPr id="11" name="Group 466"/>
          <p:cNvGrpSpPr/>
          <p:nvPr/>
        </p:nvGrpSpPr>
        <p:grpSpPr>
          <a:xfrm>
            <a:off x="22603860" y="12793058"/>
            <a:ext cx="594808" cy="629480"/>
            <a:chOff x="0" y="0"/>
            <a:chExt cx="594806" cy="629479"/>
          </a:xfrm>
        </p:grpSpPr>
        <p:sp>
          <p:nvSpPr>
            <p:cNvPr id="8" name="Shape 463"/>
            <p:cNvSpPr/>
            <p:nvPr/>
          </p:nvSpPr>
          <p:spPr>
            <a:xfrm>
              <a:off x="-1" y="-1"/>
              <a:ext cx="247691" cy="53995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0" y="5718"/>
                  </a:lnTo>
                  <a:lnTo>
                    <a:pt x="0" y="19448"/>
                  </a:lnTo>
                  <a:lnTo>
                    <a:pt x="8115" y="21600"/>
                  </a:lnTo>
                  <a:lnTo>
                    <a:pt x="8115" y="7870"/>
                  </a:lnTo>
                  <a:lnTo>
                    <a:pt x="21600" y="4303"/>
                  </a:lnTo>
                  <a:lnTo>
                    <a:pt x="21600" y="0"/>
                  </a:lnTo>
                  <a:close/>
                </a:path>
              </a:pathLst>
            </a:custGeom>
            <a:solidFill>
              <a:srgbClr val="BFBFBF"/>
            </a:solidFill>
            <a:ln w="12700" cap="flat">
              <a:noFill/>
              <a:miter lim="400000"/>
            </a:ln>
            <a:effectLst/>
          </p:spPr>
          <p:txBody>
            <a:bodyPr wrap="square" lIns="121918" tIns="121918" rIns="121918" bIns="121918" numCol="1" anchor="t">
              <a:noAutofit/>
            </a:bodyPr>
            <a:lstStyle/>
            <a:p>
              <a:pPr>
                <a:lnSpc>
                  <a:spcPct val="100000"/>
                </a:lnSpc>
                <a:spcBef>
                  <a:spcPts val="0"/>
                </a:spcBef>
                <a:defRPr b="0" sz="3400">
                  <a:latin typeface="Verdana"/>
                  <a:ea typeface="Verdana"/>
                  <a:cs typeface="Verdana"/>
                  <a:sym typeface="Verdana"/>
                </a:defRPr>
              </a:pPr>
            </a:p>
          </p:txBody>
        </p:sp>
        <p:sp>
          <p:nvSpPr>
            <p:cNvPr id="9" name="Shape 464"/>
            <p:cNvSpPr/>
            <p:nvPr/>
          </p:nvSpPr>
          <p:spPr>
            <a:xfrm>
              <a:off x="154628" y="-1"/>
              <a:ext cx="285551" cy="62912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534" y="0"/>
                  </a:moveTo>
                  <a:lnTo>
                    <a:pt x="14534" y="9379"/>
                  </a:lnTo>
                  <a:lnTo>
                    <a:pt x="7039" y="9379"/>
                  </a:lnTo>
                  <a:lnTo>
                    <a:pt x="7039" y="5892"/>
                  </a:lnTo>
                  <a:lnTo>
                    <a:pt x="0" y="7739"/>
                  </a:lnTo>
                  <a:lnTo>
                    <a:pt x="0" y="19753"/>
                  </a:lnTo>
                  <a:lnTo>
                    <a:pt x="7039" y="21600"/>
                  </a:lnTo>
                  <a:lnTo>
                    <a:pt x="7039" y="12246"/>
                  </a:lnTo>
                  <a:lnTo>
                    <a:pt x="14534" y="12246"/>
                  </a:lnTo>
                  <a:lnTo>
                    <a:pt x="14534" y="15720"/>
                  </a:lnTo>
                  <a:lnTo>
                    <a:pt x="21600" y="13874"/>
                  </a:lnTo>
                  <a:lnTo>
                    <a:pt x="21600" y="1847"/>
                  </a:lnTo>
                  <a:lnTo>
                    <a:pt x="14534" y="0"/>
                  </a:lnTo>
                  <a:close/>
                </a:path>
              </a:pathLst>
            </a:custGeom>
            <a:solidFill>
              <a:srgbClr val="BFBFBF"/>
            </a:solidFill>
            <a:ln w="12700" cap="flat">
              <a:noFill/>
              <a:miter lim="400000"/>
            </a:ln>
            <a:effectLst/>
          </p:spPr>
          <p:txBody>
            <a:bodyPr wrap="square" lIns="121918" tIns="121918" rIns="121918" bIns="121918" numCol="1" anchor="t">
              <a:noAutofit/>
            </a:bodyPr>
            <a:lstStyle/>
            <a:p>
              <a:pPr>
                <a:lnSpc>
                  <a:spcPct val="100000"/>
                </a:lnSpc>
                <a:spcBef>
                  <a:spcPts val="0"/>
                </a:spcBef>
                <a:defRPr b="0" sz="3400">
                  <a:latin typeface="Verdana"/>
                  <a:ea typeface="Verdana"/>
                  <a:cs typeface="Verdana"/>
                  <a:sym typeface="Verdana"/>
                </a:defRPr>
              </a:pPr>
            </a:p>
          </p:txBody>
        </p:sp>
        <p:sp>
          <p:nvSpPr>
            <p:cNvPr id="10" name="Shape 465"/>
            <p:cNvSpPr/>
            <p:nvPr/>
          </p:nvSpPr>
          <p:spPr>
            <a:xfrm>
              <a:off x="346763" y="89167"/>
              <a:ext cx="248044" cy="54031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15885"/>
                  </a:lnTo>
                  <a:lnTo>
                    <a:pt x="21600" y="2150"/>
                  </a:lnTo>
                  <a:lnTo>
                    <a:pt x="13496" y="0"/>
                  </a:lnTo>
                  <a:lnTo>
                    <a:pt x="13496" y="13735"/>
                  </a:lnTo>
                  <a:lnTo>
                    <a:pt x="0" y="17300"/>
                  </a:lnTo>
                  <a:lnTo>
                    <a:pt x="0" y="21600"/>
                  </a:lnTo>
                  <a:close/>
                </a:path>
              </a:pathLst>
            </a:custGeom>
            <a:solidFill>
              <a:srgbClr val="BFBFBF"/>
            </a:solidFill>
            <a:ln w="12700" cap="flat">
              <a:noFill/>
              <a:miter lim="400000"/>
            </a:ln>
            <a:effectLst/>
          </p:spPr>
          <p:txBody>
            <a:bodyPr wrap="square" lIns="121918" tIns="121918" rIns="121918" bIns="121918" numCol="1" anchor="t">
              <a:noAutofit/>
            </a:bodyPr>
            <a:lstStyle/>
            <a:p>
              <a:pPr>
                <a:lnSpc>
                  <a:spcPct val="100000"/>
                </a:lnSpc>
                <a:spcBef>
                  <a:spcPts val="0"/>
                </a:spcBef>
                <a:defRPr b="0" sz="3400">
                  <a:latin typeface="Verdana"/>
                  <a:ea typeface="Verdana"/>
                  <a:cs typeface="Verdana"/>
                  <a:sym typeface="Verdana"/>
                </a:defRPr>
              </a:pPr>
            </a:p>
          </p:txBody>
        </p:sp>
      </p:grpSp>
      <p:sp>
        <p:nvSpPr>
          <p:cNvPr id="12" name="Shape 467"/>
          <p:cNvSpPr txBox="1"/>
          <p:nvPr/>
        </p:nvSpPr>
        <p:spPr>
          <a:xfrm>
            <a:off x="1451869" y="12949815"/>
            <a:ext cx="3223576" cy="485139"/>
          </a:xfrm>
          <a:prstGeom prst="rect">
            <a:avLst/>
          </a:prstGeom>
          <a:ln w="12700">
            <a:miter lim="400000"/>
          </a:ln>
          <a:extLst>
            <a:ext uri="{C572A759-6A51-4108-AA02-DFA0A04FC94B}">
              <ma14:wrappingTextBoxFlag xmlns:ma14="http://schemas.microsoft.com/office/mac/drawingml/2011/main" val="1"/>
            </a:ext>
          </a:extLst>
        </p:spPr>
        <p:txBody>
          <a:bodyPr wrap="none" lIns="121918" tIns="121918" rIns="121918" bIns="121918">
            <a:spAutoFit/>
          </a:bodyPr>
          <a:lstStyle>
            <a:lvl1pPr>
              <a:lnSpc>
                <a:spcPct val="100000"/>
              </a:lnSpc>
              <a:spcBef>
                <a:spcPts val="0"/>
              </a:spcBef>
              <a:defRPr b="0" sz="1600">
                <a:solidFill>
                  <a:srgbClr val="AFABAB"/>
                </a:solidFill>
                <a:latin typeface="Verdana"/>
                <a:ea typeface="Verdana"/>
                <a:cs typeface="Verdana"/>
                <a:sym typeface="Verdana"/>
              </a:defRPr>
            </a:lvl1pPr>
          </a:lstStyle>
          <a:p>
            <a:pPr/>
            <a:r>
              <a:t>Copyright © 2017 HashiCorp</a:t>
            </a:r>
          </a:p>
        </p:txBody>
      </p:sp>
      <p:sp>
        <p:nvSpPr>
          <p:cNvPr id="13" name="Slide Number"/>
          <p:cNvSpPr txBox="1"/>
          <p:nvPr>
            <p:ph type="sldNum" sz="quarter" idx="2"/>
          </p:nvPr>
        </p:nvSpPr>
        <p:spPr>
          <a:xfrm>
            <a:off x="23460171" y="12945584"/>
            <a:ext cx="514905" cy="485139"/>
          </a:xfrm>
          <a:prstGeom prst="rect">
            <a:avLst/>
          </a:prstGeom>
          <a:ln w="12700">
            <a:miter lim="400000"/>
          </a:ln>
        </p:spPr>
        <p:txBody>
          <a:bodyPr wrap="none" lIns="121918" tIns="121918" rIns="121918" bIns="121918" anchor="b">
            <a:spAutoFit/>
          </a:bodyPr>
          <a:lstStyle>
            <a:lvl1pPr algn="r">
              <a:lnSpc>
                <a:spcPct val="100000"/>
              </a:lnSpc>
              <a:spcBef>
                <a:spcPts val="0"/>
              </a:spcBef>
              <a:defRPr b="0" sz="1600">
                <a:solidFill>
                  <a:srgbClr val="AFABAB"/>
                </a:solidFill>
                <a:latin typeface="Verdana"/>
                <a:ea typeface="Verdana"/>
                <a:cs typeface="Verdana"/>
                <a:sym typeface="Verdana"/>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 id="2147483666" r:id="rId20"/>
    <p:sldLayoutId id="2147483667" r:id="rId21"/>
    <p:sldLayoutId id="2147483668" r:id="rId22"/>
    <p:sldLayoutId id="2147483669" r:id="rId23"/>
    <p:sldLayoutId id="2147483670" r:id="rId24"/>
    <p:sldLayoutId id="2147483671" r:id="rId25"/>
    <p:sldLayoutId id="2147483672" r:id="rId26"/>
    <p:sldLayoutId id="2147483673" r:id="rId27"/>
    <p:sldLayoutId id="2147483674" r:id="rId28"/>
    <p:sldLayoutId id="2147483675" r:id="rId29"/>
    <p:sldLayoutId id="2147483676" r:id="rId30"/>
    <p:sldLayoutId id="2147483677" r:id="rId31"/>
    <p:sldLayoutId id="2147483678" r:id="rId32"/>
    <p:sldLayoutId id="2147483679" r:id="rId33"/>
    <p:sldLayoutId id="2147483680" r:id="rId34"/>
    <p:sldLayoutId id="2147483681" r:id="rId35"/>
    <p:sldLayoutId id="2147483682" r:id="rId36"/>
    <p:sldLayoutId id="2147483683" r:id="rId37"/>
    <p:sldLayoutId id="2147483684" r:id="rId38"/>
    <p:sldLayoutId id="2147483685" r:id="rId39"/>
    <p:sldLayoutId id="2147483686" r:id="rId40"/>
    <p:sldLayoutId id="2147483687" r:id="rId41"/>
    <p:sldLayoutId id="2147483688" r:id="rId42"/>
  </p:sldLayoutIdLst>
  <p:transition xmlns:p14="http://schemas.microsoft.com/office/powerpoint/2010/main" spd="med" advClick="1"/>
  <p:txStyles>
    <p:titleStyle>
      <a:lvl1pPr marL="0" marR="0" indent="0" algn="l" defTabSz="1828800" rtl="0" latinLnBrk="0">
        <a:lnSpc>
          <a:spcPct val="100000"/>
        </a:lnSpc>
        <a:spcBef>
          <a:spcPts val="1800"/>
        </a:spcBef>
        <a:spcAft>
          <a:spcPts val="0"/>
        </a:spcAft>
        <a:buClrTx/>
        <a:buSzTx/>
        <a:buFontTx/>
        <a:buNone/>
        <a:tabLst/>
        <a:defRPr b="1" baseline="0" cap="none" i="0" spc="-158" strike="noStrike" sz="7400" u="none">
          <a:ln>
            <a:noFill/>
          </a:ln>
          <a:solidFill>
            <a:srgbClr val="000000"/>
          </a:solidFill>
          <a:uFillTx/>
          <a:latin typeface="Tahoma"/>
          <a:ea typeface="Tahoma"/>
          <a:cs typeface="Tahoma"/>
          <a:sym typeface="Tahoma"/>
        </a:defRPr>
      </a:lvl1pPr>
      <a:lvl2pPr marL="0" marR="0" indent="0" algn="l" defTabSz="1828800" rtl="0" latinLnBrk="0">
        <a:lnSpc>
          <a:spcPct val="100000"/>
        </a:lnSpc>
        <a:spcBef>
          <a:spcPts val="1800"/>
        </a:spcBef>
        <a:spcAft>
          <a:spcPts val="0"/>
        </a:spcAft>
        <a:buClrTx/>
        <a:buSzTx/>
        <a:buFontTx/>
        <a:buNone/>
        <a:tabLst/>
        <a:defRPr b="1" baseline="0" cap="none" i="0" spc="-158" strike="noStrike" sz="7400" u="none">
          <a:ln>
            <a:noFill/>
          </a:ln>
          <a:solidFill>
            <a:srgbClr val="000000"/>
          </a:solidFill>
          <a:uFillTx/>
          <a:latin typeface="Tahoma"/>
          <a:ea typeface="Tahoma"/>
          <a:cs typeface="Tahoma"/>
          <a:sym typeface="Tahoma"/>
        </a:defRPr>
      </a:lvl2pPr>
      <a:lvl3pPr marL="845819" marR="0" indent="-845819" algn="l" defTabSz="1828800" rtl="0" latinLnBrk="0">
        <a:lnSpc>
          <a:spcPct val="100000"/>
        </a:lnSpc>
        <a:spcBef>
          <a:spcPts val="1800"/>
        </a:spcBef>
        <a:spcAft>
          <a:spcPts val="0"/>
        </a:spcAft>
        <a:buClrTx/>
        <a:buSzPct val="100000"/>
        <a:buFontTx/>
        <a:buChar char="•"/>
        <a:tabLst/>
        <a:defRPr b="1" baseline="0" cap="none" i="0" spc="-158" strike="noStrike" sz="7400" u="none">
          <a:ln>
            <a:noFill/>
          </a:ln>
          <a:solidFill>
            <a:srgbClr val="000000"/>
          </a:solidFill>
          <a:uFillTx/>
          <a:latin typeface="Tahoma"/>
          <a:ea typeface="Tahoma"/>
          <a:cs typeface="Tahoma"/>
          <a:sym typeface="Tahoma"/>
        </a:defRPr>
      </a:lvl3pPr>
      <a:lvl4pPr marL="939800" marR="0" indent="-939800" algn="l" defTabSz="1828800" rtl="0" latinLnBrk="0">
        <a:lnSpc>
          <a:spcPct val="100000"/>
        </a:lnSpc>
        <a:spcBef>
          <a:spcPts val="1800"/>
        </a:spcBef>
        <a:spcAft>
          <a:spcPts val="0"/>
        </a:spcAft>
        <a:buClrTx/>
        <a:buSzPct val="100000"/>
        <a:buFontTx/>
        <a:buChar char="•"/>
        <a:tabLst/>
        <a:defRPr b="1" baseline="0" cap="none" i="0" spc="-158" strike="noStrike" sz="7400" u="none">
          <a:ln>
            <a:noFill/>
          </a:ln>
          <a:solidFill>
            <a:srgbClr val="000000"/>
          </a:solidFill>
          <a:uFillTx/>
          <a:latin typeface="Tahoma"/>
          <a:ea typeface="Tahoma"/>
          <a:cs typeface="Tahoma"/>
          <a:sym typeface="Tahoma"/>
        </a:defRPr>
      </a:lvl4pPr>
      <a:lvl5pPr marL="939800" marR="0" indent="-939800" algn="l" defTabSz="1828800" rtl="0" latinLnBrk="0">
        <a:lnSpc>
          <a:spcPct val="100000"/>
        </a:lnSpc>
        <a:spcBef>
          <a:spcPts val="1800"/>
        </a:spcBef>
        <a:spcAft>
          <a:spcPts val="0"/>
        </a:spcAft>
        <a:buClrTx/>
        <a:buSzPct val="100000"/>
        <a:buFontTx/>
        <a:buChar char="•"/>
        <a:tabLst/>
        <a:defRPr b="1" baseline="0" cap="none" i="0" spc="-158" strike="noStrike" sz="7400" u="none">
          <a:ln>
            <a:noFill/>
          </a:ln>
          <a:solidFill>
            <a:srgbClr val="000000"/>
          </a:solidFill>
          <a:uFillTx/>
          <a:latin typeface="Tahoma"/>
          <a:ea typeface="Tahoma"/>
          <a:cs typeface="Tahoma"/>
          <a:sym typeface="Tahoma"/>
        </a:defRPr>
      </a:lvl5pPr>
      <a:lvl6pPr marL="939800" marR="0" indent="-939800" algn="l" defTabSz="1828800" rtl="0" latinLnBrk="0">
        <a:lnSpc>
          <a:spcPct val="100000"/>
        </a:lnSpc>
        <a:spcBef>
          <a:spcPts val="1800"/>
        </a:spcBef>
        <a:spcAft>
          <a:spcPts val="0"/>
        </a:spcAft>
        <a:buClrTx/>
        <a:buSzPct val="100000"/>
        <a:buFontTx/>
        <a:buChar char="•"/>
        <a:tabLst/>
        <a:defRPr b="1" baseline="0" cap="none" i="0" spc="-158" strike="noStrike" sz="7400" u="none">
          <a:ln>
            <a:noFill/>
          </a:ln>
          <a:solidFill>
            <a:srgbClr val="000000"/>
          </a:solidFill>
          <a:uFillTx/>
          <a:latin typeface="Tahoma"/>
          <a:ea typeface="Tahoma"/>
          <a:cs typeface="Tahoma"/>
          <a:sym typeface="Tahoma"/>
        </a:defRPr>
      </a:lvl6pPr>
      <a:lvl7pPr marL="939800" marR="0" indent="-939800" algn="l" defTabSz="1828800" rtl="0" latinLnBrk="0">
        <a:lnSpc>
          <a:spcPct val="100000"/>
        </a:lnSpc>
        <a:spcBef>
          <a:spcPts val="1800"/>
        </a:spcBef>
        <a:spcAft>
          <a:spcPts val="0"/>
        </a:spcAft>
        <a:buClrTx/>
        <a:buSzPct val="100000"/>
        <a:buFontTx/>
        <a:buChar char="•"/>
        <a:tabLst/>
        <a:defRPr b="1" baseline="0" cap="none" i="0" spc="-158" strike="noStrike" sz="7400" u="none">
          <a:ln>
            <a:noFill/>
          </a:ln>
          <a:solidFill>
            <a:srgbClr val="000000"/>
          </a:solidFill>
          <a:uFillTx/>
          <a:latin typeface="Tahoma"/>
          <a:ea typeface="Tahoma"/>
          <a:cs typeface="Tahoma"/>
          <a:sym typeface="Tahoma"/>
        </a:defRPr>
      </a:lvl7pPr>
      <a:lvl8pPr marL="939800" marR="0" indent="-939800" algn="l" defTabSz="1828800" rtl="0" latinLnBrk="0">
        <a:lnSpc>
          <a:spcPct val="100000"/>
        </a:lnSpc>
        <a:spcBef>
          <a:spcPts val="1800"/>
        </a:spcBef>
        <a:spcAft>
          <a:spcPts val="0"/>
        </a:spcAft>
        <a:buClrTx/>
        <a:buSzPct val="100000"/>
        <a:buFontTx/>
        <a:buChar char="•"/>
        <a:tabLst/>
        <a:defRPr b="1" baseline="0" cap="none" i="0" spc="-158" strike="noStrike" sz="7400" u="none">
          <a:ln>
            <a:noFill/>
          </a:ln>
          <a:solidFill>
            <a:srgbClr val="000000"/>
          </a:solidFill>
          <a:uFillTx/>
          <a:latin typeface="Tahoma"/>
          <a:ea typeface="Tahoma"/>
          <a:cs typeface="Tahoma"/>
          <a:sym typeface="Tahoma"/>
        </a:defRPr>
      </a:lvl8pPr>
      <a:lvl9pPr marL="939800" marR="0" indent="-939800" algn="l" defTabSz="1828800" rtl="0" latinLnBrk="0">
        <a:lnSpc>
          <a:spcPct val="100000"/>
        </a:lnSpc>
        <a:spcBef>
          <a:spcPts val="1800"/>
        </a:spcBef>
        <a:spcAft>
          <a:spcPts val="0"/>
        </a:spcAft>
        <a:buClrTx/>
        <a:buSzPct val="100000"/>
        <a:buFontTx/>
        <a:buChar char="•"/>
        <a:tabLst/>
        <a:defRPr b="1" baseline="0" cap="none" i="0" spc="-158" strike="noStrike" sz="7400" u="none">
          <a:ln>
            <a:noFill/>
          </a:ln>
          <a:solidFill>
            <a:srgbClr val="000000"/>
          </a:solidFill>
          <a:uFillTx/>
          <a:latin typeface="Tahoma"/>
          <a:ea typeface="Tahoma"/>
          <a:cs typeface="Tahoma"/>
          <a:sym typeface="Tahoma"/>
        </a:defRPr>
      </a:lvl9pPr>
    </p:titleStyle>
    <p:bodyStyle>
      <a:lvl1pPr marL="457200" marR="0" indent="-457200" algn="l" defTabSz="1828800" rtl="0" latinLnBrk="0">
        <a:lnSpc>
          <a:spcPct val="90000"/>
        </a:lnSpc>
        <a:spcBef>
          <a:spcPts val="1600"/>
        </a:spcBef>
        <a:spcAft>
          <a:spcPts val="0"/>
        </a:spcAft>
        <a:buClr>
          <a:schemeClr val="accent1"/>
        </a:buClr>
        <a:buSzPct val="100000"/>
        <a:buFontTx/>
        <a:buChar char="▪"/>
        <a:tabLst/>
        <a:defRPr b="0" baseline="0" cap="none" i="0" spc="0" strike="noStrike" sz="4800" u="none">
          <a:ln>
            <a:noFill/>
          </a:ln>
          <a:solidFill>
            <a:srgbClr val="44546A"/>
          </a:solidFill>
          <a:uFillTx/>
          <a:latin typeface="Verdana"/>
          <a:ea typeface="Verdana"/>
          <a:cs typeface="Verdana"/>
          <a:sym typeface="Verdana"/>
        </a:defRPr>
      </a:lvl1pPr>
      <a:lvl2pPr marL="800100" marR="0" indent="-514350" algn="l" defTabSz="1828800" rtl="0" latinLnBrk="0">
        <a:lnSpc>
          <a:spcPct val="90000"/>
        </a:lnSpc>
        <a:spcBef>
          <a:spcPts val="1600"/>
        </a:spcBef>
        <a:spcAft>
          <a:spcPts val="0"/>
        </a:spcAft>
        <a:buClr>
          <a:schemeClr val="accent1"/>
        </a:buClr>
        <a:buSzPct val="100000"/>
        <a:buFontTx/>
        <a:buChar char="–"/>
        <a:tabLst/>
        <a:defRPr b="0" baseline="0" cap="none" i="0" spc="0" strike="noStrike" sz="4800" u="none">
          <a:ln>
            <a:noFill/>
          </a:ln>
          <a:solidFill>
            <a:srgbClr val="44546A"/>
          </a:solidFill>
          <a:uFillTx/>
          <a:latin typeface="Verdana"/>
          <a:ea typeface="Verdana"/>
          <a:cs typeface="Verdana"/>
          <a:sym typeface="Verdana"/>
        </a:defRPr>
      </a:lvl2pPr>
      <a:lvl3pPr marL="1103765" marR="0" indent="-587827" algn="l" defTabSz="1828800" rtl="0" latinLnBrk="0">
        <a:lnSpc>
          <a:spcPct val="90000"/>
        </a:lnSpc>
        <a:spcBef>
          <a:spcPts val="1600"/>
        </a:spcBef>
        <a:spcAft>
          <a:spcPts val="0"/>
        </a:spcAft>
        <a:buClr>
          <a:schemeClr val="accent1"/>
        </a:buClr>
        <a:buSzPct val="100000"/>
        <a:buFontTx/>
        <a:buChar char="▪"/>
        <a:tabLst/>
        <a:defRPr b="0" baseline="0" cap="none" i="0" spc="0" strike="noStrike" sz="4800" u="none">
          <a:ln>
            <a:noFill/>
          </a:ln>
          <a:solidFill>
            <a:srgbClr val="44546A"/>
          </a:solidFill>
          <a:uFillTx/>
          <a:latin typeface="Verdana"/>
          <a:ea typeface="Verdana"/>
          <a:cs typeface="Verdana"/>
          <a:sym typeface="Verdana"/>
        </a:defRPr>
      </a:lvl3pPr>
      <a:lvl4pPr marL="1330777" marR="0" indent="-587827" algn="l" defTabSz="1828800" rtl="0" latinLnBrk="0">
        <a:lnSpc>
          <a:spcPct val="90000"/>
        </a:lnSpc>
        <a:spcBef>
          <a:spcPts val="1600"/>
        </a:spcBef>
        <a:spcAft>
          <a:spcPts val="0"/>
        </a:spcAft>
        <a:buClr>
          <a:schemeClr val="accent1"/>
        </a:buClr>
        <a:buSzPct val="100000"/>
        <a:buFontTx/>
        <a:buChar char="–"/>
        <a:tabLst/>
        <a:defRPr b="0" baseline="0" cap="none" i="0" spc="0" strike="noStrike" sz="4800" u="none">
          <a:ln>
            <a:noFill/>
          </a:ln>
          <a:solidFill>
            <a:srgbClr val="44546A"/>
          </a:solidFill>
          <a:uFillTx/>
          <a:latin typeface="Verdana"/>
          <a:ea typeface="Verdana"/>
          <a:cs typeface="Verdana"/>
          <a:sym typeface="Verdana"/>
        </a:defRPr>
      </a:lvl4pPr>
      <a:lvl5pPr marL="1557112" marR="0" indent="-582387" algn="l" defTabSz="1828800" rtl="0" latinLnBrk="0">
        <a:lnSpc>
          <a:spcPct val="90000"/>
        </a:lnSpc>
        <a:spcBef>
          <a:spcPts val="1600"/>
        </a:spcBef>
        <a:spcAft>
          <a:spcPts val="0"/>
        </a:spcAft>
        <a:buClr>
          <a:schemeClr val="accent1"/>
        </a:buClr>
        <a:buSzPct val="100000"/>
        <a:buFontTx/>
        <a:buChar char="▪"/>
        <a:tabLst/>
        <a:defRPr b="0" baseline="0" cap="none" i="0" spc="0" strike="noStrike" sz="4800" u="none">
          <a:ln>
            <a:noFill/>
          </a:ln>
          <a:solidFill>
            <a:srgbClr val="44546A"/>
          </a:solidFill>
          <a:uFillTx/>
          <a:latin typeface="Verdana"/>
          <a:ea typeface="Verdana"/>
          <a:cs typeface="Verdana"/>
          <a:sym typeface="Verdana"/>
        </a:defRPr>
      </a:lvl5pPr>
      <a:lvl6pPr marL="2895600" marR="0" indent="-609600" algn="l" defTabSz="1828800" rtl="0" latinLnBrk="0">
        <a:lnSpc>
          <a:spcPct val="90000"/>
        </a:lnSpc>
        <a:spcBef>
          <a:spcPts val="1600"/>
        </a:spcBef>
        <a:spcAft>
          <a:spcPts val="0"/>
        </a:spcAft>
        <a:buClr>
          <a:schemeClr val="accent1"/>
        </a:buClr>
        <a:buSzPct val="100000"/>
        <a:buFontTx/>
        <a:buChar char="•"/>
        <a:tabLst/>
        <a:defRPr b="0" baseline="0" cap="none" i="0" spc="0" strike="noStrike" sz="4800" u="none">
          <a:ln>
            <a:noFill/>
          </a:ln>
          <a:solidFill>
            <a:srgbClr val="44546A"/>
          </a:solidFill>
          <a:uFillTx/>
          <a:latin typeface="Verdana"/>
          <a:ea typeface="Verdana"/>
          <a:cs typeface="Verdana"/>
          <a:sym typeface="Verdana"/>
        </a:defRPr>
      </a:lvl6pPr>
      <a:lvl7pPr marL="3352800" marR="0" indent="-609600" algn="l" defTabSz="1828800" rtl="0" latinLnBrk="0">
        <a:lnSpc>
          <a:spcPct val="90000"/>
        </a:lnSpc>
        <a:spcBef>
          <a:spcPts val="1600"/>
        </a:spcBef>
        <a:spcAft>
          <a:spcPts val="0"/>
        </a:spcAft>
        <a:buClr>
          <a:schemeClr val="accent1"/>
        </a:buClr>
        <a:buSzPct val="100000"/>
        <a:buFontTx/>
        <a:buChar char="•"/>
        <a:tabLst/>
        <a:defRPr b="0" baseline="0" cap="none" i="0" spc="0" strike="noStrike" sz="4800" u="none">
          <a:ln>
            <a:noFill/>
          </a:ln>
          <a:solidFill>
            <a:srgbClr val="44546A"/>
          </a:solidFill>
          <a:uFillTx/>
          <a:latin typeface="Verdana"/>
          <a:ea typeface="Verdana"/>
          <a:cs typeface="Verdana"/>
          <a:sym typeface="Verdana"/>
        </a:defRPr>
      </a:lvl7pPr>
      <a:lvl8pPr marL="3810000" marR="0" indent="-609600" algn="l" defTabSz="1828800" rtl="0" latinLnBrk="0">
        <a:lnSpc>
          <a:spcPct val="90000"/>
        </a:lnSpc>
        <a:spcBef>
          <a:spcPts val="1600"/>
        </a:spcBef>
        <a:spcAft>
          <a:spcPts val="0"/>
        </a:spcAft>
        <a:buClr>
          <a:schemeClr val="accent1"/>
        </a:buClr>
        <a:buSzPct val="100000"/>
        <a:buFontTx/>
        <a:buChar char="•"/>
        <a:tabLst/>
        <a:defRPr b="0" baseline="0" cap="none" i="0" spc="0" strike="noStrike" sz="4800" u="none">
          <a:ln>
            <a:noFill/>
          </a:ln>
          <a:solidFill>
            <a:srgbClr val="44546A"/>
          </a:solidFill>
          <a:uFillTx/>
          <a:latin typeface="Verdana"/>
          <a:ea typeface="Verdana"/>
          <a:cs typeface="Verdana"/>
          <a:sym typeface="Verdana"/>
        </a:defRPr>
      </a:lvl8pPr>
      <a:lvl9pPr marL="4267200" marR="0" indent="-609600" algn="l" defTabSz="1828800" rtl="0" latinLnBrk="0">
        <a:lnSpc>
          <a:spcPct val="90000"/>
        </a:lnSpc>
        <a:spcBef>
          <a:spcPts val="1600"/>
        </a:spcBef>
        <a:spcAft>
          <a:spcPts val="0"/>
        </a:spcAft>
        <a:buClr>
          <a:schemeClr val="accent1"/>
        </a:buClr>
        <a:buSzPct val="100000"/>
        <a:buFontTx/>
        <a:buChar char="•"/>
        <a:tabLst/>
        <a:defRPr b="0" baseline="0" cap="none" i="0" spc="0" strike="noStrike" sz="4800" u="none">
          <a:ln>
            <a:noFill/>
          </a:ln>
          <a:solidFill>
            <a:srgbClr val="44546A"/>
          </a:solidFill>
          <a:uFillTx/>
          <a:latin typeface="Verdana"/>
          <a:ea typeface="Verdana"/>
          <a:cs typeface="Verdana"/>
          <a:sym typeface="Verdana"/>
        </a:defRPr>
      </a:lvl9pPr>
    </p:bodyStyle>
    <p:otherStyle>
      <a:lvl1pPr marL="0" marR="0" indent="0" algn="r" defTabSz="1828800" rtl="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Verdana"/>
        </a:defRPr>
      </a:lvl1pPr>
      <a:lvl2pPr marL="0" marR="0" indent="0" algn="r" defTabSz="1828800" rtl="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Verdana"/>
        </a:defRPr>
      </a:lvl2pPr>
      <a:lvl3pPr marL="868679" marR="0" indent="-182879" algn="r" defTabSz="1828800" rtl="0" latinLnBrk="0">
        <a:lnSpc>
          <a:spcPct val="100000"/>
        </a:lnSpc>
        <a:spcBef>
          <a:spcPts val="0"/>
        </a:spcBef>
        <a:spcAft>
          <a:spcPts val="0"/>
        </a:spcAft>
        <a:buClrTx/>
        <a:buSzPct val="100000"/>
        <a:buFontTx/>
        <a:buChar char="•"/>
        <a:tabLst/>
        <a:defRPr b="0" baseline="0" cap="none" i="0" spc="0" strike="noStrike" sz="1600" u="none">
          <a:ln>
            <a:noFill/>
          </a:ln>
          <a:solidFill>
            <a:schemeClr val="tx1"/>
          </a:solidFill>
          <a:uFillTx/>
          <a:latin typeface="+mn-lt"/>
          <a:ea typeface="+mn-ea"/>
          <a:cs typeface="+mn-cs"/>
          <a:sym typeface="Verdana"/>
        </a:defRPr>
      </a:lvl3pPr>
      <a:lvl4pPr marL="1231900" marR="0" indent="-203200" algn="r" defTabSz="1828800" rtl="0" latinLnBrk="0">
        <a:lnSpc>
          <a:spcPct val="100000"/>
        </a:lnSpc>
        <a:spcBef>
          <a:spcPts val="0"/>
        </a:spcBef>
        <a:spcAft>
          <a:spcPts val="0"/>
        </a:spcAft>
        <a:buClrTx/>
        <a:buSzPct val="100000"/>
        <a:buFontTx/>
        <a:buChar char="•"/>
        <a:tabLst/>
        <a:defRPr b="0" baseline="0" cap="none" i="0" spc="0" strike="noStrike" sz="1600" u="none">
          <a:ln>
            <a:noFill/>
          </a:ln>
          <a:solidFill>
            <a:schemeClr val="tx1"/>
          </a:solidFill>
          <a:uFillTx/>
          <a:latin typeface="+mn-lt"/>
          <a:ea typeface="+mn-ea"/>
          <a:cs typeface="+mn-cs"/>
          <a:sym typeface="Verdana"/>
        </a:defRPr>
      </a:lvl4pPr>
      <a:lvl5pPr marL="1574800" marR="0" indent="-203200" algn="r" defTabSz="1828800" rtl="0" latinLnBrk="0">
        <a:lnSpc>
          <a:spcPct val="100000"/>
        </a:lnSpc>
        <a:spcBef>
          <a:spcPts val="0"/>
        </a:spcBef>
        <a:spcAft>
          <a:spcPts val="0"/>
        </a:spcAft>
        <a:buClrTx/>
        <a:buSzPct val="100000"/>
        <a:buFontTx/>
        <a:buChar char="•"/>
        <a:tabLst/>
        <a:defRPr b="0" baseline="0" cap="none" i="0" spc="0" strike="noStrike" sz="1600" u="none">
          <a:ln>
            <a:noFill/>
          </a:ln>
          <a:solidFill>
            <a:schemeClr val="tx1"/>
          </a:solidFill>
          <a:uFillTx/>
          <a:latin typeface="+mn-lt"/>
          <a:ea typeface="+mn-ea"/>
          <a:cs typeface="+mn-cs"/>
          <a:sym typeface="Verdana"/>
        </a:defRPr>
      </a:lvl5pPr>
      <a:lvl6pPr marL="1917700" marR="0" indent="-203200" algn="r" defTabSz="1828800" rtl="0" latinLnBrk="0">
        <a:lnSpc>
          <a:spcPct val="100000"/>
        </a:lnSpc>
        <a:spcBef>
          <a:spcPts val="0"/>
        </a:spcBef>
        <a:spcAft>
          <a:spcPts val="0"/>
        </a:spcAft>
        <a:buClrTx/>
        <a:buSzPct val="100000"/>
        <a:buFontTx/>
        <a:buChar char="•"/>
        <a:tabLst/>
        <a:defRPr b="0" baseline="0" cap="none" i="0" spc="0" strike="noStrike" sz="1600" u="none">
          <a:ln>
            <a:noFill/>
          </a:ln>
          <a:solidFill>
            <a:schemeClr val="tx1"/>
          </a:solidFill>
          <a:uFillTx/>
          <a:latin typeface="+mn-lt"/>
          <a:ea typeface="+mn-ea"/>
          <a:cs typeface="+mn-cs"/>
          <a:sym typeface="Verdana"/>
        </a:defRPr>
      </a:lvl6pPr>
      <a:lvl7pPr marL="2260600" marR="0" indent="-203200" algn="r" defTabSz="1828800" rtl="0" latinLnBrk="0">
        <a:lnSpc>
          <a:spcPct val="100000"/>
        </a:lnSpc>
        <a:spcBef>
          <a:spcPts val="0"/>
        </a:spcBef>
        <a:spcAft>
          <a:spcPts val="0"/>
        </a:spcAft>
        <a:buClrTx/>
        <a:buSzPct val="100000"/>
        <a:buFontTx/>
        <a:buChar char="•"/>
        <a:tabLst/>
        <a:defRPr b="0" baseline="0" cap="none" i="0" spc="0" strike="noStrike" sz="1600" u="none">
          <a:ln>
            <a:noFill/>
          </a:ln>
          <a:solidFill>
            <a:schemeClr val="tx1"/>
          </a:solidFill>
          <a:uFillTx/>
          <a:latin typeface="+mn-lt"/>
          <a:ea typeface="+mn-ea"/>
          <a:cs typeface="+mn-cs"/>
          <a:sym typeface="Verdana"/>
        </a:defRPr>
      </a:lvl7pPr>
      <a:lvl8pPr marL="2603500" marR="0" indent="-203200" algn="r" defTabSz="1828800" rtl="0" latinLnBrk="0">
        <a:lnSpc>
          <a:spcPct val="100000"/>
        </a:lnSpc>
        <a:spcBef>
          <a:spcPts val="0"/>
        </a:spcBef>
        <a:spcAft>
          <a:spcPts val="0"/>
        </a:spcAft>
        <a:buClrTx/>
        <a:buSzPct val="100000"/>
        <a:buFontTx/>
        <a:buChar char="•"/>
        <a:tabLst/>
        <a:defRPr b="0" baseline="0" cap="none" i="0" spc="0" strike="noStrike" sz="1600" u="none">
          <a:ln>
            <a:noFill/>
          </a:ln>
          <a:solidFill>
            <a:schemeClr val="tx1"/>
          </a:solidFill>
          <a:uFillTx/>
          <a:latin typeface="+mn-lt"/>
          <a:ea typeface="+mn-ea"/>
          <a:cs typeface="+mn-cs"/>
          <a:sym typeface="Verdana"/>
        </a:defRPr>
      </a:lvl8pPr>
      <a:lvl9pPr marL="2946400" marR="0" indent="-203200" algn="r" defTabSz="1828800" rtl="0" latinLnBrk="0">
        <a:lnSpc>
          <a:spcPct val="100000"/>
        </a:lnSpc>
        <a:spcBef>
          <a:spcPts val="0"/>
        </a:spcBef>
        <a:spcAft>
          <a:spcPts val="0"/>
        </a:spcAft>
        <a:buClrTx/>
        <a:buSzPct val="100000"/>
        <a:buFontTx/>
        <a:buChar char="•"/>
        <a:tabLst/>
        <a:defRPr b="0" baseline="0" cap="none" i="0" spc="0" strike="noStrike" sz="1600" u="none">
          <a:ln>
            <a:noFill/>
          </a:ln>
          <a:solidFill>
            <a:schemeClr val="tx1"/>
          </a:solidFill>
          <a:uFillTx/>
          <a:latin typeface="+mn-lt"/>
          <a:ea typeface="+mn-ea"/>
          <a:cs typeface="+mn-cs"/>
          <a:sym typeface="Verdana"/>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xml"/><Relationship Id="rId3" Type="http://schemas.openxmlformats.org/officeDocument/2006/relationships/image" Target="../media/image17.png"/></Relationships>

</file>

<file path=ppt/slides/_rels/slide10.xml.rels><?xml version="1.0" encoding="UTF-8"?>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8.xml"/><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23.png"/><Relationship Id="rId6" Type="http://schemas.openxmlformats.org/officeDocument/2006/relationships/image" Target="../media/image24.png"/></Relationships>

</file>

<file path=ppt/slides/_rels/slide100.xml.rels><?xml version="1.0" encoding="UTF-8"?>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63.xml"/><Relationship Id="rId3" Type="http://schemas.openxmlformats.org/officeDocument/2006/relationships/hyperlink" Target="https://www.terraform.io/docs/configuration/interpolation.html#concat-list1-list2-" TargetMode="External"/><Relationship Id="rId4" Type="http://schemas.openxmlformats.org/officeDocument/2006/relationships/hyperlink" Target="https://www.terraform.io/docs/configuration/interpolation.html#element-list-index-" TargetMode="External"/></Relationships>

</file>

<file path=ppt/slides/_rels/slide101.xml.rels><?xml version="1.0" encoding="UTF-8"?>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64.xml"/><Relationship Id="rId3" Type="http://schemas.openxmlformats.org/officeDocument/2006/relationships/hyperlink" Target="https://www.terraform.io/docs/configuration/interpolation.html#format-format-args-" TargetMode="External"/></Relationships>

</file>

<file path=ppt/slides/_rels/slide102.xml.rels><?xml version="1.0" encoding="UTF-8"?>
<Relationships xmlns="http://schemas.openxmlformats.org/package/2006/relationships"><Relationship Id="rId1" Type="http://schemas.openxmlformats.org/officeDocument/2006/relationships/slideLayout" Target="../slideLayouts/slideLayout27.xml"/></Relationships>

</file>

<file path=ppt/slides/_rels/slide103.xml.rels><?xml version="1.0" encoding="UTF-8"?>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65.xml"/></Relationships>

</file>

<file path=ppt/slides/_rels/slide104.xml.rels><?xml version="1.0" encoding="UTF-8"?>
<Relationships xmlns="http://schemas.openxmlformats.org/package/2006/relationships"><Relationship Id="rId1" Type="http://schemas.openxmlformats.org/officeDocument/2006/relationships/slideLayout" Target="../slideLayouts/slideLayout11.xml"/></Relationships>

</file>

<file path=ppt/slides/_rels/slide105.xml.rels><?xml version="1.0" encoding="UTF-8"?>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66.xml"/></Relationships>

</file>

<file path=ppt/slides/_rels/slide106.xml.rels><?xml version="1.0" encoding="UTF-8"?>
<Relationships xmlns="http://schemas.openxmlformats.org/package/2006/relationships"><Relationship Id="rId1" Type="http://schemas.openxmlformats.org/officeDocument/2006/relationships/slideLayout" Target="../slideLayouts/slideLayout27.xml"/></Relationships>

</file>

<file path=ppt/slides/_rels/slide107.xml.rels><?xml version="1.0" encoding="UTF-8"?>
<Relationships xmlns="http://schemas.openxmlformats.org/package/2006/relationships"><Relationship Id="rId1" Type="http://schemas.openxmlformats.org/officeDocument/2006/relationships/slideLayout" Target="../slideLayouts/slideLayout27.xml"/></Relationships>

</file>

<file path=ppt/slides/_rels/slide108.xml.rels><?xml version="1.0" encoding="UTF-8"?>
<Relationships xmlns="http://schemas.openxmlformats.org/package/2006/relationships"><Relationship Id="rId1" Type="http://schemas.openxmlformats.org/officeDocument/2006/relationships/slideLayout" Target="../slideLayouts/slideLayout27.xml"/></Relationships>

</file>

<file path=ppt/slides/_rels/slide109.xml.rels><?xml version="1.0" encoding="UTF-8"?>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image" Target="../media/image50.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9.xml"/></Relationships>

</file>

<file path=ppt/slides/_rels/slide110.xml.rels><?xml version="1.0" encoding="UTF-8"?>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67.xml"/><Relationship Id="rId3" Type="http://schemas.openxmlformats.org/officeDocument/2006/relationships/image" Target="../media/image51.png"/></Relationships>

</file>

<file path=ppt/slides/_rels/slide111.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8.xml"/></Relationships>

</file>

<file path=ppt/slides/_rels/slide112.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9.xml"/></Relationships>

</file>

<file path=ppt/slides/_rels/slide113.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0.xml"/></Relationships>

</file>

<file path=ppt/slides/_rels/slide114.xml.rels><?xml version="1.0" encoding="UTF-8"?>
<Relationships xmlns="http://schemas.openxmlformats.org/package/2006/relationships"><Relationship Id="rId1" Type="http://schemas.openxmlformats.org/officeDocument/2006/relationships/slideLayout" Target="../slideLayouts/slideLayout11.xml"/></Relationships>

</file>

<file path=ppt/slides/_rels/slide115.xml.rels><?xml version="1.0" encoding="UTF-8"?>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71.xml"/></Relationships>

</file>

<file path=ppt/slides/_rels/slide116.xml.rels><?xml version="1.0" encoding="UTF-8"?>
<Relationships xmlns="http://schemas.openxmlformats.org/package/2006/relationships"><Relationship Id="rId1" Type="http://schemas.openxmlformats.org/officeDocument/2006/relationships/slideLayout" Target="../slideLayouts/slideLayout27.xml"/></Relationships>

</file>

<file path=ppt/slides/_rels/slide117.xml.rels><?xml version="1.0" encoding="UTF-8"?>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72.xml"/></Relationships>

</file>

<file path=ppt/slides/_rels/slide118.xml.rels><?xml version="1.0" encoding="UTF-8"?>
<Relationships xmlns="http://schemas.openxmlformats.org/package/2006/relationships"><Relationship Id="rId1" Type="http://schemas.openxmlformats.org/officeDocument/2006/relationships/slideLayout" Target="../slideLayouts/slideLayout11.xml"/></Relationships>

</file>

<file path=ppt/slides/_rels/slide119.xml.rels><?xml version="1.0" encoding="UTF-8"?>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image" Target="../media/image52.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10.xml"/></Relationships>

</file>

<file path=ppt/slides/_rels/slide120.xml.rels><?xml version="1.0" encoding="UTF-8"?>
<Relationships xmlns="http://schemas.openxmlformats.org/package/2006/relationships"><Relationship Id="rId1" Type="http://schemas.openxmlformats.org/officeDocument/2006/relationships/slideLayout" Target="../slideLayouts/slideLayout27.xml"/></Relationships>

</file>

<file path=ppt/slides/_rels/slide121.xml.rels><?xml version="1.0" encoding="UTF-8"?>
<Relationships xmlns="http://schemas.openxmlformats.org/package/2006/relationships"><Relationship Id="rId1" Type="http://schemas.openxmlformats.org/officeDocument/2006/relationships/slideLayout" Target="../slideLayouts/slideLayout27.xml"/></Relationships>

</file>

<file path=ppt/slides/_rels/slide122.xml.rels><?xml version="1.0" encoding="UTF-8"?>
<Relationships xmlns="http://schemas.openxmlformats.org/package/2006/relationships"><Relationship Id="rId1" Type="http://schemas.openxmlformats.org/officeDocument/2006/relationships/slideLayout" Target="../slideLayouts/slideLayout27.xml"/></Relationships>

</file>

<file path=ppt/slides/_rels/slide123.xml.rels><?xml version="1.0" encoding="UTF-8"?>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73.xml"/><Relationship Id="rId3" Type="http://schemas.openxmlformats.org/officeDocument/2006/relationships/image" Target="../media/image53.png"/></Relationships>

</file>

<file path=ppt/slides/_rels/slide124.xml.rels><?xml version="1.0" encoding="UTF-8"?>
<Relationships xmlns="http://schemas.openxmlformats.org/package/2006/relationships"><Relationship Id="rId1" Type="http://schemas.openxmlformats.org/officeDocument/2006/relationships/slideLayout" Target="../slideLayouts/slideLayout27.xml"/></Relationships>

</file>

<file path=ppt/slides/_rels/slide125.xml.rels><?xml version="1.0" encoding="UTF-8"?>
<Relationships xmlns="http://schemas.openxmlformats.org/package/2006/relationships"><Relationship Id="rId1" Type="http://schemas.openxmlformats.org/officeDocument/2006/relationships/slideLayout" Target="../slideLayouts/slideLayout27.xml"/></Relationships>

</file>

<file path=ppt/slides/_rels/slide126.xml.rels><?xml version="1.0" encoding="UTF-8"?>
<Relationships xmlns="http://schemas.openxmlformats.org/package/2006/relationships"><Relationship Id="rId1" Type="http://schemas.openxmlformats.org/officeDocument/2006/relationships/slideLayout" Target="../slideLayouts/slideLayout27.xml"/></Relationships>

</file>

<file path=ppt/slides/_rels/slide127.xml.rels><?xml version="1.0" encoding="UTF-8"?>
<Relationships xmlns="http://schemas.openxmlformats.org/package/2006/relationships"><Relationship Id="rId1" Type="http://schemas.openxmlformats.org/officeDocument/2006/relationships/slideLayout" Target="../slideLayouts/slideLayout27.xml"/></Relationships>

</file>

<file path=ppt/slides/_rels/slide128.xml.rels><?xml version="1.0" encoding="UTF-8"?>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74.xml"/></Relationships>

</file>

<file path=ppt/slides/_rels/slide129.xml.rels><?xml version="1.0" encoding="UTF-8"?>
<Relationships xmlns="http://schemas.openxmlformats.org/package/2006/relationships"><Relationship Id="rId1" Type="http://schemas.openxmlformats.org/officeDocument/2006/relationships/slideLayout" Target="../slideLayouts/slideLayout27.xml"/></Relationships>

</file>

<file path=ppt/slides/_rels/slide13.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s>

</file>

<file path=ppt/slides/_rels/slide130.xml.rels><?xml version="1.0" encoding="UTF-8"?>
<Relationships xmlns="http://schemas.openxmlformats.org/package/2006/relationships"><Relationship Id="rId1" Type="http://schemas.openxmlformats.org/officeDocument/2006/relationships/slideLayout" Target="../slideLayouts/slideLayout27.xml"/></Relationships>

</file>

<file path=ppt/slides/_rels/slide131.xml.rels><?xml version="1.0" encoding="UTF-8"?>
<Relationships xmlns="http://schemas.openxmlformats.org/package/2006/relationships"><Relationship Id="rId1" Type="http://schemas.openxmlformats.org/officeDocument/2006/relationships/slideLayout" Target="../slideLayouts/slideLayout27.xml"/></Relationships>

</file>

<file path=ppt/slides/_rels/slide132.xml.rels><?xml version="1.0" encoding="UTF-8"?>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75.xml"/><Relationship Id="rId3" Type="http://schemas.openxmlformats.org/officeDocument/2006/relationships/image" Target="../media/image54.png"/></Relationships>

</file>

<file path=ppt/slides/_rels/slide133.xml.rels><?xml version="1.0" encoding="UTF-8"?>
<Relationships xmlns="http://schemas.openxmlformats.org/package/2006/relationships"><Relationship Id="rId1" Type="http://schemas.openxmlformats.org/officeDocument/2006/relationships/slideLayout" Target="../slideLayouts/slideLayout27.xml"/></Relationships>

</file>

<file path=ppt/slides/_rels/slide134.xml.rels><?xml version="1.0" encoding="UTF-8"?>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image" Target="../media/image55.png"/></Relationships>

</file>

<file path=ppt/slides/_rels/slide135.xml.rels><?xml version="1.0" encoding="UTF-8"?>
<Relationships xmlns="http://schemas.openxmlformats.org/package/2006/relationships"><Relationship Id="rId1" Type="http://schemas.openxmlformats.org/officeDocument/2006/relationships/slideLayout" Target="../slideLayouts/slideLayout27.xml"/></Relationships>

</file>

<file path=ppt/slides/_rels/slide136.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6.xml"/></Relationships>

</file>

<file path=ppt/slides/_rels/slide137.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7.xml"/></Relationships>

</file>

<file path=ppt/slides/_rels/slide138.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8.xml"/></Relationships>

</file>

<file path=ppt/slides/_rels/slide139.xml.rels><?xml version="1.0" encoding="UTF-8"?>
<Relationships xmlns="http://schemas.openxmlformats.org/package/2006/relationships"><Relationship Id="rId1" Type="http://schemas.openxmlformats.org/officeDocument/2006/relationships/slideLayout" Target="../slideLayouts/slideLayout11.xml"/></Relationships>

</file>

<file path=ppt/slides/_rels/slide14.xml.rels><?xml version="1.0" encoding="UTF-8"?>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12.xml"/></Relationships>

</file>

<file path=ppt/slides/_rels/slide140.xml.rels><?xml version="1.0" encoding="UTF-8"?>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79.xml"/></Relationships>

</file>

<file path=ppt/slides/_rels/slide141.xml.rels><?xml version="1.0" encoding="UTF-8"?>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80.xml"/></Relationships>

</file>

<file path=ppt/slides/_rels/slide142.xml.rels><?xml version="1.0" encoding="UTF-8"?>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81.xml"/><Relationship Id="rId3" Type="http://schemas.openxmlformats.org/officeDocument/2006/relationships/image" Target="../media/image26.png"/><Relationship Id="rId4" Type="http://schemas.openxmlformats.org/officeDocument/2006/relationships/image" Target="../media/image40.png"/></Relationships>

</file>

<file path=ppt/slides/_rels/slide143.xml.rels><?xml version="1.0" encoding="UTF-8"?>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82.xml"/><Relationship Id="rId3" Type="http://schemas.openxmlformats.org/officeDocument/2006/relationships/image" Target="../media/image26.png"/><Relationship Id="rId4" Type="http://schemas.openxmlformats.org/officeDocument/2006/relationships/image" Target="../media/image40.png"/></Relationships>

</file>

<file path=ppt/slides/_rels/slide144.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145.xml.rels><?xml version="1.0" encoding="UTF-8"?>
<Relationships xmlns="http://schemas.openxmlformats.org/package/2006/relationships"><Relationship Id="rId1" Type="http://schemas.openxmlformats.org/officeDocument/2006/relationships/slideLayout" Target="../slideLayouts/slideLayout11.xml"/></Relationships>

</file>

<file path=ppt/slides/_rels/slide146.xml.rels><?xml version="1.0" encoding="UTF-8"?>
<Relationships xmlns="http://schemas.openxmlformats.org/package/2006/relationships"><Relationship Id="rId1" Type="http://schemas.openxmlformats.org/officeDocument/2006/relationships/slideLayout" Target="../slideLayouts/slideLayout14.xml"/></Relationships>

</file>

<file path=ppt/slides/_rels/slide147.xml.rels><?xml version="1.0" encoding="UTF-8"?>
<Relationships xmlns="http://schemas.openxmlformats.org/package/2006/relationships"><Relationship Id="rId1" Type="http://schemas.openxmlformats.org/officeDocument/2006/relationships/slideLayout" Target="../slideLayouts/slideLayout11.xml"/></Relationships>

</file>

<file path=ppt/slides/_rels/slide148.xml.rels><?xml version="1.0" encoding="UTF-8"?>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83.xml"/><Relationship Id="rId3" Type="http://schemas.openxmlformats.org/officeDocument/2006/relationships/image" Target="../media/image40.png"/><Relationship Id="rId4" Type="http://schemas.openxmlformats.org/officeDocument/2006/relationships/image" Target="../media/image10.tif"/></Relationships>

</file>

<file path=ppt/slides/_rels/slide149.xml.rels><?xml version="1.0" encoding="UTF-8"?>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84.xml"/><Relationship Id="rId3" Type="http://schemas.openxmlformats.org/officeDocument/2006/relationships/image" Target="../media/image10.tif"/><Relationship Id="rId4" Type="http://schemas.openxmlformats.org/officeDocument/2006/relationships/image" Target="../media/image56.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13.xml"/></Relationships>

</file>

<file path=ppt/slides/_rels/slide150.xml.rels><?xml version="1.0" encoding="UTF-8"?>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85.xml"/><Relationship Id="rId3" Type="http://schemas.openxmlformats.org/officeDocument/2006/relationships/image" Target="../media/image57.png"/></Relationships>

</file>

<file path=ppt/slides/_rels/slide151.xml.rels><?xml version="1.0" encoding="UTF-8"?>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image" Target="../media/image58.png"/></Relationships>

</file>

<file path=ppt/slides/_rels/slide152.xml.rels><?xml version="1.0" encoding="UTF-8"?>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86.xml"/><Relationship Id="rId3" Type="http://schemas.openxmlformats.org/officeDocument/2006/relationships/image" Target="../media/image58.png"/><Relationship Id="rId4" Type="http://schemas.openxmlformats.org/officeDocument/2006/relationships/image" Target="../media/image59.png"/><Relationship Id="rId5" Type="http://schemas.openxmlformats.org/officeDocument/2006/relationships/image" Target="../media/image60.png"/></Relationships>

</file>

<file path=ppt/slides/_rels/slide153.xml.rels><?xml version="1.0" encoding="UTF-8"?>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image" Target="../media/image61.png"/></Relationships>

</file>

<file path=ppt/slides/_rels/slide154.xml.rels><?xml version="1.0" encoding="UTF-8"?>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87.xml"/><Relationship Id="rId3" Type="http://schemas.openxmlformats.org/officeDocument/2006/relationships/image" Target="../media/image62.png"/></Relationships>

</file>

<file path=ppt/slides/_rels/slide155.xml.rels><?xml version="1.0" encoding="UTF-8"?>
<Relationships xmlns="http://schemas.openxmlformats.org/package/2006/relationships"><Relationship Id="rId1" Type="http://schemas.openxmlformats.org/officeDocument/2006/relationships/slideLayout" Target="../slideLayouts/slideLayout11.xml"/></Relationships>

</file>

<file path=ppt/slides/_rels/slide156.xml.rels><?xml version="1.0" encoding="UTF-8"?>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88.xml"/><Relationship Id="rId3" Type="http://schemas.openxmlformats.org/officeDocument/2006/relationships/image" Target="../media/image11.tif"/></Relationships>

</file>

<file path=ppt/slides/_rels/slide157.xml.rels><?xml version="1.0" encoding="UTF-8"?>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89.xml"/><Relationship Id="rId3" Type="http://schemas.openxmlformats.org/officeDocument/2006/relationships/image" Target="../media/image10.tif"/><Relationship Id="rId4" Type="http://schemas.openxmlformats.org/officeDocument/2006/relationships/image" Target="../media/image63.png"/></Relationships>

</file>

<file path=ppt/slides/_rels/slide158.xml.rels><?xml version="1.0" encoding="UTF-8"?>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image" Target="../media/image64.png"/></Relationships>

</file>

<file path=ppt/slides/_rels/slide159.xml.rels><?xml version="1.0" encoding="UTF-8"?>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image" Target="../media/image64.png"/><Relationship Id="rId3" Type="http://schemas.openxmlformats.org/officeDocument/2006/relationships/image" Target="../media/image65.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14.xml"/></Relationships>

</file>

<file path=ppt/slides/_rels/slide160.xml.rels><?xml version="1.0" encoding="UTF-8"?>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90.xml"/><Relationship Id="rId3" Type="http://schemas.openxmlformats.org/officeDocument/2006/relationships/hyperlink" Target="https://goo.gl/forms/kwuitMzjo9vJZKHz1" TargetMode="External"/></Relationships>

</file>

<file path=ppt/slides/_rels/slide161.xml.rels><?xml version="1.0" encoding="UTF-8"?>
<Relationships xmlns="http://schemas.openxmlformats.org/package/2006/relationships"><Relationship Id="rId1" Type="http://schemas.openxmlformats.org/officeDocument/2006/relationships/slideLayout" Target="../slideLayouts/slideLayout11.xml"/></Relationships>

</file>

<file path=ppt/slides/_rels/slide162.xml.rels><?xml version="1.0" encoding="UTF-8"?>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91.xml"/></Relationships>

</file>

<file path=ppt/slides/_rels/slide163.xml.rels><?xml version="1.0" encoding="UTF-8"?>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92.xml"/></Relationships>

</file>

<file path=ppt/slides/_rels/slide164.xml.rels><?xml version="1.0" encoding="UTF-8"?>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93.xml"/><Relationship Id="rId3" Type="http://schemas.openxmlformats.org/officeDocument/2006/relationships/image" Target="../media/image66.png"/><Relationship Id="rId4" Type="http://schemas.openxmlformats.org/officeDocument/2006/relationships/image" Target="../media/image67.png"/></Relationships>

</file>

<file path=ppt/slides/_rels/slide165.xml.rels><?xml version="1.0" encoding="UTF-8"?>
<Relationships xmlns="http://schemas.openxmlformats.org/package/2006/relationships"><Relationship Id="rId1" Type="http://schemas.openxmlformats.org/officeDocument/2006/relationships/slideLayout" Target="../slideLayouts/slideLayout11.xml"/></Relationships>

</file>

<file path=ppt/slides/_rels/slide166.xml.rels><?xml version="1.0" encoding="UTF-8"?>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94.xml"/></Relationships>

</file>

<file path=ppt/slides/_rels/slide167.xml.rels><?xml version="1.0" encoding="UTF-8"?>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95.xml"/></Relationships>

</file>

<file path=ppt/slides/_rels/slide168.xml.rels><?xml version="1.0" encoding="UTF-8"?>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image" Target="../media/image68.png"/></Relationships>

</file>

<file path=ppt/slides/_rels/slide169.xml.rels><?xml version="1.0" encoding="UTF-8"?>
<Relationships xmlns="http://schemas.openxmlformats.org/package/2006/relationships"><Relationship Id="rId1" Type="http://schemas.openxmlformats.org/officeDocument/2006/relationships/slideLayout" Target="../slideLayouts/slideLayout11.xml"/></Relationships>

</file>

<file path=ppt/slides/_rels/slide17.xml.rels><?xml version="1.0" encoding="UTF-8"?>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15.xml"/></Relationships>

</file>

<file path=ppt/slides/_rels/slide170.xml.rels><?xml version="1.0" encoding="UTF-8"?>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96.xml"/><Relationship Id="rId3" Type="http://schemas.openxmlformats.org/officeDocument/2006/relationships/image" Target="../media/image26.png"/><Relationship Id="rId4" Type="http://schemas.openxmlformats.org/officeDocument/2006/relationships/image" Target="../media/image69.png"/></Relationships>

</file>

<file path=ppt/slides/_rels/slide171.xml.rels><?xml version="1.0" encoding="UTF-8"?>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97.xml"/><Relationship Id="rId3" Type="http://schemas.openxmlformats.org/officeDocument/2006/relationships/image" Target="../media/image70.png"/><Relationship Id="rId4" Type="http://schemas.openxmlformats.org/officeDocument/2006/relationships/image" Target="../media/image40.png"/></Relationships>

</file>

<file path=ppt/slides/_rels/slide172.xml.rels><?xml version="1.0" encoding="UTF-8"?>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98.xml"/><Relationship Id="rId3" Type="http://schemas.openxmlformats.org/officeDocument/2006/relationships/image" Target="../media/image71.png"/></Relationships>

</file>

<file path=ppt/slides/_rels/slide173.xml.rels><?xml version="1.0" encoding="UTF-8"?>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99.xml"/><Relationship Id="rId3" Type="http://schemas.openxmlformats.org/officeDocument/2006/relationships/image" Target="../media/image72.png"/></Relationships>

</file>

<file path=ppt/slides/_rels/slide174.xml.rels><?xml version="1.0" encoding="UTF-8"?>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100.xml"/><Relationship Id="rId3" Type="http://schemas.openxmlformats.org/officeDocument/2006/relationships/image" Target="../media/image72.png"/></Relationships>

</file>

<file path=ppt/slides/_rels/slide175.xml.rels><?xml version="1.0" encoding="UTF-8"?>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101.xml"/><Relationship Id="rId3" Type="http://schemas.openxmlformats.org/officeDocument/2006/relationships/image" Target="../media/image72.png"/><Relationship Id="rId4" Type="http://schemas.openxmlformats.org/officeDocument/2006/relationships/image" Target="../media/image26.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16.xml"/></Relationships>

</file>

<file path=ppt/slides/_rels/slide19.xml.rels><?xml version="1.0" encoding="UTF-8"?>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17.xml"/></Relationships>

</file>

<file path=ppt/slides/_rels/slide2.xml.rels><?xml version="1.0" encoding="UTF-8"?>
<Relationships xmlns="http://schemas.openxmlformats.org/package/2006/relationships"><Relationship Id="rId1" Type="http://schemas.openxmlformats.org/officeDocument/2006/relationships/slideLayout" Target="../slideLayouts/slideLayout27.xml"/></Relationships>

</file>

<file path=ppt/slides/_rels/slide20.xml.rels><?xml version="1.0" encoding="UTF-8"?>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18.xml"/></Relationships>

</file>

<file path=ppt/slides/_rels/slide21.xml.rels><?xml version="1.0" encoding="UTF-8"?>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19.xml"/><Relationship Id="rId3" Type="http://schemas.openxmlformats.org/officeDocument/2006/relationships/image" Target="../media/image2.tif"/><Relationship Id="rId4" Type="http://schemas.openxmlformats.org/officeDocument/2006/relationships/image" Target="../media/image3.tif"/><Relationship Id="rId5" Type="http://schemas.openxmlformats.org/officeDocument/2006/relationships/image" Target="../media/image4.tif"/><Relationship Id="rId6" Type="http://schemas.openxmlformats.org/officeDocument/2006/relationships/image" Target="../media/image5.tif"/></Relationships>

</file>

<file path=ppt/slides/_rels/slide22.xml.rels><?xml version="1.0" encoding="UTF-8"?>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0.xml"/></Relationships>

</file>

<file path=ppt/slides/_rels/slide23.xml.rels><?xml version="1.0" encoding="UTF-8"?>
<Relationships xmlns="http://schemas.openxmlformats.org/package/2006/relationships"><Relationship Id="rId1" Type="http://schemas.openxmlformats.org/officeDocument/2006/relationships/slideLayout" Target="../slideLayouts/slideLayout11.xml"/></Relationships>

</file>

<file path=ppt/slides/_rels/slide24.xml.rels><?xml version="1.0" encoding="UTF-8"?>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1.xml"/><Relationship Id="rId3" Type="http://schemas.openxmlformats.org/officeDocument/2006/relationships/hyperlink" Target="https://portal.azure.com/" TargetMode="External"/><Relationship Id="rId4" Type="http://schemas.openxmlformats.org/officeDocument/2006/relationships/image" Target="../media/image27.png"/></Relationships>

</file>

<file path=ppt/slides/_rels/slide25.xml.rels><?xml version="1.0" encoding="UTF-8"?>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2.xml"/><Relationship Id="rId3" Type="http://schemas.openxmlformats.org/officeDocument/2006/relationships/image" Target="../media/image28.png"/></Relationships>

</file>

<file path=ppt/slides/_rels/slide26.xml.rels><?xml version="1.0" encoding="UTF-8"?>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3.xml"/></Relationships>

</file>

<file path=ppt/slides/_rels/slide27.xml.rels><?xml version="1.0" encoding="UTF-8"?>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4.xml"/></Relationships>

</file>

<file path=ppt/slides/_rels/slide28.xml.rels><?xml version="1.0" encoding="UTF-8"?>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5.xml"/><Relationship Id="rId3" Type="http://schemas.openxmlformats.org/officeDocument/2006/relationships/image" Target="../media/image29.png"/><Relationship Id="rId4" Type="http://schemas.openxmlformats.org/officeDocument/2006/relationships/hyperlink" Target="https://aka.ms/terraform" TargetMode="External"/><Relationship Id="rId5" Type="http://schemas.openxmlformats.org/officeDocument/2006/relationships/hyperlink" Target="https://aka.ms/terraformdocs" TargetMode="External"/></Relationships>

</file>

<file path=ppt/slides/_rels/slide29.xml.rels><?xml version="1.0" encoding="UTF-8"?>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6.xml"/><Relationship Id="rId3" Type="http://schemas.openxmlformats.org/officeDocument/2006/relationships/image" Target="../media/image30.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xml"/><Relationship Id="rId3" Type="http://schemas.openxmlformats.org/officeDocument/2006/relationships/hyperlink" Target="https://github.com/chrismatteson/AzureTerraformWorkshop" TargetMode="External"/></Relationships>

</file>

<file path=ppt/slides/_rels/slide30.xml.rels><?xml version="1.0" encoding="UTF-8"?>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7.xml"/><Relationship Id="rId3" Type="http://schemas.openxmlformats.org/officeDocument/2006/relationships/image" Target="../media/image31.png"/></Relationships>

</file>

<file path=ppt/slides/_rels/slide31.xml.rels><?xml version="1.0" encoding="UTF-8"?>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8.xml"/><Relationship Id="rId3" Type="http://schemas.openxmlformats.org/officeDocument/2006/relationships/image" Target="../media/image32.png"/></Relationships>

</file>

<file path=ppt/slides/_rels/slide32.xml.rels><?xml version="1.0" encoding="UTF-8"?>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9.xml"/><Relationship Id="rId3" Type="http://schemas.openxmlformats.org/officeDocument/2006/relationships/image" Target="../media/image33.png"/></Relationships>

</file>

<file path=ppt/slides/_rels/slide33.xml.rels><?xml version="1.0" encoding="UTF-8"?>
<Relationships xmlns="http://schemas.openxmlformats.org/package/2006/relationships"><Relationship Id="rId1" Type="http://schemas.openxmlformats.org/officeDocument/2006/relationships/slideLayout" Target="../slideLayouts/slideLayout11.xml"/></Relationships>

</file>

<file path=ppt/slides/_rels/slide34.xml.rels><?xml version="1.0" encoding="UTF-8"?>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0.xml"/><Relationship Id="rId3" Type="http://schemas.openxmlformats.org/officeDocument/2006/relationships/hyperlink" Target="https://www.terraform.io/" TargetMode="External"/><Relationship Id="rId4" Type="http://schemas.openxmlformats.org/officeDocument/2006/relationships/hyperlink" Target="https://github.com/hashicorp/terraform" TargetMode="External"/><Relationship Id="rId5" Type="http://schemas.openxmlformats.org/officeDocument/2006/relationships/hyperlink" Target="https://golang.org/" TargetMode="External"/><Relationship Id="rId6" Type="http://schemas.openxmlformats.org/officeDocument/2006/relationships/image" Target="../media/image34.png"/><Relationship Id="rId7" Type="http://schemas.openxmlformats.org/officeDocument/2006/relationships/image" Target="../media/image6.jpeg"/></Relationships>

</file>

<file path=ppt/slides/_rels/slide35.xml.rels><?xml version="1.0" encoding="UTF-8"?>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1.xml"/><Relationship Id="rId3" Type="http://schemas.openxmlformats.org/officeDocument/2006/relationships/hyperlink" Target="https://www.terraform.io/docs" TargetMode="External"/><Relationship Id="rId4" Type="http://schemas.openxmlformats.org/officeDocument/2006/relationships/image" Target="../media/image35.png"/></Relationships>

</file>

<file path=ppt/slides/_rels/slide36.xml.rels><?xml version="1.0" encoding="UTF-8"?>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32.xml"/><Relationship Id="rId3" Type="http://schemas.openxmlformats.org/officeDocument/2006/relationships/image" Target="../media/image36.png"/><Relationship Id="rId4" Type="http://schemas.openxmlformats.org/officeDocument/2006/relationships/image" Target="../media/image37.png"/><Relationship Id="rId5" Type="http://schemas.openxmlformats.org/officeDocument/2006/relationships/image" Target="../media/image38.png"/><Relationship Id="rId6" Type="http://schemas.openxmlformats.org/officeDocument/2006/relationships/image" Target="../media/image39.png"/><Relationship Id="rId7" Type="http://schemas.openxmlformats.org/officeDocument/2006/relationships/image" Target="../media/image6.tif"/><Relationship Id="rId8" Type="http://schemas.openxmlformats.org/officeDocument/2006/relationships/image" Target="../media/image7.tif"/><Relationship Id="rId9" Type="http://schemas.openxmlformats.org/officeDocument/2006/relationships/image" Target="../media/image8.tif"/><Relationship Id="rId10" Type="http://schemas.openxmlformats.org/officeDocument/2006/relationships/image" Target="../media/image9.tif"/><Relationship Id="rId11" Type="http://schemas.openxmlformats.org/officeDocument/2006/relationships/hyperlink" Target="https://www.terraform.io/docs/providers/index.html" TargetMode="External"/><Relationship Id="rId12" Type="http://schemas.openxmlformats.org/officeDocument/2006/relationships/image" Target="../media/image40.png"/><Relationship Id="rId13" Type="http://schemas.openxmlformats.org/officeDocument/2006/relationships/image" Target="../media/image17.png"/></Relationships>

</file>

<file path=ppt/slides/_rels/slide37.xml.rels><?xml version="1.0" encoding="UTF-8"?>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3.xml"/><Relationship Id="rId3" Type="http://schemas.openxmlformats.org/officeDocument/2006/relationships/image" Target="../media/image41.png"/></Relationships>

</file>

<file path=ppt/slides/_rels/slide38.xml.rels><?xml version="1.0" encoding="UTF-8"?>
<Relationships xmlns="http://schemas.openxmlformats.org/package/2006/relationships"><Relationship Id="rId1" Type="http://schemas.openxmlformats.org/officeDocument/2006/relationships/slideLayout" Target="../slideLayouts/slideLayout39.xml"/></Relationships>

</file>

<file path=ppt/slides/_rels/slide39.xml.rels><?xml version="1.0" encoding="UTF-8"?>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4.xml"/><Relationship Id="rId3" Type="http://schemas.openxmlformats.org/officeDocument/2006/relationships/image" Target="../media/image42.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xml"/></Relationships>

</file>

<file path=ppt/slides/_rels/slide40.xml.rels><?xml version="1.0" encoding="UTF-8"?>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image" Target="../media/image43.png"/></Relationships>

</file>

<file path=ppt/slides/_rels/slide41.xml.rels><?xml version="1.0" encoding="UTF-8"?>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hyperlink" Target="https://github.com/hashicorp/hcl" TargetMode="External"/></Relationships>

</file>

<file path=ppt/slides/_rels/slide42.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5.xml"/></Relationships>

</file>

<file path=ppt/slides/_rels/slide43.xml.rels><?xml version="1.0" encoding="UTF-8"?>
<Relationships xmlns="http://schemas.openxmlformats.org/package/2006/relationships"><Relationship Id="rId1" Type="http://schemas.openxmlformats.org/officeDocument/2006/relationships/slideLayout" Target="../slideLayouts/slideLayout11.xml"/></Relationships>

</file>

<file path=ppt/slides/_rels/slide44.xml.rels><?xml version="1.0" encoding="UTF-8"?>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36.xml"/></Relationships>

</file>

<file path=ppt/slides/_rels/slide45.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7.xml"/></Relationships>

</file>

<file path=ppt/slides/_rels/slide46.xml.rels><?xml version="1.0" encoding="UTF-8"?>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38.xml"/><Relationship Id="rId3" Type="http://schemas.openxmlformats.org/officeDocument/2006/relationships/image" Target="../media/image44.png"/></Relationships>

</file>

<file path=ppt/slides/_rels/slide47.xml.rels><?xml version="1.0" encoding="UTF-8"?>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39.xml"/><Relationship Id="rId3" Type="http://schemas.openxmlformats.org/officeDocument/2006/relationships/image" Target="../media/image45.png"/></Relationships>

</file>

<file path=ppt/slides/_rels/slide48.xml.rels><?xml version="1.0" encoding="UTF-8"?>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40.xml"/><Relationship Id="rId3" Type="http://schemas.openxmlformats.org/officeDocument/2006/relationships/image" Target="../media/image46.png"/></Relationships>

</file>

<file path=ppt/slides/_rels/slide49.xml.rels><?xml version="1.0" encoding="UTF-8"?>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41.xml"/><Relationship Id="rId3" Type="http://schemas.openxmlformats.org/officeDocument/2006/relationships/image" Target="../media/image47.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4.xml"/></Relationships>

</file>

<file path=ppt/slides/_rels/slide50.xml.rels><?xml version="1.0" encoding="UTF-8"?>
<Relationships xmlns="http://schemas.openxmlformats.org/package/2006/relationships"><Relationship Id="rId1" Type="http://schemas.openxmlformats.org/officeDocument/2006/relationships/slideLayout" Target="../slideLayouts/slideLayout11.xml"/></Relationships>

</file>

<file path=ppt/slides/_rels/slide51.xml.rels><?xml version="1.0" encoding="UTF-8"?>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42.xml"/><Relationship Id="rId3" Type="http://schemas.openxmlformats.org/officeDocument/2006/relationships/hyperlink" Target="https://www.terraform.io/docs/configuration/terraform.html" TargetMode="External"/></Relationships>

</file>

<file path=ppt/slides/_rels/slide52.xml.rels><?xml version="1.0" encoding="UTF-8"?>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43.xml"/></Relationships>

</file>

<file path=ppt/slides/_rels/slide53.xml.rels><?xml version="1.0" encoding="UTF-8"?>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44.xml"/></Relationships>

</file>

<file path=ppt/slides/_rels/slide54.xml.rels><?xml version="1.0" encoding="UTF-8"?>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45.xml"/></Relationships>

</file>

<file path=ppt/slides/_rels/slide55.xml.rels><?xml version="1.0" encoding="UTF-8"?>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46.xml"/></Relationships>

</file>

<file path=ppt/slides/_rels/slide56.xml.rels><?xml version="1.0" encoding="UTF-8"?>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47.xml"/></Relationships>

</file>

<file path=ppt/slides/_rels/slide57.xml.rels><?xml version="1.0" encoding="UTF-8"?>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48.xml"/></Relationships>

</file>

<file path=ppt/slides/_rels/slide58.xml.rels><?xml version="1.0" encoding="UTF-8"?>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49.xml"/><Relationship Id="rId3" Type="http://schemas.openxmlformats.org/officeDocument/2006/relationships/image" Target="../media/image48.png"/></Relationships>

</file>

<file path=ppt/slides/_rels/slide59.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0.xml"/></Relationships>

</file>

<file path=ppt/slides/_rels/slide6.xml.rels><?xml version="1.0" encoding="UTF-8"?>
<Relationships xmlns="http://schemas.openxmlformats.org/package/2006/relationships"><Relationship Id="rId1" Type="http://schemas.openxmlformats.org/officeDocument/2006/relationships/slideLayout" Target="../slideLayouts/slideLayout11.xml"/></Relationships>

</file>

<file path=ppt/slides/_rels/slide60.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1.xml"/></Relationships>

</file>

<file path=ppt/slides/_rels/slide61.xml.rels><?xml version="1.0" encoding="UTF-8"?>
<Relationships xmlns="http://schemas.openxmlformats.org/package/2006/relationships"><Relationship Id="rId1" Type="http://schemas.openxmlformats.org/officeDocument/2006/relationships/slideLayout" Target="../slideLayouts/slideLayout11.xml"/></Relationships>

</file>

<file path=ppt/slides/_rels/slide62.xml.rels><?xml version="1.0" encoding="UTF-8"?>
<Relationships xmlns="http://schemas.openxmlformats.org/package/2006/relationships"><Relationship Id="rId1" Type="http://schemas.openxmlformats.org/officeDocument/2006/relationships/slideLayout" Target="../slideLayouts/slideLayout27.xml"/></Relationships>

</file>

<file path=ppt/slides/_rels/slide63.xml.rels><?xml version="1.0" encoding="UTF-8"?>
<Relationships xmlns="http://schemas.openxmlformats.org/package/2006/relationships"><Relationship Id="rId1" Type="http://schemas.openxmlformats.org/officeDocument/2006/relationships/slideLayout" Target="../slideLayouts/slideLayout27.xml"/></Relationships>

</file>

<file path=ppt/slides/_rels/slide64.xml.rels><?xml version="1.0" encoding="UTF-8"?>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52.xml"/><Relationship Id="rId3" Type="http://schemas.openxmlformats.org/officeDocument/2006/relationships/image" Target="../media/image49.png"/></Relationships>

</file>

<file path=ppt/slides/_rels/slide65.xml.rels><?xml version="1.0" encoding="UTF-8"?>
<Relationships xmlns="http://schemas.openxmlformats.org/package/2006/relationships"><Relationship Id="rId1" Type="http://schemas.openxmlformats.org/officeDocument/2006/relationships/slideLayout" Target="../slideLayouts/slideLayout27.xml"/></Relationships>

</file>

<file path=ppt/slides/_rels/slide66.xml.rels><?xml version="1.0" encoding="UTF-8"?>
<Relationships xmlns="http://schemas.openxmlformats.org/package/2006/relationships"><Relationship Id="rId1" Type="http://schemas.openxmlformats.org/officeDocument/2006/relationships/slideLayout" Target="../slideLayouts/slideLayout27.xml"/></Relationships>

</file>

<file path=ppt/slides/_rels/slide67.xml.rels><?xml version="1.0" encoding="UTF-8"?>
<Relationships xmlns="http://schemas.openxmlformats.org/package/2006/relationships"><Relationship Id="rId1" Type="http://schemas.openxmlformats.org/officeDocument/2006/relationships/slideLayout" Target="../slideLayouts/slideLayout27.xml"/></Relationships>

</file>

<file path=ppt/slides/_rels/slide68.xml.rels><?xml version="1.0" encoding="UTF-8"?>
<Relationships xmlns="http://schemas.openxmlformats.org/package/2006/relationships"><Relationship Id="rId1" Type="http://schemas.openxmlformats.org/officeDocument/2006/relationships/slideLayout" Target="../slideLayouts/slideLayout27.xml"/></Relationships>

</file>

<file path=ppt/slides/_rels/slide69.xml.rels><?xml version="1.0" encoding="UTF-8"?>
<Relationships xmlns="http://schemas.openxmlformats.org/package/2006/relationships"><Relationship Id="rId1" Type="http://schemas.openxmlformats.org/officeDocument/2006/relationships/slideLayout" Target="../slideLayouts/slideLayout27.xml"/></Relationships>

</file>

<file path=ppt/slides/_rels/slide7.xml.rels><?xml version="1.0" encoding="UTF-8"?>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5.xml"/><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0.png"/><Relationship Id="rId6" Type="http://schemas.openxmlformats.org/officeDocument/2006/relationships/image" Target="../media/image21.png"/><Relationship Id="rId7" Type="http://schemas.openxmlformats.org/officeDocument/2006/relationships/image" Target="../media/image22.png"/><Relationship Id="rId8" Type="http://schemas.openxmlformats.org/officeDocument/2006/relationships/image" Target="../media/image1.tif"/></Relationships>

</file>

<file path=ppt/slides/_rels/slide70.xml.rels><?xml version="1.0" encoding="UTF-8"?>
<Relationships xmlns="http://schemas.openxmlformats.org/package/2006/relationships"><Relationship Id="rId1" Type="http://schemas.openxmlformats.org/officeDocument/2006/relationships/slideLayout" Target="../slideLayouts/slideLayout27.xml"/></Relationships>

</file>

<file path=ppt/slides/_rels/slide71.xml.rels><?xml version="1.0" encoding="UTF-8"?>
<Relationships xmlns="http://schemas.openxmlformats.org/package/2006/relationships"><Relationship Id="rId1" Type="http://schemas.openxmlformats.org/officeDocument/2006/relationships/slideLayout" Target="../slideLayouts/slideLayout27.xml"/></Relationships>

</file>

<file path=ppt/slides/_rels/slide72.xml.rels><?xml version="1.0" encoding="UTF-8"?>
<Relationships xmlns="http://schemas.openxmlformats.org/package/2006/relationships"><Relationship Id="rId1" Type="http://schemas.openxmlformats.org/officeDocument/2006/relationships/slideLayout" Target="../slideLayouts/slideLayout27.xml"/></Relationships>

</file>

<file path=ppt/slides/_rels/slide73.xml.rels><?xml version="1.0" encoding="UTF-8"?>
<Relationships xmlns="http://schemas.openxmlformats.org/package/2006/relationships"><Relationship Id="rId1" Type="http://schemas.openxmlformats.org/officeDocument/2006/relationships/slideLayout" Target="../slideLayouts/slideLayout27.xml"/></Relationships>

</file>

<file path=ppt/slides/_rels/slide74.xml.rels><?xml version="1.0" encoding="UTF-8"?>
<Relationships xmlns="http://schemas.openxmlformats.org/package/2006/relationships"><Relationship Id="rId1" Type="http://schemas.openxmlformats.org/officeDocument/2006/relationships/slideLayout" Target="../slideLayouts/slideLayout27.xml"/></Relationships>

</file>

<file path=ppt/slides/_rels/slide75.xml.rels><?xml version="1.0" encoding="UTF-8"?>
<Relationships xmlns="http://schemas.openxmlformats.org/package/2006/relationships"><Relationship Id="rId1" Type="http://schemas.openxmlformats.org/officeDocument/2006/relationships/slideLayout" Target="../slideLayouts/slideLayout27.xml"/></Relationships>

</file>

<file path=ppt/slides/_rels/slide76.xml.rels><?xml version="1.0" encoding="UTF-8"?>
<Relationships xmlns="http://schemas.openxmlformats.org/package/2006/relationships"><Relationship Id="rId1" Type="http://schemas.openxmlformats.org/officeDocument/2006/relationships/slideLayout" Target="../slideLayouts/slideLayout27.xml"/></Relationships>

</file>

<file path=ppt/slides/_rels/slide77.xml.rels><?xml version="1.0" encoding="UTF-8"?>
<Relationships xmlns="http://schemas.openxmlformats.org/package/2006/relationships"><Relationship Id="rId1" Type="http://schemas.openxmlformats.org/officeDocument/2006/relationships/slideLayout" Target="../slideLayouts/slideLayout27.xml"/></Relationships>

</file>

<file path=ppt/slides/_rels/slide78.xml.rels><?xml version="1.0" encoding="UTF-8"?>
<Relationships xmlns="http://schemas.openxmlformats.org/package/2006/relationships"><Relationship Id="rId1" Type="http://schemas.openxmlformats.org/officeDocument/2006/relationships/slideLayout" Target="../slideLayouts/slideLayout27.xml"/></Relationships>

</file>

<file path=ppt/slides/_rels/slide79.xml.rels><?xml version="1.0" encoding="UTF-8"?>
<Relationships xmlns="http://schemas.openxmlformats.org/package/2006/relationships"><Relationship Id="rId1" Type="http://schemas.openxmlformats.org/officeDocument/2006/relationships/slideLayout" Target="../slideLayouts/slideLayout27.xml"/></Relationships>

</file>

<file path=ppt/slides/_rels/slide8.xml.rels><?xml version="1.0" encoding="UTF-8"?>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6.xml"/><Relationship Id="rId3" Type="http://schemas.openxmlformats.org/officeDocument/2006/relationships/image" Target="../media/image23.png"/><Relationship Id="rId4" Type="http://schemas.openxmlformats.org/officeDocument/2006/relationships/image" Target="../media/image24.png"/></Relationships>

</file>

<file path=ppt/slides/_rels/slide80.xml.rels><?xml version="1.0" encoding="UTF-8"?>
<Relationships xmlns="http://schemas.openxmlformats.org/package/2006/relationships"><Relationship Id="rId1" Type="http://schemas.openxmlformats.org/officeDocument/2006/relationships/slideLayout" Target="../slideLayouts/slideLayout11.xml"/></Relationships>

</file>

<file path=ppt/slides/_rels/slide81.xml.rels><?xml version="1.0" encoding="UTF-8"?>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53.xml"/></Relationships>

</file>

<file path=ppt/slides/_rels/slide82.xml.rels><?xml version="1.0" encoding="UTF-8"?>
<Relationships xmlns="http://schemas.openxmlformats.org/package/2006/relationships"><Relationship Id="rId1" Type="http://schemas.openxmlformats.org/officeDocument/2006/relationships/slideLayout" Target="../slideLayouts/slideLayout27.xml"/></Relationships>

</file>

<file path=ppt/slides/_rels/slide83.xml.rels><?xml version="1.0" encoding="UTF-8"?>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54.xml"/></Relationships>

</file>

<file path=ppt/slides/_rels/slide84.xml.rels><?xml version="1.0" encoding="UTF-8"?>
<Relationships xmlns="http://schemas.openxmlformats.org/package/2006/relationships"><Relationship Id="rId1" Type="http://schemas.openxmlformats.org/officeDocument/2006/relationships/slideLayout" Target="../slideLayouts/slideLayout27.xml"/></Relationships>

</file>

<file path=ppt/slides/_rels/slide85.xml.rels><?xml version="1.0" encoding="UTF-8"?>
<Relationships xmlns="http://schemas.openxmlformats.org/package/2006/relationships"><Relationship Id="rId1" Type="http://schemas.openxmlformats.org/officeDocument/2006/relationships/slideLayout" Target="../slideLayouts/slideLayout27.xml"/></Relationships>

</file>

<file path=ppt/slides/_rels/slide86.xml.rels><?xml version="1.0" encoding="UTF-8"?>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55.xml"/></Relationships>

</file>

<file path=ppt/slides/_rels/slide87.xml.rels><?xml version="1.0" encoding="UTF-8"?>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56.xml"/></Relationships>

</file>

<file path=ppt/slides/_rels/slide88.xml.rels><?xml version="1.0" encoding="UTF-8"?>
<Relationships xmlns="http://schemas.openxmlformats.org/package/2006/relationships"><Relationship Id="rId1" Type="http://schemas.openxmlformats.org/officeDocument/2006/relationships/slideLayout" Target="../slideLayouts/slideLayout27.xml"/></Relationships>

</file>

<file path=ppt/slides/_rels/slide89.xml.rels><?xml version="1.0" encoding="UTF-8"?>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57.xml"/></Relationships>

</file>

<file path=ppt/slides/_rels/slide9.xml.rels><?xml version="1.0" encoding="UTF-8"?>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7.xml"/><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23.png"/><Relationship Id="rId6" Type="http://schemas.openxmlformats.org/officeDocument/2006/relationships/image" Target="../media/image24.png"/></Relationships>

</file>

<file path=ppt/slides/_rels/slide90.xml.rels><?xml version="1.0" encoding="UTF-8"?>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58.xml"/></Relationships>

</file>

<file path=ppt/slides/_rels/slide91.xml.rels><?xml version="1.0" encoding="UTF-8"?>
<Relationships xmlns="http://schemas.openxmlformats.org/package/2006/relationships"><Relationship Id="rId1" Type="http://schemas.openxmlformats.org/officeDocument/2006/relationships/slideLayout" Target="../slideLayouts/slideLayout11.xml"/></Relationships>

</file>

<file path=ppt/slides/_rels/slide92.xml.rels><?xml version="1.0" encoding="UTF-8"?>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59.xml"/></Relationships>

</file>

<file path=ppt/slides/_rels/slide93.xml.rels><?xml version="1.0" encoding="UTF-8"?>
<Relationships xmlns="http://schemas.openxmlformats.org/package/2006/relationships"><Relationship Id="rId1" Type="http://schemas.openxmlformats.org/officeDocument/2006/relationships/slideLayout" Target="../slideLayouts/slideLayout27.xml"/></Relationships>

</file>

<file path=ppt/slides/_rels/slide94.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60.xml"/></Relationships>

</file>

<file path=ppt/slides/_rels/slide95.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1.xml"/></Relationships>

</file>

<file path=ppt/slides/_rels/slide96.xml.rels><?xml version="1.0" encoding="UTF-8"?>
<Relationships xmlns="http://schemas.openxmlformats.org/package/2006/relationships"><Relationship Id="rId1" Type="http://schemas.openxmlformats.org/officeDocument/2006/relationships/slideLayout" Target="../slideLayouts/slideLayout11.xml"/></Relationships>

</file>

<file path=ppt/slides/_rels/slide97.xml.rels><?xml version="1.0" encoding="UTF-8"?>
<Relationships xmlns="http://schemas.openxmlformats.org/package/2006/relationships"><Relationship Id="rId1" Type="http://schemas.openxmlformats.org/officeDocument/2006/relationships/slideLayout" Target="../slideLayouts/slideLayout27.xml"/></Relationships>

</file>

<file path=ppt/slides/_rels/slide98.xml.rels><?xml version="1.0" encoding="UTF-8"?>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62.xml"/></Relationships>

</file>

<file path=ppt/slides/_rels/slide99.xml.rels><?xml version="1.0" encoding="UTF-8"?>
<Relationships xmlns="http://schemas.openxmlformats.org/package/2006/relationships"><Relationship Id="rId1" Type="http://schemas.openxmlformats.org/officeDocument/2006/relationships/slideLayout" Target="../slideLayouts/slideLayout27.xml"/></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98" name="Shape 710"/>
          <p:cNvSpPr txBox="1"/>
          <p:nvPr>
            <p:ph type="title"/>
          </p:nvPr>
        </p:nvSpPr>
        <p:spPr>
          <a:xfrm>
            <a:off x="2336798" y="5257800"/>
            <a:ext cx="11531603" cy="4927600"/>
          </a:xfrm>
          <a:prstGeom prst="rect">
            <a:avLst/>
          </a:prstGeom>
        </p:spPr>
        <p:txBody>
          <a:bodyPr anchor="ctr"/>
          <a:lstStyle>
            <a:lvl1pPr defTabSz="2267711">
              <a:lnSpc>
                <a:spcPct val="110000"/>
              </a:lnSpc>
              <a:spcBef>
                <a:spcPts val="2400"/>
              </a:spcBef>
              <a:defRPr sz="6975"/>
            </a:lvl1pPr>
          </a:lstStyle>
          <a:p>
            <a:pPr/>
            <a:r>
              <a:t>Provision, secure, connect, and run any infrastructure for any application</a:t>
            </a:r>
          </a:p>
        </p:txBody>
      </p:sp>
      <p:sp>
        <p:nvSpPr>
          <p:cNvPr id="699" name="Shape 712"/>
          <p:cNvSpPr/>
          <p:nvPr/>
        </p:nvSpPr>
        <p:spPr>
          <a:xfrm>
            <a:off x="2472986" y="6457003"/>
            <a:ext cx="4311489" cy="1"/>
          </a:xfrm>
          <a:prstGeom prst="line">
            <a:avLst/>
          </a:prstGeom>
          <a:ln w="139700">
            <a:solidFill>
              <a:schemeClr val="accent4"/>
            </a:solidFill>
            <a:miter/>
          </a:ln>
        </p:spPr>
        <p:txBody>
          <a:bodyPr lIns="45718" tIns="45718" rIns="45718" bIns="45718"/>
          <a:lstStyle/>
          <a:p>
            <a:pPr>
              <a:defRPr>
                <a:solidFill>
                  <a:srgbClr val="FFFFFF"/>
                </a:solidFill>
              </a:defRPr>
            </a:pPr>
          </a:p>
        </p:txBody>
      </p:sp>
      <p:pic>
        <p:nvPicPr>
          <p:cNvPr id="700" name="Picture 4" descr="Picture 4"/>
          <p:cNvPicPr>
            <a:picLocks noChangeAspect="1"/>
          </p:cNvPicPr>
          <p:nvPr/>
        </p:nvPicPr>
        <p:blipFill>
          <a:blip r:embed="rId3">
            <a:extLst/>
          </a:blip>
          <a:stretch>
            <a:fillRect/>
          </a:stretch>
        </p:blipFill>
        <p:spPr>
          <a:xfrm>
            <a:off x="16018329" y="2656115"/>
            <a:ext cx="6096001" cy="3048001"/>
          </a:xfrm>
          <a:prstGeom prst="rect">
            <a:avLst/>
          </a:prstGeom>
          <a:ln w="12700">
            <a:miter lim="400000"/>
          </a:ln>
        </p:spPr>
      </p:pic>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55" name="Rectangle"/>
          <p:cNvSpPr/>
          <p:nvPr/>
        </p:nvSpPr>
        <p:spPr>
          <a:xfrm>
            <a:off x="7048358" y="6074425"/>
            <a:ext cx="7779579" cy="4370693"/>
          </a:xfrm>
          <a:prstGeom prst="rect">
            <a:avLst/>
          </a:prstGeom>
          <a:gradFill>
            <a:gsLst>
              <a:gs pos="0">
                <a:srgbClr val="EBEBEB"/>
              </a:gs>
              <a:gs pos="100000">
                <a:srgbClr val="FFFFFF"/>
              </a:gs>
            </a:gsLst>
            <a:path path="circle">
              <a:fillToRect l="37721" t="-19636" r="62278" b="119636"/>
            </a:path>
          </a:gradFill>
          <a:ln w="12700">
            <a:miter lim="400000"/>
          </a:ln>
        </p:spPr>
        <p:txBody>
          <a:bodyPr lIns="121918" tIns="121918" rIns="121918" bIns="121918" anchor="ctr"/>
          <a:lstStyle/>
          <a:p>
            <a:pPr algn="ctr">
              <a:lnSpc>
                <a:spcPct val="100000"/>
              </a:lnSpc>
              <a:spcBef>
                <a:spcPts val="0"/>
              </a:spcBef>
              <a:defRPr b="0" sz="3400">
                <a:solidFill>
                  <a:srgbClr val="FFFFFF"/>
                </a:solidFill>
                <a:latin typeface="Verdana"/>
                <a:ea typeface="Verdana"/>
                <a:cs typeface="Verdana"/>
                <a:sym typeface="Verdana"/>
              </a:defRPr>
            </a:pPr>
          </a:p>
        </p:txBody>
      </p:sp>
      <p:sp>
        <p:nvSpPr>
          <p:cNvPr id="856" name="Rectangle"/>
          <p:cNvSpPr/>
          <p:nvPr/>
        </p:nvSpPr>
        <p:spPr>
          <a:xfrm>
            <a:off x="7048357" y="6074425"/>
            <a:ext cx="17047683" cy="4370693"/>
          </a:xfrm>
          <a:prstGeom prst="rect">
            <a:avLst/>
          </a:prstGeom>
          <a:gradFill>
            <a:gsLst>
              <a:gs pos="0">
                <a:srgbClr val="EBEBEB"/>
              </a:gs>
              <a:gs pos="100000">
                <a:srgbClr val="FFFFFF"/>
              </a:gs>
            </a:gsLst>
            <a:path path="circle">
              <a:fillToRect l="37721" t="-19636" r="62278" b="119636"/>
            </a:path>
          </a:gradFill>
          <a:ln w="12700">
            <a:miter lim="400000"/>
          </a:ln>
        </p:spPr>
        <p:txBody>
          <a:bodyPr lIns="121918" tIns="121918" rIns="121918" bIns="121918" anchor="ctr"/>
          <a:lstStyle/>
          <a:p>
            <a:pPr algn="ctr">
              <a:lnSpc>
                <a:spcPct val="100000"/>
              </a:lnSpc>
              <a:spcBef>
                <a:spcPts val="0"/>
              </a:spcBef>
              <a:defRPr b="0" sz="3400">
                <a:solidFill>
                  <a:srgbClr val="FFFFFF"/>
                </a:solidFill>
                <a:latin typeface="Verdana"/>
                <a:ea typeface="Verdana"/>
                <a:cs typeface="Verdana"/>
                <a:sym typeface="Verdana"/>
              </a:defRPr>
            </a:pPr>
          </a:p>
        </p:txBody>
      </p:sp>
      <p:sp>
        <p:nvSpPr>
          <p:cNvPr id="857" name="The shift to hybrid infrastructure"/>
          <p:cNvSpPr txBox="1"/>
          <p:nvPr>
            <p:ph type="title"/>
          </p:nvPr>
        </p:nvSpPr>
        <p:spPr>
          <a:xfrm>
            <a:off x="1451867" y="783573"/>
            <a:ext cx="21746800" cy="2207524"/>
          </a:xfrm>
          <a:prstGeom prst="rect">
            <a:avLst/>
          </a:prstGeom>
        </p:spPr>
        <p:txBody>
          <a:bodyPr/>
          <a:lstStyle>
            <a:lvl1pPr>
              <a:defRPr spc="-299"/>
            </a:lvl1pPr>
          </a:lstStyle>
          <a:p>
            <a:pPr/>
            <a:r>
              <a:t>The shift to hybrid infrastructure</a:t>
            </a:r>
          </a:p>
        </p:txBody>
      </p:sp>
      <p:sp>
        <p:nvSpPr>
          <p:cNvPr id="858" name="Slide Number"/>
          <p:cNvSpPr txBox="1"/>
          <p:nvPr>
            <p:ph type="sldNum" sz="quarter" idx="4294967295"/>
          </p:nvPr>
        </p:nvSpPr>
        <p:spPr>
          <a:xfrm>
            <a:off x="23198533" y="12818581"/>
            <a:ext cx="773271" cy="739139"/>
          </a:xfrm>
          <a:prstGeom prst="rect">
            <a:avLst/>
          </a:prstGeom>
          <a:extLst>
            <a:ext uri="{C572A759-6A51-4108-AA02-DFA0A04FC94B}">
              <ma14:wrappingTextBoxFlag xmlns:ma14="http://schemas.microsoft.com/office/mac/drawingml/2011/main" val="1"/>
            </a:ext>
          </a:extLst>
        </p:spPr>
        <p:txBody>
          <a:bodyPr anchor="ctr"/>
          <a:lstStyle>
            <a:lvl1pPr>
              <a:defRPr sz="3200">
                <a:solidFill>
                  <a:srgbClr val="000000"/>
                </a:solidFill>
              </a:defRPr>
            </a:lvl1pPr>
          </a:lstStyle>
          <a:p>
            <a:pPr/>
            <a:fld id="{86CB4B4D-7CA3-9044-876B-883B54F8677D}" type="slidenum"/>
          </a:p>
        </p:txBody>
      </p:sp>
      <p:sp>
        <p:nvSpPr>
          <p:cNvPr id="859" name="Private cloud"/>
          <p:cNvSpPr txBox="1"/>
          <p:nvPr/>
        </p:nvSpPr>
        <p:spPr>
          <a:xfrm>
            <a:off x="8295775" y="9015920"/>
            <a:ext cx="2428969" cy="1048173"/>
          </a:xfrm>
          <a:prstGeom prst="rect">
            <a:avLst/>
          </a:prstGeom>
          <a:ln w="12700">
            <a:miter lim="400000"/>
          </a:ln>
          <a:extLst>
            <a:ext uri="{C572A759-6A51-4108-AA02-DFA0A04FC94B}">
              <ma14:wrappingTextBoxFlag xmlns:ma14="http://schemas.microsoft.com/office/mac/drawingml/2011/main" val="1"/>
            </a:ext>
          </a:extLst>
        </p:spPr>
        <p:txBody>
          <a:bodyPr lIns="135466" tIns="135466" rIns="135466" bIns="135466" anchor="ctr">
            <a:spAutoFit/>
          </a:bodyPr>
          <a:lstStyle>
            <a:lvl1pPr algn="ctr">
              <a:spcBef>
                <a:spcPts val="0"/>
              </a:spcBef>
              <a:defRPr b="0" sz="2800">
                <a:solidFill>
                  <a:srgbClr val="44546A"/>
                </a:solidFill>
                <a:latin typeface="Verdana"/>
                <a:ea typeface="Verdana"/>
                <a:cs typeface="Verdana"/>
                <a:sym typeface="Verdana"/>
              </a:defRPr>
            </a:lvl1pPr>
          </a:lstStyle>
          <a:p>
            <a:pPr/>
            <a:r>
              <a:t>Private cloud</a:t>
            </a:r>
          </a:p>
        </p:txBody>
      </p:sp>
      <p:sp>
        <p:nvSpPr>
          <p:cNvPr id="860" name="EARLY CLOUD"/>
          <p:cNvSpPr txBox="1"/>
          <p:nvPr/>
        </p:nvSpPr>
        <p:spPr>
          <a:xfrm>
            <a:off x="9471728" y="4022633"/>
            <a:ext cx="3124861" cy="766233"/>
          </a:xfrm>
          <a:prstGeom prst="rect">
            <a:avLst/>
          </a:prstGeom>
          <a:ln w="12700">
            <a:miter lim="400000"/>
          </a:ln>
          <a:extLst>
            <a:ext uri="{C572A759-6A51-4108-AA02-DFA0A04FC94B}">
              <ma14:wrappingTextBoxFlag xmlns:ma14="http://schemas.microsoft.com/office/mac/drawingml/2011/main" val="1"/>
            </a:ext>
          </a:extLst>
        </p:spPr>
        <p:txBody>
          <a:bodyPr wrap="none" lIns="135466" tIns="135466" rIns="135466" bIns="135466" anchor="ctr">
            <a:spAutoFit/>
          </a:bodyPr>
          <a:lstStyle>
            <a:lvl1pPr algn="ctr">
              <a:lnSpc>
                <a:spcPct val="100000"/>
              </a:lnSpc>
              <a:spcBef>
                <a:spcPts val="0"/>
              </a:spcBef>
              <a:defRPr b="0" sz="3200">
                <a:solidFill>
                  <a:srgbClr val="44546A"/>
                </a:solidFill>
                <a:latin typeface="Verdana"/>
                <a:ea typeface="Verdana"/>
                <a:cs typeface="Verdana"/>
                <a:sym typeface="Verdana"/>
              </a:defRPr>
            </a:lvl1pPr>
          </a:lstStyle>
          <a:p>
            <a:pPr/>
            <a:r>
              <a:t>EARLY CLOUD</a:t>
            </a:r>
          </a:p>
        </p:txBody>
      </p:sp>
      <p:pic>
        <p:nvPicPr>
          <p:cNvPr id="861" name="image47.png" descr="image47.png"/>
          <p:cNvPicPr>
            <a:picLocks noChangeAspect="1"/>
          </p:cNvPicPr>
          <p:nvPr/>
        </p:nvPicPr>
        <p:blipFill>
          <a:blip r:embed="rId3">
            <a:alphaModFix amt="34000"/>
            <a:extLst/>
          </a:blip>
          <a:stretch>
            <a:fillRect/>
          </a:stretch>
        </p:blipFill>
        <p:spPr>
          <a:xfrm>
            <a:off x="8681584" y="6389535"/>
            <a:ext cx="1657158" cy="1261514"/>
          </a:xfrm>
          <a:prstGeom prst="rect">
            <a:avLst/>
          </a:prstGeom>
          <a:ln w="12700">
            <a:miter lim="400000"/>
          </a:ln>
        </p:spPr>
      </p:pic>
      <p:pic>
        <p:nvPicPr>
          <p:cNvPr id="862" name="image48.png" descr="image48.png"/>
          <p:cNvPicPr>
            <a:picLocks noChangeAspect="1"/>
          </p:cNvPicPr>
          <p:nvPr/>
        </p:nvPicPr>
        <p:blipFill>
          <a:blip r:embed="rId4">
            <a:alphaModFix amt="34000"/>
            <a:extLst/>
          </a:blip>
          <a:stretch>
            <a:fillRect/>
          </a:stretch>
        </p:blipFill>
        <p:spPr>
          <a:xfrm>
            <a:off x="21453611" y="6573208"/>
            <a:ext cx="2000264" cy="945125"/>
          </a:xfrm>
          <a:prstGeom prst="rect">
            <a:avLst/>
          </a:prstGeom>
          <a:ln w="12700">
            <a:miter lim="400000"/>
          </a:ln>
        </p:spPr>
      </p:pic>
      <p:sp>
        <p:nvSpPr>
          <p:cNvPr id="863" name="MULTI-CLOUD"/>
          <p:cNvSpPr txBox="1"/>
          <p:nvPr/>
        </p:nvSpPr>
        <p:spPr>
          <a:xfrm>
            <a:off x="17001636" y="4022633"/>
            <a:ext cx="3152643" cy="766233"/>
          </a:xfrm>
          <a:prstGeom prst="rect">
            <a:avLst/>
          </a:prstGeom>
          <a:ln w="12700">
            <a:miter lim="400000"/>
          </a:ln>
          <a:extLst>
            <a:ext uri="{C572A759-6A51-4108-AA02-DFA0A04FC94B}">
              <ma14:wrappingTextBoxFlag xmlns:ma14="http://schemas.microsoft.com/office/mac/drawingml/2011/main" val="1"/>
            </a:ext>
          </a:extLst>
        </p:spPr>
        <p:txBody>
          <a:bodyPr wrap="none" lIns="135466" tIns="135466" rIns="135466" bIns="135466" anchor="ctr">
            <a:spAutoFit/>
          </a:bodyPr>
          <a:lstStyle>
            <a:lvl1pPr algn="ctr">
              <a:lnSpc>
                <a:spcPct val="100000"/>
              </a:lnSpc>
              <a:spcBef>
                <a:spcPts val="0"/>
              </a:spcBef>
              <a:defRPr b="0" sz="3200">
                <a:solidFill>
                  <a:srgbClr val="44546A"/>
                </a:solidFill>
                <a:latin typeface="Verdana"/>
                <a:ea typeface="Verdana"/>
                <a:cs typeface="Verdana"/>
                <a:sym typeface="Verdana"/>
              </a:defRPr>
            </a:lvl1pPr>
          </a:lstStyle>
          <a:p>
            <a:pPr/>
            <a:r>
              <a:t>MULTI-CLOUD</a:t>
            </a:r>
          </a:p>
        </p:txBody>
      </p:sp>
      <p:sp>
        <p:nvSpPr>
          <p:cNvPr id="864" name="Arrow"/>
          <p:cNvSpPr/>
          <p:nvPr/>
        </p:nvSpPr>
        <p:spPr>
          <a:xfrm>
            <a:off x="7048358" y="7735796"/>
            <a:ext cx="1146371" cy="1191250"/>
          </a:xfrm>
          <a:prstGeom prst="rightArrow">
            <a:avLst>
              <a:gd name="adj1" fmla="val 68929"/>
              <a:gd name="adj2" fmla="val 50000"/>
            </a:avLst>
          </a:prstGeom>
          <a:gradFill>
            <a:gsLst>
              <a:gs pos="0">
                <a:srgbClr val="FFFFFF"/>
              </a:gs>
              <a:gs pos="22000">
                <a:srgbClr val="E7E6E6"/>
              </a:gs>
              <a:gs pos="78000">
                <a:srgbClr val="AFABAB"/>
              </a:gs>
              <a:gs pos="100000">
                <a:srgbClr val="AFABAB"/>
              </a:gs>
            </a:gsLst>
          </a:gradFill>
          <a:ln w="12700">
            <a:miter lim="400000"/>
          </a:ln>
        </p:spPr>
        <p:txBody>
          <a:bodyPr lIns="121918" tIns="121918" rIns="121918" bIns="121918" anchor="ctr"/>
          <a:lstStyle/>
          <a:p>
            <a:pPr algn="ctr">
              <a:lnSpc>
                <a:spcPct val="100000"/>
              </a:lnSpc>
              <a:spcBef>
                <a:spcPts val="0"/>
              </a:spcBef>
              <a:defRPr b="0" sz="3400">
                <a:solidFill>
                  <a:srgbClr val="FFFFFF"/>
                </a:solidFill>
                <a:latin typeface="Verdana"/>
                <a:ea typeface="Verdana"/>
                <a:cs typeface="Verdana"/>
                <a:sym typeface="Verdana"/>
              </a:defRPr>
            </a:pPr>
          </a:p>
        </p:txBody>
      </p:sp>
      <p:sp>
        <p:nvSpPr>
          <p:cNvPr id="865" name="Azure"/>
          <p:cNvSpPr txBox="1"/>
          <p:nvPr/>
        </p:nvSpPr>
        <p:spPr>
          <a:xfrm>
            <a:off x="16044830" y="9174705"/>
            <a:ext cx="1112730" cy="702733"/>
          </a:xfrm>
          <a:prstGeom prst="rect">
            <a:avLst/>
          </a:prstGeom>
          <a:ln w="12700">
            <a:miter lim="400000"/>
          </a:ln>
          <a:extLst>
            <a:ext uri="{C572A759-6A51-4108-AA02-DFA0A04FC94B}">
              <ma14:wrappingTextBoxFlag xmlns:ma14="http://schemas.microsoft.com/office/mac/drawingml/2011/main" val="1"/>
            </a:ext>
          </a:extLst>
        </p:spPr>
        <p:txBody>
          <a:bodyPr wrap="none" lIns="135466" tIns="135466" rIns="135466" bIns="135466" anchor="ctr">
            <a:spAutoFit/>
          </a:bodyPr>
          <a:lstStyle>
            <a:lvl1pPr algn="ctr">
              <a:lnSpc>
                <a:spcPct val="100000"/>
              </a:lnSpc>
              <a:spcBef>
                <a:spcPts val="0"/>
              </a:spcBef>
              <a:defRPr b="0" sz="2800">
                <a:solidFill>
                  <a:srgbClr val="44546A"/>
                </a:solidFill>
                <a:latin typeface="Verdana"/>
                <a:ea typeface="Verdana"/>
                <a:cs typeface="Verdana"/>
                <a:sym typeface="Verdana"/>
              </a:defRPr>
            </a:lvl1pPr>
          </a:lstStyle>
          <a:p>
            <a:pPr/>
            <a:r>
              <a:t>AWS</a:t>
            </a:r>
          </a:p>
        </p:txBody>
      </p:sp>
      <p:pic>
        <p:nvPicPr>
          <p:cNvPr id="866" name="image48.png" descr="image48.png"/>
          <p:cNvPicPr>
            <a:picLocks noChangeAspect="1"/>
          </p:cNvPicPr>
          <p:nvPr/>
        </p:nvPicPr>
        <p:blipFill>
          <a:blip r:embed="rId4">
            <a:alphaModFix amt="34000"/>
            <a:extLst/>
          </a:blip>
          <a:stretch>
            <a:fillRect/>
          </a:stretch>
        </p:blipFill>
        <p:spPr>
          <a:xfrm>
            <a:off x="15601066" y="6573208"/>
            <a:ext cx="2000264" cy="945125"/>
          </a:xfrm>
          <a:prstGeom prst="rect">
            <a:avLst/>
          </a:prstGeom>
          <a:ln w="12700">
            <a:miter lim="400000"/>
          </a:ln>
        </p:spPr>
      </p:pic>
      <p:sp>
        <p:nvSpPr>
          <p:cNvPr id="867" name="GCP"/>
          <p:cNvSpPr txBox="1"/>
          <p:nvPr/>
        </p:nvSpPr>
        <p:spPr>
          <a:xfrm>
            <a:off x="19016423" y="9174705"/>
            <a:ext cx="1022094" cy="702733"/>
          </a:xfrm>
          <a:prstGeom prst="rect">
            <a:avLst/>
          </a:prstGeom>
          <a:ln w="12700">
            <a:miter lim="400000"/>
          </a:ln>
          <a:extLst>
            <a:ext uri="{C572A759-6A51-4108-AA02-DFA0A04FC94B}">
              <ma14:wrappingTextBoxFlag xmlns:ma14="http://schemas.microsoft.com/office/mac/drawingml/2011/main" val="1"/>
            </a:ext>
          </a:extLst>
        </p:spPr>
        <p:txBody>
          <a:bodyPr wrap="none" lIns="135466" tIns="135466" rIns="135466" bIns="135466" anchor="ctr">
            <a:spAutoFit/>
          </a:bodyPr>
          <a:lstStyle>
            <a:lvl1pPr algn="ctr">
              <a:lnSpc>
                <a:spcPct val="100000"/>
              </a:lnSpc>
              <a:spcBef>
                <a:spcPts val="0"/>
              </a:spcBef>
              <a:defRPr b="0" sz="2800">
                <a:solidFill>
                  <a:srgbClr val="44546A"/>
                </a:solidFill>
                <a:latin typeface="Verdana"/>
                <a:ea typeface="Verdana"/>
                <a:cs typeface="Verdana"/>
                <a:sym typeface="Verdana"/>
              </a:defRPr>
            </a:lvl1pPr>
          </a:lstStyle>
          <a:p>
            <a:pPr/>
            <a:r>
              <a:t>GCP</a:t>
            </a:r>
          </a:p>
        </p:txBody>
      </p:sp>
      <p:pic>
        <p:nvPicPr>
          <p:cNvPr id="868" name="image48.png" descr="image48.png"/>
          <p:cNvPicPr>
            <a:picLocks noChangeAspect="1"/>
          </p:cNvPicPr>
          <p:nvPr/>
        </p:nvPicPr>
        <p:blipFill>
          <a:blip r:embed="rId4">
            <a:alphaModFix amt="34000"/>
            <a:extLst/>
          </a:blip>
          <a:stretch>
            <a:fillRect/>
          </a:stretch>
        </p:blipFill>
        <p:spPr>
          <a:xfrm>
            <a:off x="18527337" y="6573208"/>
            <a:ext cx="2000265" cy="945125"/>
          </a:xfrm>
          <a:prstGeom prst="rect">
            <a:avLst/>
          </a:prstGeom>
          <a:ln w="12700">
            <a:miter lim="400000"/>
          </a:ln>
        </p:spPr>
      </p:pic>
      <p:sp>
        <p:nvSpPr>
          <p:cNvPr id="869" name="…"/>
          <p:cNvSpPr txBox="1"/>
          <p:nvPr/>
        </p:nvSpPr>
        <p:spPr>
          <a:xfrm>
            <a:off x="22166420" y="9174705"/>
            <a:ext cx="574642" cy="702733"/>
          </a:xfrm>
          <a:prstGeom prst="rect">
            <a:avLst/>
          </a:prstGeom>
          <a:ln w="12700">
            <a:miter lim="400000"/>
          </a:ln>
          <a:extLst>
            <a:ext uri="{C572A759-6A51-4108-AA02-DFA0A04FC94B}">
              <ma14:wrappingTextBoxFlag xmlns:ma14="http://schemas.microsoft.com/office/mac/drawingml/2011/main" val="1"/>
            </a:ext>
          </a:extLst>
        </p:spPr>
        <p:txBody>
          <a:bodyPr wrap="none" lIns="135466" tIns="135466" rIns="135466" bIns="135466" anchor="ctr">
            <a:spAutoFit/>
          </a:bodyPr>
          <a:lstStyle>
            <a:lvl1pPr algn="ctr">
              <a:lnSpc>
                <a:spcPct val="100000"/>
              </a:lnSpc>
              <a:spcBef>
                <a:spcPts val="0"/>
              </a:spcBef>
              <a:defRPr b="0" sz="2800">
                <a:solidFill>
                  <a:srgbClr val="44546A"/>
                </a:solidFill>
                <a:latin typeface="Verdana"/>
                <a:ea typeface="Verdana"/>
                <a:cs typeface="Verdana"/>
                <a:sym typeface="Verdana"/>
              </a:defRPr>
            </a:lvl1pPr>
          </a:lstStyle>
          <a:p>
            <a:pPr/>
            <a:r>
              <a:t>…</a:t>
            </a:r>
          </a:p>
        </p:txBody>
      </p:sp>
      <p:sp>
        <p:nvSpPr>
          <p:cNvPr id="870" name="+"/>
          <p:cNvSpPr txBox="1"/>
          <p:nvPr/>
        </p:nvSpPr>
        <p:spPr>
          <a:xfrm>
            <a:off x="14067918" y="7390348"/>
            <a:ext cx="1337426" cy="1831337"/>
          </a:xfrm>
          <a:prstGeom prst="rect">
            <a:avLst/>
          </a:prstGeom>
          <a:ln w="12700">
            <a:miter lim="400000"/>
          </a:ln>
          <a:extLst>
            <a:ext uri="{C572A759-6A51-4108-AA02-DFA0A04FC94B}">
              <ma14:wrappingTextBoxFlag xmlns:ma14="http://schemas.microsoft.com/office/mac/drawingml/2011/main" val="1"/>
            </a:ext>
          </a:extLst>
        </p:spPr>
        <p:txBody>
          <a:bodyPr wrap="none" lIns="121917" tIns="121917" rIns="121917" bIns="121917" anchor="b">
            <a:spAutoFit/>
          </a:bodyPr>
          <a:lstStyle>
            <a:lvl1pPr>
              <a:defRPr sz="10400">
                <a:solidFill>
                  <a:srgbClr val="535353"/>
                </a:solidFill>
                <a:latin typeface="Tahoma"/>
                <a:ea typeface="Tahoma"/>
                <a:cs typeface="Tahoma"/>
                <a:sym typeface="Tahoma"/>
              </a:defRPr>
            </a:lvl1pPr>
          </a:lstStyle>
          <a:p>
            <a:pPr/>
            <a:r>
              <a:t>+</a:t>
            </a:r>
          </a:p>
        </p:txBody>
      </p:sp>
      <p:sp>
        <p:nvSpPr>
          <p:cNvPr id="871" name="AWS"/>
          <p:cNvSpPr txBox="1"/>
          <p:nvPr/>
        </p:nvSpPr>
        <p:spPr>
          <a:xfrm>
            <a:off x="12031632" y="9188639"/>
            <a:ext cx="1112729" cy="702733"/>
          </a:xfrm>
          <a:prstGeom prst="rect">
            <a:avLst/>
          </a:prstGeom>
          <a:ln w="12700">
            <a:miter lim="400000"/>
          </a:ln>
          <a:extLst>
            <a:ext uri="{C572A759-6A51-4108-AA02-DFA0A04FC94B}">
              <ma14:wrappingTextBoxFlag xmlns:ma14="http://schemas.microsoft.com/office/mac/drawingml/2011/main" val="1"/>
            </a:ext>
          </a:extLst>
        </p:spPr>
        <p:txBody>
          <a:bodyPr wrap="none" lIns="135466" tIns="135466" rIns="135466" bIns="135466" anchor="ctr">
            <a:spAutoFit/>
          </a:bodyPr>
          <a:lstStyle>
            <a:lvl1pPr algn="ctr">
              <a:lnSpc>
                <a:spcPct val="100000"/>
              </a:lnSpc>
              <a:spcBef>
                <a:spcPts val="0"/>
              </a:spcBef>
              <a:defRPr b="0" sz="2800">
                <a:solidFill>
                  <a:srgbClr val="44546A"/>
                </a:solidFill>
                <a:latin typeface="Verdana"/>
                <a:ea typeface="Verdana"/>
                <a:cs typeface="Verdana"/>
                <a:sym typeface="Verdana"/>
              </a:defRPr>
            </a:lvl1pPr>
          </a:lstStyle>
          <a:p>
            <a:pPr/>
            <a:r>
              <a:t>AWS</a:t>
            </a:r>
          </a:p>
        </p:txBody>
      </p:sp>
      <p:pic>
        <p:nvPicPr>
          <p:cNvPr id="872" name="image48.png" descr="image48.png"/>
          <p:cNvPicPr>
            <a:picLocks noChangeAspect="1"/>
          </p:cNvPicPr>
          <p:nvPr/>
        </p:nvPicPr>
        <p:blipFill>
          <a:blip r:embed="rId4">
            <a:alphaModFix amt="34000"/>
            <a:extLst/>
          </a:blip>
          <a:stretch>
            <a:fillRect/>
          </a:stretch>
        </p:blipFill>
        <p:spPr>
          <a:xfrm>
            <a:off x="11562467" y="6611308"/>
            <a:ext cx="2000264" cy="945125"/>
          </a:xfrm>
          <a:prstGeom prst="rect">
            <a:avLst/>
          </a:prstGeom>
          <a:ln w="12700">
            <a:miter lim="400000"/>
          </a:ln>
        </p:spPr>
      </p:pic>
      <p:sp>
        <p:nvSpPr>
          <p:cNvPr id="873" name="Rectangle"/>
          <p:cNvSpPr/>
          <p:nvPr/>
        </p:nvSpPr>
        <p:spPr>
          <a:xfrm>
            <a:off x="2466427" y="6563045"/>
            <a:ext cx="3470726" cy="3557467"/>
          </a:xfrm>
          <a:prstGeom prst="rect">
            <a:avLst/>
          </a:prstGeom>
          <a:ln w="63500">
            <a:solidFill>
              <a:srgbClr val="E7E6E6"/>
            </a:solidFill>
            <a:miter/>
          </a:ln>
        </p:spPr>
        <p:txBody>
          <a:bodyPr lIns="121918" tIns="121918" rIns="121918" bIns="121918" anchor="ctr"/>
          <a:lstStyle/>
          <a:p>
            <a:pPr algn="ctr">
              <a:lnSpc>
                <a:spcPct val="100000"/>
              </a:lnSpc>
              <a:spcBef>
                <a:spcPts val="0"/>
              </a:spcBef>
              <a:defRPr b="0" sz="3400">
                <a:solidFill>
                  <a:srgbClr val="FFFFFF"/>
                </a:solidFill>
                <a:latin typeface="Verdana"/>
                <a:ea typeface="Verdana"/>
                <a:cs typeface="Verdana"/>
                <a:sym typeface="Verdana"/>
              </a:defRPr>
            </a:pPr>
          </a:p>
        </p:txBody>
      </p:sp>
      <p:pic>
        <p:nvPicPr>
          <p:cNvPr id="874" name="image46.png" descr="image46.png"/>
          <p:cNvPicPr>
            <a:picLocks noChangeAspect="1"/>
          </p:cNvPicPr>
          <p:nvPr/>
        </p:nvPicPr>
        <p:blipFill>
          <a:blip r:embed="rId5">
            <a:extLst/>
          </a:blip>
          <a:stretch>
            <a:fillRect/>
          </a:stretch>
        </p:blipFill>
        <p:spPr>
          <a:xfrm>
            <a:off x="2287690" y="6186906"/>
            <a:ext cx="3737766" cy="4238236"/>
          </a:xfrm>
          <a:prstGeom prst="rect">
            <a:avLst/>
          </a:prstGeom>
          <a:ln w="12700">
            <a:miter lim="400000"/>
          </a:ln>
        </p:spPr>
      </p:pic>
      <p:sp>
        <p:nvSpPr>
          <p:cNvPr id="875" name="Rectangle"/>
          <p:cNvSpPr/>
          <p:nvPr/>
        </p:nvSpPr>
        <p:spPr>
          <a:xfrm>
            <a:off x="2258689" y="6464520"/>
            <a:ext cx="3886204" cy="3683003"/>
          </a:xfrm>
          <a:prstGeom prst="rect">
            <a:avLst/>
          </a:prstGeom>
          <a:solidFill>
            <a:srgbClr val="FFFFFF"/>
          </a:solidFill>
          <a:ln w="12700">
            <a:miter lim="400000"/>
          </a:ln>
        </p:spPr>
        <p:txBody>
          <a:bodyPr lIns="121918" tIns="121918" rIns="121918" bIns="121918" anchor="ctr"/>
          <a:lstStyle/>
          <a:p>
            <a:pPr>
              <a:lnSpc>
                <a:spcPct val="100000"/>
              </a:lnSpc>
              <a:spcBef>
                <a:spcPts val="0"/>
              </a:spcBef>
              <a:defRPr b="0" sz="3400">
                <a:solidFill>
                  <a:srgbClr val="FFFFFF"/>
                </a:solidFill>
                <a:latin typeface="Verdana"/>
                <a:ea typeface="Verdana"/>
                <a:cs typeface="Verdana"/>
                <a:sym typeface="Verdana"/>
              </a:defRPr>
            </a:pPr>
          </a:p>
        </p:txBody>
      </p:sp>
      <p:pic>
        <p:nvPicPr>
          <p:cNvPr id="876" name="image47.png" descr="image47.png"/>
          <p:cNvPicPr>
            <a:picLocks noChangeAspect="1"/>
          </p:cNvPicPr>
          <p:nvPr/>
        </p:nvPicPr>
        <p:blipFill>
          <a:blip r:embed="rId6">
            <a:alphaModFix amt="34000"/>
            <a:extLst/>
          </a:blip>
          <a:stretch>
            <a:fillRect/>
          </a:stretch>
        </p:blipFill>
        <p:spPr>
          <a:xfrm>
            <a:off x="1812819" y="6531916"/>
            <a:ext cx="5091771" cy="3876110"/>
          </a:xfrm>
          <a:prstGeom prst="rect">
            <a:avLst/>
          </a:prstGeom>
          <a:ln w="12700">
            <a:miter lim="400000"/>
          </a:ln>
        </p:spPr>
      </p:pic>
      <p:sp>
        <p:nvSpPr>
          <p:cNvPr id="877" name="Rectangle"/>
          <p:cNvSpPr/>
          <p:nvPr/>
        </p:nvSpPr>
        <p:spPr>
          <a:xfrm>
            <a:off x="2421116" y="6400800"/>
            <a:ext cx="3886203" cy="4064000"/>
          </a:xfrm>
          <a:prstGeom prst="rect">
            <a:avLst/>
          </a:prstGeom>
          <a:solidFill>
            <a:srgbClr val="FFFFFF"/>
          </a:solidFill>
          <a:ln w="12700">
            <a:miter lim="400000"/>
          </a:ln>
        </p:spPr>
        <p:txBody>
          <a:bodyPr lIns="121918" tIns="121918" rIns="121918" bIns="121918" anchor="ctr"/>
          <a:lstStyle/>
          <a:p>
            <a:pPr>
              <a:lnSpc>
                <a:spcPct val="100000"/>
              </a:lnSpc>
              <a:spcBef>
                <a:spcPts val="0"/>
              </a:spcBef>
              <a:defRPr b="0" sz="3400">
                <a:solidFill>
                  <a:srgbClr val="FFFFFF"/>
                </a:solidFill>
                <a:latin typeface="+mn-lt"/>
                <a:ea typeface="+mn-ea"/>
                <a:cs typeface="+mn-cs"/>
                <a:sym typeface="Helvetica"/>
              </a:defRPr>
            </a:pPr>
          </a:p>
        </p:txBody>
      </p:sp>
      <p:sp>
        <p:nvSpPr>
          <p:cNvPr id="878" name="Square"/>
          <p:cNvSpPr/>
          <p:nvPr/>
        </p:nvSpPr>
        <p:spPr>
          <a:xfrm>
            <a:off x="3007268" y="6974364"/>
            <a:ext cx="190503" cy="190503"/>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b="0" sz="3100">
                <a:solidFill>
                  <a:srgbClr val="FFFFFF"/>
                </a:solidFill>
                <a:latin typeface="+mn-lt"/>
                <a:ea typeface="+mn-ea"/>
                <a:cs typeface="+mn-cs"/>
                <a:sym typeface="Helvetica"/>
              </a:defRPr>
            </a:pPr>
          </a:p>
        </p:txBody>
      </p:sp>
      <p:sp>
        <p:nvSpPr>
          <p:cNvPr id="879" name="Square"/>
          <p:cNvSpPr/>
          <p:nvPr/>
        </p:nvSpPr>
        <p:spPr>
          <a:xfrm>
            <a:off x="3356821" y="6974364"/>
            <a:ext cx="190503" cy="190503"/>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b="0" sz="3100">
                <a:solidFill>
                  <a:srgbClr val="FFFFFF"/>
                </a:solidFill>
                <a:latin typeface="+mn-lt"/>
                <a:ea typeface="+mn-ea"/>
                <a:cs typeface="+mn-cs"/>
                <a:sym typeface="Helvetica"/>
              </a:defRPr>
            </a:pPr>
          </a:p>
        </p:txBody>
      </p:sp>
      <p:sp>
        <p:nvSpPr>
          <p:cNvPr id="880" name="Square"/>
          <p:cNvSpPr/>
          <p:nvPr/>
        </p:nvSpPr>
        <p:spPr>
          <a:xfrm>
            <a:off x="3706374" y="6974364"/>
            <a:ext cx="190503" cy="190503"/>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b="0" sz="3100">
                <a:solidFill>
                  <a:srgbClr val="FFFFFF"/>
                </a:solidFill>
                <a:latin typeface="+mn-lt"/>
                <a:ea typeface="+mn-ea"/>
                <a:cs typeface="+mn-cs"/>
                <a:sym typeface="Helvetica"/>
              </a:defRPr>
            </a:pPr>
          </a:p>
        </p:txBody>
      </p:sp>
      <p:sp>
        <p:nvSpPr>
          <p:cNvPr id="881" name="Square"/>
          <p:cNvSpPr/>
          <p:nvPr/>
        </p:nvSpPr>
        <p:spPr>
          <a:xfrm>
            <a:off x="4055926" y="6974364"/>
            <a:ext cx="190503" cy="190503"/>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b="0" sz="3100">
                <a:solidFill>
                  <a:srgbClr val="FFFFFF"/>
                </a:solidFill>
                <a:latin typeface="+mn-lt"/>
                <a:ea typeface="+mn-ea"/>
                <a:cs typeface="+mn-cs"/>
                <a:sym typeface="Helvetica"/>
              </a:defRPr>
            </a:pPr>
          </a:p>
        </p:txBody>
      </p:sp>
      <p:sp>
        <p:nvSpPr>
          <p:cNvPr id="882" name="Square"/>
          <p:cNvSpPr/>
          <p:nvPr/>
        </p:nvSpPr>
        <p:spPr>
          <a:xfrm>
            <a:off x="4405479" y="6974364"/>
            <a:ext cx="190503" cy="190503"/>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b="0" sz="3100">
                <a:solidFill>
                  <a:srgbClr val="FFFFFF"/>
                </a:solidFill>
                <a:latin typeface="+mn-lt"/>
                <a:ea typeface="+mn-ea"/>
                <a:cs typeface="+mn-cs"/>
                <a:sym typeface="Helvetica"/>
              </a:defRPr>
            </a:pPr>
          </a:p>
        </p:txBody>
      </p:sp>
      <p:sp>
        <p:nvSpPr>
          <p:cNvPr id="883" name="Square"/>
          <p:cNvSpPr/>
          <p:nvPr/>
        </p:nvSpPr>
        <p:spPr>
          <a:xfrm>
            <a:off x="4755031" y="6974364"/>
            <a:ext cx="190503" cy="190503"/>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b="0" sz="3100">
                <a:solidFill>
                  <a:srgbClr val="FFFFFF"/>
                </a:solidFill>
                <a:latin typeface="+mn-lt"/>
                <a:ea typeface="+mn-ea"/>
                <a:cs typeface="+mn-cs"/>
                <a:sym typeface="Helvetica"/>
              </a:defRPr>
            </a:pPr>
          </a:p>
        </p:txBody>
      </p:sp>
      <p:sp>
        <p:nvSpPr>
          <p:cNvPr id="884" name="Square"/>
          <p:cNvSpPr/>
          <p:nvPr/>
        </p:nvSpPr>
        <p:spPr>
          <a:xfrm>
            <a:off x="5104584" y="6974364"/>
            <a:ext cx="190503" cy="190503"/>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b="0" sz="3100">
                <a:solidFill>
                  <a:srgbClr val="FFFFFF"/>
                </a:solidFill>
                <a:latin typeface="+mn-lt"/>
                <a:ea typeface="+mn-ea"/>
                <a:cs typeface="+mn-cs"/>
                <a:sym typeface="Helvetica"/>
              </a:defRPr>
            </a:pPr>
          </a:p>
        </p:txBody>
      </p:sp>
      <p:sp>
        <p:nvSpPr>
          <p:cNvPr id="885" name="Square"/>
          <p:cNvSpPr/>
          <p:nvPr/>
        </p:nvSpPr>
        <p:spPr>
          <a:xfrm>
            <a:off x="5454136" y="6974364"/>
            <a:ext cx="190503" cy="190503"/>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b="0" sz="3100">
                <a:solidFill>
                  <a:srgbClr val="FFFFFF"/>
                </a:solidFill>
                <a:latin typeface="+mn-lt"/>
                <a:ea typeface="+mn-ea"/>
                <a:cs typeface="+mn-cs"/>
                <a:sym typeface="Helvetica"/>
              </a:defRPr>
            </a:pPr>
          </a:p>
        </p:txBody>
      </p:sp>
      <p:sp>
        <p:nvSpPr>
          <p:cNvPr id="886" name="Square"/>
          <p:cNvSpPr/>
          <p:nvPr/>
        </p:nvSpPr>
        <p:spPr>
          <a:xfrm>
            <a:off x="3007268" y="7332264"/>
            <a:ext cx="190503" cy="190503"/>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b="0" sz="3100">
                <a:solidFill>
                  <a:srgbClr val="FFFFFF"/>
                </a:solidFill>
                <a:latin typeface="+mn-lt"/>
                <a:ea typeface="+mn-ea"/>
                <a:cs typeface="+mn-cs"/>
                <a:sym typeface="Helvetica"/>
              </a:defRPr>
            </a:pPr>
          </a:p>
        </p:txBody>
      </p:sp>
      <p:sp>
        <p:nvSpPr>
          <p:cNvPr id="887" name="Square"/>
          <p:cNvSpPr/>
          <p:nvPr/>
        </p:nvSpPr>
        <p:spPr>
          <a:xfrm>
            <a:off x="3356821" y="7332264"/>
            <a:ext cx="190503" cy="190503"/>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b="0" sz="3100">
                <a:solidFill>
                  <a:srgbClr val="FFFFFF"/>
                </a:solidFill>
                <a:latin typeface="+mn-lt"/>
                <a:ea typeface="+mn-ea"/>
                <a:cs typeface="+mn-cs"/>
                <a:sym typeface="Helvetica"/>
              </a:defRPr>
            </a:pPr>
          </a:p>
        </p:txBody>
      </p:sp>
      <p:sp>
        <p:nvSpPr>
          <p:cNvPr id="888" name="Square"/>
          <p:cNvSpPr/>
          <p:nvPr/>
        </p:nvSpPr>
        <p:spPr>
          <a:xfrm>
            <a:off x="3706374" y="7332264"/>
            <a:ext cx="190503" cy="190503"/>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b="0" sz="3100">
                <a:solidFill>
                  <a:srgbClr val="FFFFFF"/>
                </a:solidFill>
                <a:latin typeface="+mn-lt"/>
                <a:ea typeface="+mn-ea"/>
                <a:cs typeface="+mn-cs"/>
                <a:sym typeface="Helvetica"/>
              </a:defRPr>
            </a:pPr>
          </a:p>
        </p:txBody>
      </p:sp>
      <p:sp>
        <p:nvSpPr>
          <p:cNvPr id="889" name="Square"/>
          <p:cNvSpPr/>
          <p:nvPr/>
        </p:nvSpPr>
        <p:spPr>
          <a:xfrm>
            <a:off x="4055926" y="7332264"/>
            <a:ext cx="190503" cy="190503"/>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b="0" sz="3100">
                <a:solidFill>
                  <a:srgbClr val="FFFFFF"/>
                </a:solidFill>
                <a:latin typeface="+mn-lt"/>
                <a:ea typeface="+mn-ea"/>
                <a:cs typeface="+mn-cs"/>
                <a:sym typeface="Helvetica"/>
              </a:defRPr>
            </a:pPr>
          </a:p>
        </p:txBody>
      </p:sp>
      <p:sp>
        <p:nvSpPr>
          <p:cNvPr id="890" name="Square"/>
          <p:cNvSpPr/>
          <p:nvPr/>
        </p:nvSpPr>
        <p:spPr>
          <a:xfrm>
            <a:off x="4405479" y="7332264"/>
            <a:ext cx="190503" cy="190503"/>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b="0" sz="3100">
                <a:solidFill>
                  <a:srgbClr val="FFFFFF"/>
                </a:solidFill>
                <a:latin typeface="+mn-lt"/>
                <a:ea typeface="+mn-ea"/>
                <a:cs typeface="+mn-cs"/>
                <a:sym typeface="Helvetica"/>
              </a:defRPr>
            </a:pPr>
          </a:p>
        </p:txBody>
      </p:sp>
      <p:sp>
        <p:nvSpPr>
          <p:cNvPr id="891" name="Square"/>
          <p:cNvSpPr/>
          <p:nvPr/>
        </p:nvSpPr>
        <p:spPr>
          <a:xfrm>
            <a:off x="4755031" y="7332264"/>
            <a:ext cx="190503" cy="190503"/>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b="0" sz="3100">
                <a:solidFill>
                  <a:srgbClr val="FFFFFF"/>
                </a:solidFill>
                <a:latin typeface="+mn-lt"/>
                <a:ea typeface="+mn-ea"/>
                <a:cs typeface="+mn-cs"/>
                <a:sym typeface="Helvetica"/>
              </a:defRPr>
            </a:pPr>
          </a:p>
        </p:txBody>
      </p:sp>
      <p:sp>
        <p:nvSpPr>
          <p:cNvPr id="892" name="Square"/>
          <p:cNvSpPr/>
          <p:nvPr/>
        </p:nvSpPr>
        <p:spPr>
          <a:xfrm>
            <a:off x="5104584" y="7332264"/>
            <a:ext cx="190503" cy="190503"/>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b="0" sz="3100">
                <a:solidFill>
                  <a:srgbClr val="FFFFFF"/>
                </a:solidFill>
                <a:latin typeface="+mn-lt"/>
                <a:ea typeface="+mn-ea"/>
                <a:cs typeface="+mn-cs"/>
                <a:sym typeface="Helvetica"/>
              </a:defRPr>
            </a:pPr>
          </a:p>
        </p:txBody>
      </p:sp>
      <p:sp>
        <p:nvSpPr>
          <p:cNvPr id="893" name="Square"/>
          <p:cNvSpPr/>
          <p:nvPr/>
        </p:nvSpPr>
        <p:spPr>
          <a:xfrm>
            <a:off x="5454136" y="7332264"/>
            <a:ext cx="190503" cy="190503"/>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b="0" sz="3100">
                <a:solidFill>
                  <a:srgbClr val="FFFFFF"/>
                </a:solidFill>
                <a:latin typeface="+mn-lt"/>
                <a:ea typeface="+mn-ea"/>
                <a:cs typeface="+mn-cs"/>
                <a:sym typeface="Helvetica"/>
              </a:defRPr>
            </a:pPr>
          </a:p>
        </p:txBody>
      </p:sp>
      <p:sp>
        <p:nvSpPr>
          <p:cNvPr id="894" name="Square"/>
          <p:cNvSpPr/>
          <p:nvPr/>
        </p:nvSpPr>
        <p:spPr>
          <a:xfrm>
            <a:off x="3007268" y="7690163"/>
            <a:ext cx="190503" cy="190503"/>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b="0" sz="3100">
                <a:solidFill>
                  <a:srgbClr val="FFFFFF"/>
                </a:solidFill>
                <a:latin typeface="+mn-lt"/>
                <a:ea typeface="+mn-ea"/>
                <a:cs typeface="+mn-cs"/>
                <a:sym typeface="Helvetica"/>
              </a:defRPr>
            </a:pPr>
          </a:p>
        </p:txBody>
      </p:sp>
      <p:sp>
        <p:nvSpPr>
          <p:cNvPr id="895" name="Square"/>
          <p:cNvSpPr/>
          <p:nvPr/>
        </p:nvSpPr>
        <p:spPr>
          <a:xfrm>
            <a:off x="3356821" y="7690163"/>
            <a:ext cx="190503" cy="190503"/>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b="0" sz="3100">
                <a:solidFill>
                  <a:srgbClr val="FFFFFF"/>
                </a:solidFill>
                <a:latin typeface="+mn-lt"/>
                <a:ea typeface="+mn-ea"/>
                <a:cs typeface="+mn-cs"/>
                <a:sym typeface="Helvetica"/>
              </a:defRPr>
            </a:pPr>
          </a:p>
        </p:txBody>
      </p:sp>
      <p:sp>
        <p:nvSpPr>
          <p:cNvPr id="896" name="Square"/>
          <p:cNvSpPr/>
          <p:nvPr/>
        </p:nvSpPr>
        <p:spPr>
          <a:xfrm>
            <a:off x="3706374" y="7690163"/>
            <a:ext cx="190503" cy="190503"/>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b="0" sz="3100">
                <a:solidFill>
                  <a:srgbClr val="FFFFFF"/>
                </a:solidFill>
                <a:latin typeface="+mn-lt"/>
                <a:ea typeface="+mn-ea"/>
                <a:cs typeface="+mn-cs"/>
                <a:sym typeface="Helvetica"/>
              </a:defRPr>
            </a:pPr>
          </a:p>
        </p:txBody>
      </p:sp>
      <p:sp>
        <p:nvSpPr>
          <p:cNvPr id="897" name="Square"/>
          <p:cNvSpPr/>
          <p:nvPr/>
        </p:nvSpPr>
        <p:spPr>
          <a:xfrm>
            <a:off x="4055926" y="7690163"/>
            <a:ext cx="190503" cy="190503"/>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b="0" sz="3100">
                <a:solidFill>
                  <a:srgbClr val="FFFFFF"/>
                </a:solidFill>
                <a:latin typeface="+mn-lt"/>
                <a:ea typeface="+mn-ea"/>
                <a:cs typeface="+mn-cs"/>
                <a:sym typeface="Helvetica"/>
              </a:defRPr>
            </a:pPr>
          </a:p>
        </p:txBody>
      </p:sp>
      <p:sp>
        <p:nvSpPr>
          <p:cNvPr id="898" name="Square"/>
          <p:cNvSpPr/>
          <p:nvPr/>
        </p:nvSpPr>
        <p:spPr>
          <a:xfrm>
            <a:off x="4405479" y="7690163"/>
            <a:ext cx="190503" cy="190503"/>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b="0" sz="3100">
                <a:solidFill>
                  <a:srgbClr val="FFFFFF"/>
                </a:solidFill>
                <a:latin typeface="+mn-lt"/>
                <a:ea typeface="+mn-ea"/>
                <a:cs typeface="+mn-cs"/>
                <a:sym typeface="Helvetica"/>
              </a:defRPr>
            </a:pPr>
          </a:p>
        </p:txBody>
      </p:sp>
      <p:sp>
        <p:nvSpPr>
          <p:cNvPr id="899" name="Square"/>
          <p:cNvSpPr/>
          <p:nvPr/>
        </p:nvSpPr>
        <p:spPr>
          <a:xfrm>
            <a:off x="4755031" y="7690163"/>
            <a:ext cx="190503" cy="190503"/>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b="0" sz="3100">
                <a:solidFill>
                  <a:srgbClr val="FFFFFF"/>
                </a:solidFill>
                <a:latin typeface="+mn-lt"/>
                <a:ea typeface="+mn-ea"/>
                <a:cs typeface="+mn-cs"/>
                <a:sym typeface="Helvetica"/>
              </a:defRPr>
            </a:pPr>
          </a:p>
        </p:txBody>
      </p:sp>
      <p:sp>
        <p:nvSpPr>
          <p:cNvPr id="900" name="Square"/>
          <p:cNvSpPr/>
          <p:nvPr/>
        </p:nvSpPr>
        <p:spPr>
          <a:xfrm>
            <a:off x="5104584" y="7690163"/>
            <a:ext cx="190503" cy="190503"/>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b="0" sz="3100">
                <a:solidFill>
                  <a:srgbClr val="FFFFFF"/>
                </a:solidFill>
                <a:latin typeface="+mn-lt"/>
                <a:ea typeface="+mn-ea"/>
                <a:cs typeface="+mn-cs"/>
                <a:sym typeface="Helvetica"/>
              </a:defRPr>
            </a:pPr>
          </a:p>
        </p:txBody>
      </p:sp>
      <p:sp>
        <p:nvSpPr>
          <p:cNvPr id="901" name="Square"/>
          <p:cNvSpPr/>
          <p:nvPr/>
        </p:nvSpPr>
        <p:spPr>
          <a:xfrm>
            <a:off x="5454136" y="7690163"/>
            <a:ext cx="190503" cy="190503"/>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b="0" sz="3100">
                <a:solidFill>
                  <a:srgbClr val="FFFFFF"/>
                </a:solidFill>
                <a:latin typeface="+mn-lt"/>
                <a:ea typeface="+mn-ea"/>
                <a:cs typeface="+mn-cs"/>
                <a:sym typeface="Helvetica"/>
              </a:defRPr>
            </a:pPr>
          </a:p>
        </p:txBody>
      </p:sp>
      <p:sp>
        <p:nvSpPr>
          <p:cNvPr id="902" name="Square"/>
          <p:cNvSpPr/>
          <p:nvPr/>
        </p:nvSpPr>
        <p:spPr>
          <a:xfrm>
            <a:off x="3007268" y="8048063"/>
            <a:ext cx="190503" cy="190503"/>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b="0" sz="3100">
                <a:solidFill>
                  <a:srgbClr val="FFFFFF"/>
                </a:solidFill>
                <a:latin typeface="+mn-lt"/>
                <a:ea typeface="+mn-ea"/>
                <a:cs typeface="+mn-cs"/>
                <a:sym typeface="Helvetica"/>
              </a:defRPr>
            </a:pPr>
          </a:p>
        </p:txBody>
      </p:sp>
      <p:sp>
        <p:nvSpPr>
          <p:cNvPr id="903" name="Square"/>
          <p:cNvSpPr/>
          <p:nvPr/>
        </p:nvSpPr>
        <p:spPr>
          <a:xfrm>
            <a:off x="3356821" y="8048063"/>
            <a:ext cx="190503" cy="190503"/>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b="0" sz="3100">
                <a:solidFill>
                  <a:srgbClr val="FFFFFF"/>
                </a:solidFill>
                <a:latin typeface="+mn-lt"/>
                <a:ea typeface="+mn-ea"/>
                <a:cs typeface="+mn-cs"/>
                <a:sym typeface="Helvetica"/>
              </a:defRPr>
            </a:pPr>
          </a:p>
        </p:txBody>
      </p:sp>
      <p:sp>
        <p:nvSpPr>
          <p:cNvPr id="904" name="Square"/>
          <p:cNvSpPr/>
          <p:nvPr/>
        </p:nvSpPr>
        <p:spPr>
          <a:xfrm>
            <a:off x="3706374" y="8048063"/>
            <a:ext cx="190503" cy="190503"/>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b="0" sz="3100">
                <a:solidFill>
                  <a:srgbClr val="FFFFFF"/>
                </a:solidFill>
                <a:latin typeface="+mn-lt"/>
                <a:ea typeface="+mn-ea"/>
                <a:cs typeface="+mn-cs"/>
                <a:sym typeface="Helvetica"/>
              </a:defRPr>
            </a:pPr>
          </a:p>
        </p:txBody>
      </p:sp>
      <p:sp>
        <p:nvSpPr>
          <p:cNvPr id="905" name="Square"/>
          <p:cNvSpPr/>
          <p:nvPr/>
        </p:nvSpPr>
        <p:spPr>
          <a:xfrm>
            <a:off x="4055926" y="8048063"/>
            <a:ext cx="190503" cy="190503"/>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b="0" sz="3100">
                <a:solidFill>
                  <a:srgbClr val="FFFFFF"/>
                </a:solidFill>
                <a:latin typeface="+mn-lt"/>
                <a:ea typeface="+mn-ea"/>
                <a:cs typeface="+mn-cs"/>
                <a:sym typeface="Helvetica"/>
              </a:defRPr>
            </a:pPr>
          </a:p>
        </p:txBody>
      </p:sp>
      <p:sp>
        <p:nvSpPr>
          <p:cNvPr id="906" name="Square"/>
          <p:cNvSpPr/>
          <p:nvPr/>
        </p:nvSpPr>
        <p:spPr>
          <a:xfrm>
            <a:off x="4405479" y="8048063"/>
            <a:ext cx="190503" cy="190503"/>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b="0" sz="3100">
                <a:solidFill>
                  <a:srgbClr val="FFFFFF"/>
                </a:solidFill>
                <a:latin typeface="+mn-lt"/>
                <a:ea typeface="+mn-ea"/>
                <a:cs typeface="+mn-cs"/>
                <a:sym typeface="Helvetica"/>
              </a:defRPr>
            </a:pPr>
          </a:p>
        </p:txBody>
      </p:sp>
      <p:sp>
        <p:nvSpPr>
          <p:cNvPr id="907" name="Square"/>
          <p:cNvSpPr/>
          <p:nvPr/>
        </p:nvSpPr>
        <p:spPr>
          <a:xfrm>
            <a:off x="4755031" y="8048063"/>
            <a:ext cx="190503" cy="190503"/>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b="0" sz="3100">
                <a:solidFill>
                  <a:srgbClr val="FFFFFF"/>
                </a:solidFill>
                <a:latin typeface="+mn-lt"/>
                <a:ea typeface="+mn-ea"/>
                <a:cs typeface="+mn-cs"/>
                <a:sym typeface="Helvetica"/>
              </a:defRPr>
            </a:pPr>
          </a:p>
        </p:txBody>
      </p:sp>
      <p:sp>
        <p:nvSpPr>
          <p:cNvPr id="908" name="Square"/>
          <p:cNvSpPr/>
          <p:nvPr/>
        </p:nvSpPr>
        <p:spPr>
          <a:xfrm>
            <a:off x="5104584" y="8048063"/>
            <a:ext cx="190503" cy="190503"/>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b="0" sz="3100">
                <a:solidFill>
                  <a:srgbClr val="FFFFFF"/>
                </a:solidFill>
                <a:latin typeface="+mn-lt"/>
                <a:ea typeface="+mn-ea"/>
                <a:cs typeface="+mn-cs"/>
                <a:sym typeface="Helvetica"/>
              </a:defRPr>
            </a:pPr>
          </a:p>
        </p:txBody>
      </p:sp>
      <p:sp>
        <p:nvSpPr>
          <p:cNvPr id="909" name="Square"/>
          <p:cNvSpPr/>
          <p:nvPr/>
        </p:nvSpPr>
        <p:spPr>
          <a:xfrm>
            <a:off x="5454136" y="8048063"/>
            <a:ext cx="190503" cy="190503"/>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b="0" sz="3100">
                <a:solidFill>
                  <a:srgbClr val="FFFFFF"/>
                </a:solidFill>
                <a:latin typeface="+mn-lt"/>
                <a:ea typeface="+mn-ea"/>
                <a:cs typeface="+mn-cs"/>
                <a:sym typeface="Helvetica"/>
              </a:defRPr>
            </a:pPr>
          </a:p>
        </p:txBody>
      </p:sp>
      <p:sp>
        <p:nvSpPr>
          <p:cNvPr id="910" name="Rectangle"/>
          <p:cNvSpPr/>
          <p:nvPr/>
        </p:nvSpPr>
        <p:spPr>
          <a:xfrm>
            <a:off x="2608987" y="6617219"/>
            <a:ext cx="3434264" cy="3631163"/>
          </a:xfrm>
          <a:prstGeom prst="rect">
            <a:avLst/>
          </a:prstGeom>
          <a:ln w="88900">
            <a:solidFill>
              <a:schemeClr val="accent1"/>
            </a:solidFill>
            <a:miter lim="400000"/>
          </a:ln>
        </p:spPr>
        <p:txBody>
          <a:bodyPr lIns="121918" tIns="121918" rIns="121918" bIns="121918" anchor="ctr"/>
          <a:lstStyle/>
          <a:p>
            <a:pPr>
              <a:lnSpc>
                <a:spcPct val="100000"/>
              </a:lnSpc>
              <a:spcBef>
                <a:spcPts val="0"/>
              </a:spcBef>
              <a:defRPr b="0" sz="3400">
                <a:solidFill>
                  <a:srgbClr val="FFFFFF"/>
                </a:solidFill>
                <a:latin typeface="+mn-lt"/>
                <a:ea typeface="+mn-ea"/>
                <a:cs typeface="+mn-cs"/>
                <a:sym typeface="Helvetica"/>
              </a:defRPr>
            </a:pPr>
          </a:p>
        </p:txBody>
      </p:sp>
      <p:grpSp>
        <p:nvGrpSpPr>
          <p:cNvPr id="918" name="Group"/>
          <p:cNvGrpSpPr/>
          <p:nvPr/>
        </p:nvGrpSpPr>
        <p:grpSpPr>
          <a:xfrm>
            <a:off x="3007269" y="8610378"/>
            <a:ext cx="2611032" cy="1214973"/>
            <a:chOff x="0" y="-1"/>
            <a:chExt cx="2611031" cy="1214972"/>
          </a:xfrm>
        </p:grpSpPr>
        <p:sp>
          <p:nvSpPr>
            <p:cNvPr id="911" name="Rectangle"/>
            <p:cNvSpPr/>
            <p:nvPr/>
          </p:nvSpPr>
          <p:spPr>
            <a:xfrm>
              <a:off x="8894" y="-2"/>
              <a:ext cx="2600355" cy="1210826"/>
            </a:xfrm>
            <a:prstGeom prst="rect">
              <a:avLst/>
            </a:prstGeom>
            <a:noFill/>
            <a:ln w="88900" cap="flat">
              <a:solidFill>
                <a:schemeClr val="accent4"/>
              </a:solidFill>
              <a:prstDash val="solid"/>
              <a:miter lim="800000"/>
            </a:ln>
            <a:effectLst/>
          </p:spPr>
          <p:txBody>
            <a:bodyPr wrap="square" lIns="121918" tIns="121918" rIns="121918" bIns="121918" numCol="1" anchor="ctr">
              <a:noAutofit/>
            </a:bodyPr>
            <a:lstStyle/>
            <a:p>
              <a:pPr>
                <a:lnSpc>
                  <a:spcPct val="100000"/>
                </a:lnSpc>
                <a:spcBef>
                  <a:spcPts val="0"/>
                </a:spcBef>
                <a:defRPr b="0" sz="3400">
                  <a:solidFill>
                    <a:srgbClr val="FFFFFF"/>
                  </a:solidFill>
                  <a:latin typeface="+mn-lt"/>
                  <a:ea typeface="+mn-ea"/>
                  <a:cs typeface="+mn-cs"/>
                  <a:sym typeface="Helvetica"/>
                </a:defRPr>
              </a:pPr>
            </a:p>
          </p:txBody>
        </p:sp>
        <p:sp>
          <p:nvSpPr>
            <p:cNvPr id="912" name="Line"/>
            <p:cNvSpPr/>
            <p:nvPr/>
          </p:nvSpPr>
          <p:spPr>
            <a:xfrm flipV="1">
              <a:off x="1943507" y="20733"/>
              <a:ext cx="3" cy="1194239"/>
            </a:xfrm>
            <a:prstGeom prst="line">
              <a:avLst/>
            </a:prstGeom>
            <a:noFill/>
            <a:ln w="88900" cap="flat">
              <a:solidFill>
                <a:schemeClr val="accent4"/>
              </a:solidFill>
              <a:prstDash val="solid"/>
              <a:miter lim="800000"/>
            </a:ln>
            <a:effectLst/>
          </p:spPr>
          <p:txBody>
            <a:bodyPr wrap="square" lIns="45718" tIns="45718" rIns="45718" bIns="45718" numCol="1" anchor="t">
              <a:noAutofit/>
            </a:bodyPr>
            <a:lstStyle/>
            <a:p>
              <a:pPr>
                <a:defRPr>
                  <a:solidFill>
                    <a:srgbClr val="FFFFFF"/>
                  </a:solidFill>
                </a:defRPr>
              </a:pPr>
            </a:p>
          </p:txBody>
        </p:sp>
        <p:sp>
          <p:nvSpPr>
            <p:cNvPr id="913" name="Line"/>
            <p:cNvSpPr/>
            <p:nvPr/>
          </p:nvSpPr>
          <p:spPr>
            <a:xfrm flipV="1">
              <a:off x="1309071" y="20733"/>
              <a:ext cx="3" cy="1194239"/>
            </a:xfrm>
            <a:prstGeom prst="line">
              <a:avLst/>
            </a:prstGeom>
            <a:noFill/>
            <a:ln w="88900" cap="flat">
              <a:solidFill>
                <a:schemeClr val="accent4"/>
              </a:solidFill>
              <a:prstDash val="solid"/>
              <a:miter lim="800000"/>
            </a:ln>
            <a:effectLst/>
          </p:spPr>
          <p:txBody>
            <a:bodyPr wrap="square" lIns="45718" tIns="45718" rIns="45718" bIns="45718" numCol="1" anchor="t">
              <a:noAutofit/>
            </a:bodyPr>
            <a:lstStyle/>
            <a:p>
              <a:pPr>
                <a:defRPr>
                  <a:solidFill>
                    <a:srgbClr val="FFFFFF"/>
                  </a:solidFill>
                </a:defRPr>
              </a:pPr>
            </a:p>
          </p:txBody>
        </p:sp>
        <p:sp>
          <p:nvSpPr>
            <p:cNvPr id="914" name="Line"/>
            <p:cNvSpPr/>
            <p:nvPr/>
          </p:nvSpPr>
          <p:spPr>
            <a:xfrm flipV="1">
              <a:off x="674634" y="20733"/>
              <a:ext cx="3" cy="1194239"/>
            </a:xfrm>
            <a:prstGeom prst="line">
              <a:avLst/>
            </a:prstGeom>
            <a:noFill/>
            <a:ln w="88900" cap="flat">
              <a:solidFill>
                <a:schemeClr val="accent4"/>
              </a:solidFill>
              <a:prstDash val="solid"/>
              <a:miter lim="800000"/>
            </a:ln>
            <a:effectLst/>
          </p:spPr>
          <p:txBody>
            <a:bodyPr wrap="square" lIns="45718" tIns="45718" rIns="45718" bIns="45718" numCol="1" anchor="t">
              <a:noAutofit/>
            </a:bodyPr>
            <a:lstStyle/>
            <a:p>
              <a:pPr>
                <a:defRPr>
                  <a:solidFill>
                    <a:srgbClr val="FFFFFF"/>
                  </a:solidFill>
                </a:defRPr>
              </a:pPr>
            </a:p>
          </p:txBody>
        </p:sp>
        <p:sp>
          <p:nvSpPr>
            <p:cNvPr id="915" name="Line"/>
            <p:cNvSpPr/>
            <p:nvPr/>
          </p:nvSpPr>
          <p:spPr>
            <a:xfrm>
              <a:off x="7112" y="927100"/>
              <a:ext cx="2603920" cy="3"/>
            </a:xfrm>
            <a:prstGeom prst="line">
              <a:avLst/>
            </a:prstGeom>
            <a:noFill/>
            <a:ln w="88900" cap="flat">
              <a:solidFill>
                <a:schemeClr val="accent4"/>
              </a:solidFill>
              <a:prstDash val="solid"/>
              <a:miter lim="800000"/>
            </a:ln>
            <a:effectLst/>
          </p:spPr>
          <p:txBody>
            <a:bodyPr wrap="square" lIns="45718" tIns="45718" rIns="45718" bIns="45718" numCol="1" anchor="t">
              <a:noAutofit/>
            </a:bodyPr>
            <a:lstStyle/>
            <a:p>
              <a:pPr>
                <a:defRPr>
                  <a:solidFill>
                    <a:srgbClr val="FFFFFF"/>
                  </a:solidFill>
                </a:defRPr>
              </a:pPr>
            </a:p>
          </p:txBody>
        </p:sp>
        <p:sp>
          <p:nvSpPr>
            <p:cNvPr id="916" name="Line"/>
            <p:cNvSpPr/>
            <p:nvPr/>
          </p:nvSpPr>
          <p:spPr>
            <a:xfrm>
              <a:off x="-1" y="620184"/>
              <a:ext cx="2600355" cy="3"/>
            </a:xfrm>
            <a:prstGeom prst="line">
              <a:avLst/>
            </a:prstGeom>
            <a:noFill/>
            <a:ln w="88900" cap="flat">
              <a:solidFill>
                <a:schemeClr val="accent4"/>
              </a:solidFill>
              <a:prstDash val="solid"/>
              <a:miter lim="800000"/>
            </a:ln>
            <a:effectLst/>
          </p:spPr>
          <p:txBody>
            <a:bodyPr wrap="square" lIns="45718" tIns="45718" rIns="45718" bIns="45718" numCol="1" anchor="t">
              <a:noAutofit/>
            </a:bodyPr>
            <a:lstStyle/>
            <a:p>
              <a:pPr>
                <a:defRPr>
                  <a:solidFill>
                    <a:srgbClr val="FFFFFF"/>
                  </a:solidFill>
                </a:defRPr>
              </a:pPr>
            </a:p>
          </p:txBody>
        </p:sp>
        <p:sp>
          <p:nvSpPr>
            <p:cNvPr id="917" name="Line"/>
            <p:cNvSpPr/>
            <p:nvPr/>
          </p:nvSpPr>
          <p:spPr>
            <a:xfrm>
              <a:off x="25398" y="313266"/>
              <a:ext cx="2567348" cy="3"/>
            </a:xfrm>
            <a:prstGeom prst="line">
              <a:avLst/>
            </a:prstGeom>
            <a:noFill/>
            <a:ln w="88900" cap="flat">
              <a:solidFill>
                <a:schemeClr val="accent4"/>
              </a:solidFill>
              <a:prstDash val="solid"/>
              <a:miter lim="800000"/>
            </a:ln>
            <a:effectLst/>
          </p:spPr>
          <p:txBody>
            <a:bodyPr wrap="square" lIns="45718" tIns="45718" rIns="45718" bIns="45718" numCol="1" anchor="t">
              <a:noAutofit/>
            </a:bodyPr>
            <a:lstStyle/>
            <a:p>
              <a:pPr>
                <a:defRPr>
                  <a:solidFill>
                    <a:srgbClr val="FFFFFF"/>
                  </a:solidFill>
                </a:defRPr>
              </a:pPr>
            </a:p>
          </p:txBody>
        </p:sp>
      </p:grpSp>
      <p:sp>
        <p:nvSpPr>
          <p:cNvPr id="919" name="TRADITIONAL DATACENTER"/>
          <p:cNvSpPr txBox="1"/>
          <p:nvPr/>
        </p:nvSpPr>
        <p:spPr>
          <a:xfrm>
            <a:off x="2760538" y="3774983"/>
            <a:ext cx="3128036" cy="1261533"/>
          </a:xfrm>
          <a:prstGeom prst="rect">
            <a:avLst/>
          </a:prstGeom>
          <a:ln w="12700">
            <a:miter lim="400000"/>
          </a:ln>
          <a:extLst>
            <a:ext uri="{C572A759-6A51-4108-AA02-DFA0A04FC94B}">
              <ma14:wrappingTextBoxFlag xmlns:ma14="http://schemas.microsoft.com/office/mac/drawingml/2011/main" val="1"/>
            </a:ext>
          </a:extLst>
        </p:spPr>
        <p:txBody>
          <a:bodyPr wrap="none" lIns="135466" tIns="135466" rIns="135466" bIns="135466" anchor="ctr">
            <a:spAutoFit/>
          </a:bodyPr>
          <a:lstStyle/>
          <a:p>
            <a:pPr algn="ctr">
              <a:lnSpc>
                <a:spcPct val="100000"/>
              </a:lnSpc>
              <a:spcBef>
                <a:spcPts val="0"/>
              </a:spcBef>
              <a:defRPr b="0" sz="3200">
                <a:solidFill>
                  <a:srgbClr val="44546A"/>
                </a:solidFill>
                <a:latin typeface="Verdana"/>
                <a:ea typeface="Verdana"/>
                <a:cs typeface="Verdana"/>
                <a:sym typeface="Verdana"/>
              </a:defRPr>
            </a:pPr>
            <a:r>
              <a:t>TRADITIONAL</a:t>
            </a:r>
            <a:br/>
            <a:r>
              <a:t>DATACENTER</a:t>
            </a:r>
          </a:p>
        </p:txBody>
      </p:sp>
    </p:spTree>
  </p:cSld>
  <p:clrMapOvr>
    <a:masterClrMapping/>
  </p:clrMapOvr>
  <p:transition xmlns:p14="http://schemas.microsoft.com/office/powerpoint/2010/main" spd="med" advClick="1"/>
</p:sld>
</file>

<file path=ppt/slides/slide10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73" name="Text Placeholder 1"/>
          <p:cNvSpPr txBox="1"/>
          <p:nvPr>
            <p:ph type="body" idx="1"/>
          </p:nvPr>
        </p:nvSpPr>
        <p:spPr>
          <a:xfrm>
            <a:off x="1453185" y="3349718"/>
            <a:ext cx="21745482" cy="9241294"/>
          </a:xfrm>
          <a:prstGeom prst="rect">
            <a:avLst/>
          </a:prstGeom>
        </p:spPr>
        <p:txBody>
          <a:bodyPr/>
          <a:lstStyle/>
          <a:p>
            <a:pPr marL="0" indent="0">
              <a:buSzTx/>
              <a:buFont typeface="Wingdings"/>
              <a:buNone/>
            </a:pPr>
          </a:p>
          <a:p>
            <a:pPr marL="0" indent="0">
              <a:buSzTx/>
              <a:buFont typeface="Wingdings"/>
              <a:buNone/>
            </a:pPr>
            <a:r>
              <a:rPr u="sng">
                <a:solidFill>
                  <a:srgbClr val="0000FF"/>
                </a:solidFill>
                <a:uFill>
                  <a:solidFill>
                    <a:srgbClr val="0000FF"/>
                  </a:solidFill>
                </a:uFill>
                <a:hlinkClick r:id="rId3" invalidUrl="" action="" tgtFrame="" tooltip="" history="1" highlightClick="0" endSnd="0"/>
              </a:rPr>
              <a:t>concat(list1, list2, ...)</a:t>
            </a:r>
            <a:r>
              <a:t> - Combines two or more lists into a single list. </a:t>
            </a:r>
          </a:p>
          <a:p>
            <a:pPr marL="0" indent="0">
              <a:buSzTx/>
              <a:buFont typeface="Wingdings"/>
              <a:buNone/>
            </a:pPr>
            <a:r>
              <a:t>concat(var.base_tags, var.additional_tags)</a:t>
            </a:r>
          </a:p>
          <a:p>
            <a:pPr marL="0" indent="0">
              <a:buSzTx/>
              <a:buFont typeface="Wingdings"/>
              <a:buNone/>
            </a:pPr>
          </a:p>
          <a:p>
            <a:pPr marL="0" indent="0">
              <a:buSzTx/>
              <a:buFont typeface="Wingdings"/>
              <a:buNone/>
            </a:pPr>
          </a:p>
          <a:p>
            <a:pPr marL="0" indent="0">
              <a:buSzTx/>
              <a:buFont typeface="Wingdings"/>
              <a:buNone/>
            </a:pPr>
            <a:r>
              <a:rPr u="sng">
                <a:solidFill>
                  <a:srgbClr val="0000FF"/>
                </a:solidFill>
                <a:uFill>
                  <a:solidFill>
                    <a:srgbClr val="0000FF"/>
                  </a:solidFill>
                </a:uFill>
                <a:hlinkClick r:id="rId4" invalidUrl="" action="" tgtFrame="" tooltip="" history="1" highlightClick="0" endSnd="0"/>
              </a:rPr>
              <a:t>element(list, index)</a:t>
            </a:r>
            <a:r>
              <a:t> - Returns a single element from a list at the given index. </a:t>
            </a:r>
          </a:p>
          <a:p>
            <a:pPr marL="0" indent="0">
              <a:buSzTx/>
              <a:buFont typeface="Wingdings"/>
              <a:buNone/>
            </a:pPr>
          </a:p>
          <a:p>
            <a:pPr marL="0" indent="0">
              <a:buSzTx/>
              <a:buFont typeface="Wingdings"/>
              <a:buNone/>
            </a:pPr>
            <a:r>
              <a:t>element(azurerm_subnet.foo.*.id, count.index) </a:t>
            </a:r>
          </a:p>
          <a:p>
            <a:pPr marL="0" indent="0">
              <a:buSzTx/>
              <a:buFont typeface="Wingdings"/>
              <a:buNone/>
            </a:pPr>
            <a:r>
              <a:t>element(var.list_of_strings, 2) </a:t>
            </a:r>
          </a:p>
        </p:txBody>
      </p:sp>
      <p:sp>
        <p:nvSpPr>
          <p:cNvPr id="1874" name="Title 2"/>
          <p:cNvSpPr txBox="1"/>
          <p:nvPr>
            <p:ph type="title"/>
          </p:nvPr>
        </p:nvSpPr>
        <p:spPr>
          <a:xfrm>
            <a:off x="1451868" y="783573"/>
            <a:ext cx="21746798" cy="1784533"/>
          </a:xfrm>
          <a:prstGeom prst="rect">
            <a:avLst/>
          </a:prstGeom>
        </p:spPr>
        <p:txBody>
          <a:bodyPr/>
          <a:lstStyle>
            <a:lvl1pPr>
              <a:defRPr spc="-200"/>
            </a:lvl1pPr>
          </a:lstStyle>
          <a:p>
            <a:pPr/>
            <a:r>
              <a:t>Interpolations – Built-In Functions</a:t>
            </a:r>
          </a:p>
        </p:txBody>
      </p:sp>
      <p:sp>
        <p:nvSpPr>
          <p:cNvPr id="1875" name="Text Placeholder 3"/>
          <p:cNvSpPr/>
          <p:nvPr>
            <p:ph type="body" idx="13"/>
          </p:nvPr>
        </p:nvSpPr>
        <p:spPr>
          <a:prstGeom prst="rect">
            <a:avLst/>
          </a:prstGeom>
          <a:extLst>
            <a:ext uri="{C572A759-6A51-4108-AA02-DFA0A04FC94B}">
              <ma14:wrappingTextBoxFlag xmlns:ma14="http://schemas.microsoft.com/office/mac/drawingml/2011/main" val="1"/>
            </a:ext>
          </a:extLst>
        </p:spPr>
        <p:txBody>
          <a:bodyPr/>
          <a:lstStyle>
            <a:lvl1pPr marL="0" indent="0" algn="r" defTabSz="2048255">
              <a:spcBef>
                <a:spcPts val="2100"/>
              </a:spcBef>
              <a:buClrTx/>
              <a:buSzTx/>
              <a:buNone/>
              <a:defRPr sz="2016">
                <a:solidFill>
                  <a:schemeClr val="accent2"/>
                </a:solidFill>
              </a:defRPr>
            </a:lvl1pPr>
          </a:lstStyle>
          <a:p>
            <a:pPr/>
            <a:r>
              <a:t>https://www.terraform.io/docs/configuration/interpolation.html</a:t>
            </a:r>
          </a:p>
        </p:txBody>
      </p:sp>
    </p:spTree>
  </p:cSld>
  <p:clrMapOvr>
    <a:masterClrMapping/>
  </p:clrMapOvr>
  <p:transition xmlns:p14="http://schemas.microsoft.com/office/powerpoint/2010/main" spd="med" advClick="1"/>
</p:sld>
</file>

<file path=ppt/slides/slide10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79" name="Text Placeholder 1"/>
          <p:cNvSpPr txBox="1"/>
          <p:nvPr>
            <p:ph type="body" idx="1"/>
          </p:nvPr>
        </p:nvSpPr>
        <p:spPr>
          <a:xfrm>
            <a:off x="1453185" y="3349718"/>
            <a:ext cx="21745482" cy="9241294"/>
          </a:xfrm>
          <a:prstGeom prst="rect">
            <a:avLst/>
          </a:prstGeom>
        </p:spPr>
        <p:txBody>
          <a:bodyPr/>
          <a:lstStyle/>
          <a:p>
            <a:pPr marL="0" indent="0">
              <a:buSzTx/>
              <a:buFont typeface="Wingdings"/>
              <a:buNone/>
            </a:pPr>
            <a:r>
              <a:rPr u="sng">
                <a:solidFill>
                  <a:srgbClr val="0000FF"/>
                </a:solidFill>
                <a:uFill>
                  <a:solidFill>
                    <a:srgbClr val="0000FF"/>
                  </a:solidFill>
                </a:uFill>
                <a:hlinkClick r:id="rId3" invalidUrl="" action="" tgtFrame="" tooltip="" history="1" highlightClick="0" endSnd="0"/>
              </a:rPr>
              <a:t>format(format, args, ...)</a:t>
            </a:r>
            <a:r>
              <a:t> - Formats a string according to the given format. The syntax for the format is standard sprintf syntax. </a:t>
            </a:r>
          </a:p>
          <a:p>
            <a:pPr marL="0" indent="0">
              <a:buSzTx/>
              <a:buFont typeface="Wingdings"/>
              <a:buNone/>
            </a:pPr>
          </a:p>
          <a:p>
            <a:pPr marL="0" indent="0">
              <a:buSzTx/>
              <a:buFont typeface="Wingdings"/>
              <a:buNone/>
            </a:pPr>
            <a:r>
              <a:t>Example to zero-prefix a count, used commonly for naming servers</a:t>
            </a:r>
          </a:p>
          <a:p>
            <a:pPr marL="0" indent="0">
              <a:buSzTx/>
              <a:buFont typeface="Wingdings"/>
              <a:buNone/>
            </a:pPr>
            <a:r>
              <a:t>format("web-%03d", 2).</a:t>
            </a:r>
          </a:p>
        </p:txBody>
      </p:sp>
      <p:sp>
        <p:nvSpPr>
          <p:cNvPr id="1880" name="Title 2"/>
          <p:cNvSpPr txBox="1"/>
          <p:nvPr>
            <p:ph type="title"/>
          </p:nvPr>
        </p:nvSpPr>
        <p:spPr>
          <a:xfrm>
            <a:off x="1451868" y="783573"/>
            <a:ext cx="21746798" cy="1784533"/>
          </a:xfrm>
          <a:prstGeom prst="rect">
            <a:avLst/>
          </a:prstGeom>
        </p:spPr>
        <p:txBody>
          <a:bodyPr/>
          <a:lstStyle>
            <a:lvl1pPr>
              <a:defRPr spc="-200"/>
            </a:lvl1pPr>
          </a:lstStyle>
          <a:p>
            <a:pPr/>
            <a:r>
              <a:t>Interpolations – Built-In Functions</a:t>
            </a:r>
          </a:p>
        </p:txBody>
      </p:sp>
      <p:sp>
        <p:nvSpPr>
          <p:cNvPr id="1881" name="Text Placeholder 3"/>
          <p:cNvSpPr/>
          <p:nvPr>
            <p:ph type="body" idx="13"/>
          </p:nvPr>
        </p:nvSpPr>
        <p:spPr>
          <a:prstGeom prst="rect">
            <a:avLst/>
          </a:prstGeom>
          <a:extLst>
            <a:ext uri="{C572A759-6A51-4108-AA02-DFA0A04FC94B}">
              <ma14:wrappingTextBoxFlag xmlns:ma14="http://schemas.microsoft.com/office/mac/drawingml/2011/main" val="1"/>
            </a:ext>
          </a:extLst>
        </p:spPr>
        <p:txBody>
          <a:bodyPr/>
          <a:lstStyle>
            <a:lvl1pPr marL="0" indent="0" algn="r" defTabSz="2048255">
              <a:spcBef>
                <a:spcPts val="2100"/>
              </a:spcBef>
              <a:buClrTx/>
              <a:buSzTx/>
              <a:buNone/>
              <a:defRPr sz="2016">
                <a:solidFill>
                  <a:schemeClr val="accent2"/>
                </a:solidFill>
              </a:defRPr>
            </a:lvl1pPr>
          </a:lstStyle>
          <a:p>
            <a:pPr/>
            <a:r>
              <a:t>https://www.terraform.io/docs/configuration/interpolation.html</a:t>
            </a:r>
          </a:p>
        </p:txBody>
      </p:sp>
    </p:spTree>
  </p:cSld>
  <p:clrMapOvr>
    <a:masterClrMapping/>
  </p:clrMapOvr>
  <p:transition xmlns:p14="http://schemas.microsoft.com/office/powerpoint/2010/main" spd="med" advClick="1"/>
</p:sld>
</file>

<file path=ppt/slides/slide10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85" name="Text Placeholder 1"/>
          <p:cNvSpPr txBox="1"/>
          <p:nvPr>
            <p:ph type="body" idx="1"/>
          </p:nvPr>
        </p:nvSpPr>
        <p:spPr>
          <a:xfrm>
            <a:off x="1453185" y="3349718"/>
            <a:ext cx="21745482" cy="9241294"/>
          </a:xfrm>
          <a:prstGeom prst="rect">
            <a:avLst/>
          </a:prstGeom>
        </p:spPr>
        <p:txBody>
          <a:bodyPr/>
          <a:lstStyle/>
          <a:p>
            <a:pPr marL="0" indent="0">
              <a:buSzTx/>
              <a:buFont typeface="Wingdings"/>
              <a:buNone/>
            </a:pPr>
          </a:p>
          <a:p>
            <a:pPr marL="0" indent="0">
              <a:spcBef>
                <a:spcPts val="0"/>
              </a:spcBef>
              <a:buSzTx/>
              <a:buFont typeface="Wingdings"/>
              <a:buNone/>
              <a:defRPr>
                <a:solidFill>
                  <a:srgbClr val="D73A49"/>
                </a:solidFill>
                <a:latin typeface="Menlo"/>
                <a:ea typeface="Menlo"/>
                <a:cs typeface="Menlo"/>
                <a:sym typeface="Menlo"/>
              </a:defRPr>
            </a:pPr>
            <a:r>
              <a:t>resource</a:t>
            </a:r>
            <a:r>
              <a:rPr>
                <a:solidFill>
                  <a:srgbClr val="22863A"/>
                </a:solidFill>
              </a:rPr>
              <a:t> "azurerm_virtual_machine" "module"</a:t>
            </a:r>
            <a:r>
              <a:rPr>
                <a:solidFill>
                  <a:srgbClr val="24292E"/>
                </a:solidFill>
              </a:rPr>
              <a:t> {</a:t>
            </a:r>
            <a:endParaRPr sz="1800">
              <a:latin typeface="Times New Roman"/>
              <a:ea typeface="Times New Roman"/>
              <a:cs typeface="Times New Roman"/>
              <a:sym typeface="Times New Roman"/>
            </a:endParaRPr>
          </a:p>
          <a:p>
            <a:pPr marL="0" indent="0">
              <a:spcBef>
                <a:spcPts val="0"/>
              </a:spcBef>
              <a:buSzTx/>
              <a:buFont typeface="Wingdings"/>
              <a:buNone/>
              <a:defRPr>
                <a:solidFill>
                  <a:srgbClr val="24292E"/>
                </a:solidFill>
                <a:latin typeface="Menlo"/>
                <a:ea typeface="Menlo"/>
                <a:cs typeface="Menlo"/>
                <a:sym typeface="Menlo"/>
              </a:defRPr>
            </a:pPr>
            <a:r>
              <a:t>  name </a:t>
            </a:r>
            <a:r>
              <a:rPr>
                <a:solidFill>
                  <a:srgbClr val="D73A49"/>
                </a:solidFill>
              </a:rPr>
              <a:t>=</a:t>
            </a:r>
            <a:r>
              <a:t> </a:t>
            </a:r>
            <a:r>
              <a:rPr>
                <a:solidFill>
                  <a:srgbClr val="22863A"/>
                </a:solidFill>
              </a:rPr>
              <a:t>"myvm-</a:t>
            </a:r>
            <a:r>
              <a:rPr>
                <a:solidFill>
                  <a:srgbClr val="D73A49"/>
                </a:solidFill>
              </a:rPr>
              <a:t>${count</a:t>
            </a:r>
            <a:r>
              <a:rPr>
                <a:solidFill>
                  <a:srgbClr val="6F42C1"/>
                </a:solidFill>
              </a:rPr>
              <a:t>.index</a:t>
            </a:r>
            <a:r>
              <a:t> + </a:t>
            </a:r>
            <a:r>
              <a:rPr>
                <a:solidFill>
                  <a:srgbClr val="D73A49"/>
                </a:solidFill>
              </a:rPr>
              <a:t>1}</a:t>
            </a:r>
            <a:r>
              <a:rPr>
                <a:solidFill>
                  <a:srgbClr val="22863A"/>
                </a:solidFill>
              </a:rPr>
              <a:t>"</a:t>
            </a:r>
            <a:endParaRPr sz="1800">
              <a:latin typeface="Times New Roman"/>
              <a:ea typeface="Times New Roman"/>
              <a:cs typeface="Times New Roman"/>
              <a:sym typeface="Times New Roman"/>
            </a:endParaRPr>
          </a:p>
          <a:p>
            <a:pPr marL="0" indent="0">
              <a:spcBef>
                <a:spcPts val="0"/>
              </a:spcBef>
              <a:buSzTx/>
              <a:buFont typeface="Wingdings"/>
              <a:buNone/>
              <a:defRPr>
                <a:solidFill>
                  <a:srgbClr val="24292E"/>
                </a:solidFill>
                <a:latin typeface="Menlo"/>
                <a:ea typeface="Menlo"/>
                <a:cs typeface="Menlo"/>
                <a:sym typeface="Menlo"/>
              </a:defRPr>
            </a:pPr>
            <a:r>
              <a:t>}</a:t>
            </a:r>
          </a:p>
          <a:p>
            <a:pPr marL="0" indent="0">
              <a:spcBef>
                <a:spcPts val="0"/>
              </a:spcBef>
              <a:buSzTx/>
              <a:buFont typeface="Wingdings"/>
              <a:buNone/>
              <a:defRPr sz="1800">
                <a:solidFill>
                  <a:srgbClr val="24292E"/>
                </a:solidFill>
                <a:latin typeface="Menlo"/>
                <a:ea typeface="Menlo"/>
                <a:cs typeface="Menlo"/>
                <a:sym typeface="Menlo"/>
              </a:defRPr>
            </a:pPr>
          </a:p>
          <a:p>
            <a:pPr marL="0" indent="0">
              <a:spcBef>
                <a:spcPts val="0"/>
              </a:spcBef>
              <a:buSzTx/>
              <a:buFont typeface="Wingdings"/>
              <a:buNone/>
              <a:defRPr sz="1800">
                <a:solidFill>
                  <a:srgbClr val="24292E"/>
                </a:solidFill>
                <a:latin typeface="Menlo"/>
                <a:ea typeface="Menlo"/>
                <a:cs typeface="Menlo"/>
                <a:sym typeface="Menlo"/>
              </a:defRPr>
            </a:pPr>
          </a:p>
          <a:p>
            <a:pPr marL="0" indent="0">
              <a:spcBef>
                <a:spcPts val="0"/>
              </a:spcBef>
              <a:buSzTx/>
              <a:buFont typeface="Wingdings"/>
              <a:buNone/>
              <a:defRPr sz="1800">
                <a:solidFill>
                  <a:srgbClr val="24292E"/>
                </a:solidFill>
                <a:latin typeface="Menlo"/>
                <a:ea typeface="Menlo"/>
                <a:cs typeface="Menlo"/>
                <a:sym typeface="Menlo"/>
              </a:defRPr>
            </a:pPr>
          </a:p>
          <a:p>
            <a:pPr marL="0" indent="0">
              <a:spcBef>
                <a:spcPts val="0"/>
              </a:spcBef>
              <a:buSzTx/>
              <a:buFont typeface="Wingdings"/>
              <a:buNone/>
              <a:defRPr sz="1800">
                <a:solidFill>
                  <a:srgbClr val="24292E"/>
                </a:solidFill>
                <a:latin typeface="Menlo"/>
                <a:ea typeface="Menlo"/>
                <a:cs typeface="Menlo"/>
                <a:sym typeface="Menlo"/>
              </a:defRPr>
            </a:pPr>
          </a:p>
          <a:p>
            <a:pPr marL="0" indent="0">
              <a:spcBef>
                <a:spcPts val="0"/>
              </a:spcBef>
              <a:buSzTx/>
              <a:buFont typeface="Wingdings"/>
              <a:buNone/>
              <a:defRPr sz="1800">
                <a:solidFill>
                  <a:srgbClr val="24292E"/>
                </a:solidFill>
                <a:latin typeface="Menlo"/>
                <a:ea typeface="Menlo"/>
                <a:cs typeface="Menlo"/>
                <a:sym typeface="Menlo"/>
              </a:defRPr>
            </a:pPr>
          </a:p>
          <a:p>
            <a:pPr marL="0" indent="0">
              <a:spcBef>
                <a:spcPts val="0"/>
              </a:spcBef>
              <a:buSzTx/>
              <a:buFont typeface="Wingdings"/>
              <a:buNone/>
              <a:defRPr sz="1800">
                <a:solidFill>
                  <a:srgbClr val="24292E"/>
                </a:solidFill>
                <a:latin typeface="Menlo"/>
                <a:ea typeface="Menlo"/>
                <a:cs typeface="Menlo"/>
                <a:sym typeface="Menlo"/>
              </a:defRPr>
            </a:pPr>
          </a:p>
          <a:p>
            <a:pPr marL="0" indent="0">
              <a:spcBef>
                <a:spcPts val="0"/>
              </a:spcBef>
              <a:buSzTx/>
              <a:buFont typeface="Wingdings"/>
              <a:buNone/>
              <a:defRPr sz="1800">
                <a:solidFill>
                  <a:srgbClr val="24292E"/>
                </a:solidFill>
                <a:latin typeface="Menlo"/>
                <a:ea typeface="Menlo"/>
                <a:cs typeface="Menlo"/>
                <a:sym typeface="Menlo"/>
              </a:defRPr>
            </a:pPr>
          </a:p>
          <a:p>
            <a:pPr marL="0" indent="0">
              <a:spcBef>
                <a:spcPts val="0"/>
              </a:spcBef>
              <a:buSzTx/>
              <a:buFont typeface="Wingdings"/>
              <a:buNone/>
              <a:defRPr>
                <a:solidFill>
                  <a:srgbClr val="D73A49"/>
                </a:solidFill>
                <a:latin typeface="Menlo"/>
                <a:ea typeface="Menlo"/>
                <a:cs typeface="Menlo"/>
                <a:sym typeface="Menlo"/>
              </a:defRPr>
            </a:pPr>
            <a:r>
              <a:t>resource</a:t>
            </a:r>
            <a:r>
              <a:rPr>
                <a:solidFill>
                  <a:srgbClr val="22863A"/>
                </a:solidFill>
              </a:rPr>
              <a:t> "azurerm_virtual_machine" "module"</a:t>
            </a:r>
            <a:r>
              <a:rPr>
                <a:solidFill>
                  <a:srgbClr val="24292E"/>
                </a:solidFill>
              </a:rPr>
              <a:t> {</a:t>
            </a:r>
            <a:endParaRPr sz="1800">
              <a:latin typeface="Times New Roman"/>
              <a:ea typeface="Times New Roman"/>
              <a:cs typeface="Times New Roman"/>
              <a:sym typeface="Times New Roman"/>
            </a:endParaRPr>
          </a:p>
          <a:p>
            <a:pPr marL="0" indent="0">
              <a:spcBef>
                <a:spcPts val="0"/>
              </a:spcBef>
              <a:buSzTx/>
              <a:buFont typeface="Wingdings"/>
              <a:buNone/>
              <a:defRPr>
                <a:solidFill>
                  <a:srgbClr val="24292E"/>
                </a:solidFill>
                <a:latin typeface="Menlo"/>
                <a:ea typeface="Menlo"/>
                <a:cs typeface="Menlo"/>
                <a:sym typeface="Menlo"/>
              </a:defRPr>
            </a:pPr>
            <a:r>
              <a:t>  name </a:t>
            </a:r>
            <a:r>
              <a:rPr>
                <a:solidFill>
                  <a:srgbClr val="D73A49"/>
                </a:solidFill>
              </a:rPr>
              <a:t>=</a:t>
            </a:r>
            <a:r>
              <a:t> </a:t>
            </a:r>
            <a:r>
              <a:rPr>
                <a:solidFill>
                  <a:srgbClr val="22863A"/>
                </a:solidFill>
              </a:rPr>
              <a:t>"</a:t>
            </a:r>
            <a:r>
              <a:rPr>
                <a:solidFill>
                  <a:srgbClr val="D73A49"/>
                </a:solidFill>
              </a:rPr>
              <a:t>${</a:t>
            </a:r>
            <a:r>
              <a:rPr>
                <a:solidFill>
                  <a:srgbClr val="6F42C1"/>
                </a:solidFill>
              </a:rPr>
              <a:t>format</a:t>
            </a:r>
            <a:r>
              <a:t>(</a:t>
            </a:r>
            <a:r>
              <a:rPr>
                <a:solidFill>
                  <a:srgbClr val="22863A"/>
                </a:solidFill>
              </a:rPr>
              <a:t>"myvm-%03d"</a:t>
            </a:r>
            <a:r>
              <a:t>, </a:t>
            </a:r>
            <a:r>
              <a:rPr>
                <a:solidFill>
                  <a:srgbClr val="D73A49"/>
                </a:solidFill>
              </a:rPr>
              <a:t>count</a:t>
            </a:r>
            <a:r>
              <a:rPr>
                <a:solidFill>
                  <a:srgbClr val="6F42C1"/>
                </a:solidFill>
              </a:rPr>
              <a:t>.index</a:t>
            </a:r>
            <a:r>
              <a:t> + </a:t>
            </a:r>
            <a:r>
              <a:rPr>
                <a:solidFill>
                  <a:srgbClr val="D73A49"/>
                </a:solidFill>
              </a:rPr>
              <a:t>1</a:t>
            </a:r>
            <a:r>
              <a:t>)</a:t>
            </a:r>
            <a:r>
              <a:rPr>
                <a:solidFill>
                  <a:srgbClr val="D73A49"/>
                </a:solidFill>
              </a:rPr>
              <a:t>}</a:t>
            </a:r>
            <a:r>
              <a:rPr>
                <a:solidFill>
                  <a:srgbClr val="22863A"/>
                </a:solidFill>
              </a:rPr>
              <a:t>"</a:t>
            </a:r>
            <a:endParaRPr sz="1800">
              <a:latin typeface="Times New Roman"/>
              <a:ea typeface="Times New Roman"/>
              <a:cs typeface="Times New Roman"/>
              <a:sym typeface="Times New Roman"/>
            </a:endParaRPr>
          </a:p>
          <a:p>
            <a:pPr marL="0" indent="0">
              <a:spcBef>
                <a:spcPts val="0"/>
              </a:spcBef>
              <a:buSzTx/>
              <a:buFont typeface="Wingdings"/>
              <a:buNone/>
              <a:defRPr>
                <a:solidFill>
                  <a:srgbClr val="24292E"/>
                </a:solidFill>
                <a:latin typeface="Menlo"/>
                <a:ea typeface="Menlo"/>
                <a:cs typeface="Menlo"/>
                <a:sym typeface="Menlo"/>
              </a:defRPr>
            </a:pPr>
            <a:r>
              <a:t>}</a:t>
            </a:r>
          </a:p>
        </p:txBody>
      </p:sp>
      <p:sp>
        <p:nvSpPr>
          <p:cNvPr id="1886" name="Title 2"/>
          <p:cNvSpPr txBox="1"/>
          <p:nvPr>
            <p:ph type="title"/>
          </p:nvPr>
        </p:nvSpPr>
        <p:spPr>
          <a:xfrm>
            <a:off x="1451868" y="783573"/>
            <a:ext cx="21746798" cy="1784533"/>
          </a:xfrm>
          <a:prstGeom prst="rect">
            <a:avLst/>
          </a:prstGeom>
        </p:spPr>
        <p:txBody>
          <a:bodyPr/>
          <a:lstStyle>
            <a:lvl1pPr>
              <a:defRPr spc="-200"/>
            </a:lvl1pPr>
          </a:lstStyle>
          <a:p>
            <a:pPr/>
            <a:r>
              <a:t>Interpolations – Math</a:t>
            </a:r>
          </a:p>
        </p:txBody>
      </p:sp>
      <p:sp>
        <p:nvSpPr>
          <p:cNvPr id="1887" name="Text Placeholder 3"/>
          <p:cNvSpPr/>
          <p:nvPr>
            <p:ph type="body" idx="13"/>
          </p:nvPr>
        </p:nvSpPr>
        <p:spPr>
          <a:prstGeom prst="rect">
            <a:avLst/>
          </a:prstGeom>
          <a:extLst>
            <a:ext uri="{C572A759-6A51-4108-AA02-DFA0A04FC94B}">
              <ma14:wrappingTextBoxFlag xmlns:ma14="http://schemas.microsoft.com/office/mac/drawingml/2011/main" val="1"/>
            </a:ext>
          </a:extLst>
        </p:spPr>
        <p:txBody>
          <a:bodyPr/>
          <a:lstStyle>
            <a:lvl1pPr marL="0" indent="0" algn="r" defTabSz="2048255">
              <a:spcBef>
                <a:spcPts val="2100"/>
              </a:spcBef>
              <a:buClrTx/>
              <a:buSzTx/>
              <a:buNone/>
              <a:defRPr sz="2016">
                <a:solidFill>
                  <a:schemeClr val="accent2"/>
                </a:solidFill>
              </a:defRPr>
            </a:lvl1pPr>
          </a:lstStyle>
          <a:p>
            <a:pPr/>
            <a:r>
              <a:t>https://www.terraform.io/docs/configuration/interpolation.html</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885">
                                            <p:txEl>
                                              <p:pRg st="11" end="11"/>
                                            </p:txEl>
                                          </p:spTgt>
                                        </p:tgtEl>
                                        <p:attrNameLst>
                                          <p:attrName>style.visibility</p:attrName>
                                        </p:attrNameLst>
                                      </p:cBhvr>
                                      <p:to>
                                        <p:strVal val="visible"/>
                                      </p:to>
                                    </p:set>
                                  </p:childTnLst>
                                </p:cTn>
                              </p:par>
                            </p:childTnLst>
                          </p:cTn>
                        </p:par>
                        <p:par>
                          <p:cTn id="7" fill="hold">
                            <p:stCondLst>
                              <p:cond delay="0"/>
                            </p:stCondLst>
                            <p:childTnLst>
                              <p:par>
                                <p:cTn id="8" presetClass="entr" nodeType="afterEffect" presetSubtype="0" presetID="1" grpId="1" fill="hold">
                                  <p:stCondLst>
                                    <p:cond delay="0"/>
                                  </p:stCondLst>
                                  <p:iterate type="el" backwards="0">
                                    <p:tmAbs val="0"/>
                                  </p:iterate>
                                  <p:childTnLst>
                                    <p:set>
                                      <p:cBhvr>
                                        <p:cTn id="9" fill="hold"/>
                                        <p:tgtEl>
                                          <p:spTgt spid="1885">
                                            <p:txEl>
                                              <p:pRg st="12" end="12"/>
                                            </p:txEl>
                                          </p:spTgt>
                                        </p:tgtEl>
                                        <p:attrNameLst>
                                          <p:attrName>style.visibility</p:attrName>
                                        </p:attrNameLst>
                                      </p:cBhvr>
                                      <p:to>
                                        <p:strVal val="visible"/>
                                      </p:to>
                                    </p:set>
                                  </p:childTnLst>
                                </p:cTn>
                              </p:par>
                            </p:childTnLst>
                          </p:cTn>
                        </p:par>
                        <p:par>
                          <p:cTn id="10" fill="hold">
                            <p:stCondLst>
                              <p:cond delay="0"/>
                            </p:stCondLst>
                            <p:childTnLst>
                              <p:par>
                                <p:cTn id="11" presetClass="entr" nodeType="afterEffect" presetSubtype="0" presetID="1" grpId="1" fill="hold">
                                  <p:stCondLst>
                                    <p:cond delay="0"/>
                                  </p:stCondLst>
                                  <p:iterate type="el" backwards="0">
                                    <p:tmAbs val="0"/>
                                  </p:iterate>
                                  <p:childTnLst>
                                    <p:set>
                                      <p:cBhvr>
                                        <p:cTn id="12" fill="hold"/>
                                        <p:tgtEl>
                                          <p:spTgt spid="1885">
                                            <p:txEl>
                                              <p:pRg st="13" end="1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1885" grpId="1"/>
    </p:bldLst>
  </p:timing>
</p:sld>
</file>

<file path=ppt/slides/slide10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89" name="Text Placeholder 1"/>
          <p:cNvSpPr txBox="1"/>
          <p:nvPr>
            <p:ph type="body" idx="1"/>
          </p:nvPr>
        </p:nvSpPr>
        <p:spPr>
          <a:xfrm>
            <a:off x="1453185" y="3349718"/>
            <a:ext cx="21745482" cy="9241294"/>
          </a:xfrm>
          <a:prstGeom prst="rect">
            <a:avLst/>
          </a:prstGeom>
        </p:spPr>
        <p:txBody>
          <a:bodyPr/>
          <a:lstStyle/>
          <a:p>
            <a:pPr marL="0" indent="0">
              <a:buSzTx/>
              <a:buFont typeface="Wingdings"/>
              <a:buNone/>
            </a:pPr>
          </a:p>
          <a:p>
            <a:pPr marL="0" indent="0">
              <a:spcBef>
                <a:spcPts val="0"/>
              </a:spcBef>
              <a:buSzTx/>
              <a:buFont typeface="Wingdings"/>
              <a:buNone/>
              <a:defRPr>
                <a:solidFill>
                  <a:srgbClr val="D73A49"/>
                </a:solidFill>
                <a:latin typeface="Menlo"/>
                <a:ea typeface="Menlo"/>
                <a:cs typeface="Menlo"/>
                <a:sym typeface="Menlo"/>
              </a:defRPr>
            </a:pPr>
            <a:r>
              <a:t>variable</a:t>
            </a:r>
            <a:r>
              <a:rPr>
                <a:solidFill>
                  <a:srgbClr val="22863A"/>
                </a:solidFill>
              </a:rPr>
              <a:t> "name"</a:t>
            </a:r>
            <a:r>
              <a:rPr>
                <a:solidFill>
                  <a:srgbClr val="24292E"/>
                </a:solidFill>
              </a:rPr>
              <a:t> {</a:t>
            </a:r>
            <a:endParaRPr sz="1800">
              <a:latin typeface="Times New Roman"/>
              <a:ea typeface="Times New Roman"/>
              <a:cs typeface="Times New Roman"/>
              <a:sym typeface="Times New Roman"/>
            </a:endParaRPr>
          </a:p>
          <a:p>
            <a:pPr marL="0" indent="0">
              <a:spcBef>
                <a:spcPts val="0"/>
              </a:spcBef>
              <a:buSzTx/>
              <a:buFont typeface="Wingdings"/>
              <a:buNone/>
              <a:defRPr>
                <a:solidFill>
                  <a:srgbClr val="24292E"/>
                </a:solidFill>
                <a:latin typeface="Menlo"/>
                <a:ea typeface="Menlo"/>
                <a:cs typeface="Menlo"/>
                <a:sym typeface="Menlo"/>
              </a:defRPr>
            </a:pPr>
            <a:r>
              <a:t>  default </a:t>
            </a:r>
            <a:r>
              <a:rPr>
                <a:solidFill>
                  <a:srgbClr val="D73A49"/>
                </a:solidFill>
              </a:rPr>
              <a:t>=</a:t>
            </a:r>
            <a:r>
              <a:t> </a:t>
            </a:r>
            <a:r>
              <a:rPr>
                <a:solidFill>
                  <a:srgbClr val="22863A"/>
                </a:solidFill>
              </a:rPr>
              <a:t>"dev"</a:t>
            </a:r>
            <a:endParaRPr sz="1800">
              <a:latin typeface="Times New Roman"/>
              <a:ea typeface="Times New Roman"/>
              <a:cs typeface="Times New Roman"/>
              <a:sym typeface="Times New Roman"/>
            </a:endParaRPr>
          </a:p>
          <a:p>
            <a:pPr marL="0" indent="0">
              <a:spcBef>
                <a:spcPts val="0"/>
              </a:spcBef>
              <a:buSzTx/>
              <a:buFont typeface="Wingdings"/>
              <a:buNone/>
              <a:defRPr>
                <a:solidFill>
                  <a:srgbClr val="24292E"/>
                </a:solidFill>
                <a:latin typeface="Menlo"/>
                <a:ea typeface="Menlo"/>
                <a:cs typeface="Menlo"/>
                <a:sym typeface="Menlo"/>
              </a:defRPr>
            </a:pPr>
            <a:r>
              <a:t>}</a:t>
            </a:r>
            <a:endParaRPr sz="1800">
              <a:latin typeface="Times New Roman"/>
              <a:ea typeface="Times New Roman"/>
              <a:cs typeface="Times New Roman"/>
              <a:sym typeface="Times New Roman"/>
            </a:endParaRPr>
          </a:p>
          <a:p>
            <a:pPr marL="0" indent="0">
              <a:spcBef>
                <a:spcPts val="0"/>
              </a:spcBef>
              <a:buSzTx/>
              <a:buFont typeface="Wingdings"/>
              <a:buNone/>
              <a:defRPr>
                <a:solidFill>
                  <a:srgbClr val="24292E"/>
                </a:solidFill>
                <a:latin typeface="Menlo"/>
                <a:ea typeface="Menlo"/>
                <a:cs typeface="Menlo"/>
                <a:sym typeface="Menlo"/>
              </a:defRPr>
            </a:pPr>
            <a:r>
              <a:t> </a:t>
            </a:r>
            <a:endParaRPr sz="1800">
              <a:latin typeface="Times New Roman"/>
              <a:ea typeface="Times New Roman"/>
              <a:cs typeface="Times New Roman"/>
              <a:sym typeface="Times New Roman"/>
            </a:endParaRPr>
          </a:p>
          <a:p>
            <a:pPr marL="0" indent="0">
              <a:spcBef>
                <a:spcPts val="0"/>
              </a:spcBef>
              <a:buSzTx/>
              <a:buFont typeface="Wingdings"/>
              <a:buNone/>
              <a:defRPr>
                <a:solidFill>
                  <a:srgbClr val="D73A49"/>
                </a:solidFill>
                <a:latin typeface="Menlo"/>
                <a:ea typeface="Menlo"/>
                <a:cs typeface="Menlo"/>
                <a:sym typeface="Menlo"/>
              </a:defRPr>
            </a:pPr>
            <a:r>
              <a:t>locals</a:t>
            </a:r>
            <a:r>
              <a:rPr>
                <a:solidFill>
                  <a:srgbClr val="24292E"/>
                </a:solidFill>
              </a:rPr>
              <a:t> {</a:t>
            </a:r>
            <a:endParaRPr sz="1800">
              <a:latin typeface="Times New Roman"/>
              <a:ea typeface="Times New Roman"/>
              <a:cs typeface="Times New Roman"/>
              <a:sym typeface="Times New Roman"/>
            </a:endParaRPr>
          </a:p>
          <a:p>
            <a:pPr marL="0" indent="0">
              <a:spcBef>
                <a:spcPts val="0"/>
              </a:spcBef>
              <a:buSzTx/>
              <a:buFont typeface="Wingdings"/>
              <a:buNone/>
              <a:defRPr>
                <a:solidFill>
                  <a:srgbClr val="24292E"/>
                </a:solidFill>
                <a:latin typeface="Menlo"/>
                <a:ea typeface="Menlo"/>
                <a:cs typeface="Menlo"/>
                <a:sym typeface="Menlo"/>
              </a:defRPr>
            </a:pPr>
            <a:r>
              <a:t>  module_name </a:t>
            </a:r>
            <a:r>
              <a:rPr>
                <a:solidFill>
                  <a:srgbClr val="D73A49"/>
                </a:solidFill>
              </a:rPr>
              <a:t>=</a:t>
            </a:r>
            <a:r>
              <a:t> </a:t>
            </a:r>
            <a:r>
              <a:rPr>
                <a:solidFill>
                  <a:srgbClr val="22863A"/>
                </a:solidFill>
              </a:rPr>
              <a:t>"</a:t>
            </a:r>
            <a:r>
              <a:rPr>
                <a:solidFill>
                  <a:srgbClr val="D73A49"/>
                </a:solidFill>
              </a:rPr>
              <a:t>${var</a:t>
            </a:r>
            <a:r>
              <a:rPr>
                <a:solidFill>
                  <a:srgbClr val="6F42C1"/>
                </a:solidFill>
              </a:rPr>
              <a:t>.name</a:t>
            </a:r>
            <a:r>
              <a:rPr>
                <a:solidFill>
                  <a:srgbClr val="D73A49"/>
                </a:solidFill>
              </a:rPr>
              <a:t>}</a:t>
            </a:r>
            <a:r>
              <a:rPr>
                <a:solidFill>
                  <a:srgbClr val="22863A"/>
                </a:solidFill>
              </a:rPr>
              <a:t>-sql"</a:t>
            </a:r>
            <a:endParaRPr sz="1800">
              <a:latin typeface="Times New Roman"/>
              <a:ea typeface="Times New Roman"/>
              <a:cs typeface="Times New Roman"/>
              <a:sym typeface="Times New Roman"/>
            </a:endParaRPr>
          </a:p>
          <a:p>
            <a:pPr marL="0" indent="0">
              <a:spcBef>
                <a:spcPts val="0"/>
              </a:spcBef>
              <a:buSzTx/>
              <a:buFont typeface="Wingdings"/>
              <a:buNone/>
              <a:defRPr>
                <a:solidFill>
                  <a:srgbClr val="24292E"/>
                </a:solidFill>
                <a:latin typeface="Menlo"/>
                <a:ea typeface="Menlo"/>
                <a:cs typeface="Menlo"/>
                <a:sym typeface="Menlo"/>
              </a:defRPr>
            </a:pPr>
            <a:r>
              <a:t>}</a:t>
            </a:r>
          </a:p>
        </p:txBody>
      </p:sp>
      <p:sp>
        <p:nvSpPr>
          <p:cNvPr id="1890" name="Title 2"/>
          <p:cNvSpPr txBox="1"/>
          <p:nvPr>
            <p:ph type="title"/>
          </p:nvPr>
        </p:nvSpPr>
        <p:spPr>
          <a:xfrm>
            <a:off x="1451868" y="783573"/>
            <a:ext cx="21746798" cy="1784533"/>
          </a:xfrm>
          <a:prstGeom prst="rect">
            <a:avLst/>
          </a:prstGeom>
        </p:spPr>
        <p:txBody>
          <a:bodyPr/>
          <a:lstStyle>
            <a:lvl1pPr>
              <a:defRPr spc="-200"/>
            </a:lvl1pPr>
          </a:lstStyle>
          <a:p>
            <a:pPr/>
            <a:r>
              <a:t>Interpolations – locals</a:t>
            </a:r>
          </a:p>
        </p:txBody>
      </p:sp>
      <p:sp>
        <p:nvSpPr>
          <p:cNvPr id="1891" name="Text Placeholder 3"/>
          <p:cNvSpPr/>
          <p:nvPr>
            <p:ph type="body" idx="13"/>
          </p:nvPr>
        </p:nvSpPr>
        <p:spPr>
          <a:prstGeom prst="rect">
            <a:avLst/>
          </a:prstGeom>
          <a:extLst>
            <a:ext uri="{C572A759-6A51-4108-AA02-DFA0A04FC94B}">
              <ma14:wrappingTextBoxFlag xmlns:ma14="http://schemas.microsoft.com/office/mac/drawingml/2011/main" val="1"/>
            </a:ext>
          </a:extLst>
        </p:spPr>
        <p:txBody>
          <a:bodyPr/>
          <a:lstStyle>
            <a:lvl1pPr marL="0" indent="0" algn="r" defTabSz="2048255">
              <a:spcBef>
                <a:spcPts val="2100"/>
              </a:spcBef>
              <a:buClrTx/>
              <a:buSzTx/>
              <a:buNone/>
              <a:defRPr sz="2016">
                <a:solidFill>
                  <a:schemeClr val="accent2"/>
                </a:solidFill>
              </a:defRPr>
            </a:lvl1pPr>
          </a:lstStyle>
          <a:p>
            <a:pPr/>
            <a:r>
              <a:t>https://www.terraform.io/docs/configuration/locals.html</a:t>
            </a:r>
          </a:p>
        </p:txBody>
      </p:sp>
    </p:spTree>
  </p:cSld>
  <p:clrMapOvr>
    <a:masterClrMapping/>
  </p:clrMapOvr>
  <p:transition xmlns:p14="http://schemas.microsoft.com/office/powerpoint/2010/main" spd="med" advClick="1"/>
</p:sld>
</file>

<file path=ppt/slides/slide10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95" name="Text Placeholder 1"/>
          <p:cNvSpPr txBox="1"/>
          <p:nvPr>
            <p:ph type="body" sz="quarter" idx="1"/>
          </p:nvPr>
        </p:nvSpPr>
        <p:spPr>
          <a:xfrm>
            <a:off x="7996235" y="7540258"/>
            <a:ext cx="12890739" cy="2184402"/>
          </a:xfrm>
          <a:prstGeom prst="rect">
            <a:avLst/>
          </a:prstGeom>
        </p:spPr>
        <p:txBody>
          <a:bodyPr/>
          <a:lstStyle/>
          <a:p>
            <a:pPr/>
          </a:p>
        </p:txBody>
      </p:sp>
      <p:sp>
        <p:nvSpPr>
          <p:cNvPr id="1896" name="Title 2"/>
          <p:cNvSpPr txBox="1"/>
          <p:nvPr>
            <p:ph type="title"/>
          </p:nvPr>
        </p:nvSpPr>
        <p:spPr>
          <a:xfrm>
            <a:off x="7996235" y="4148299"/>
            <a:ext cx="13030202" cy="3315759"/>
          </a:xfrm>
          <a:prstGeom prst="rect">
            <a:avLst/>
          </a:prstGeom>
        </p:spPr>
        <p:txBody>
          <a:bodyPr/>
          <a:lstStyle/>
          <a:p>
            <a:pPr/>
            <a:r>
              <a:t>Modules</a:t>
            </a:r>
          </a:p>
        </p:txBody>
      </p:sp>
    </p:spTree>
  </p:cSld>
  <p:clrMapOvr>
    <a:masterClrMapping/>
  </p:clrMapOvr>
  <p:transition xmlns:p14="http://schemas.microsoft.com/office/powerpoint/2010/main" spd="med" advClick="1"/>
</p:sld>
</file>

<file path=ppt/slides/slide10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98" name="Text Placeholder 1"/>
          <p:cNvSpPr txBox="1"/>
          <p:nvPr>
            <p:ph type="body" idx="1"/>
          </p:nvPr>
        </p:nvSpPr>
        <p:spPr>
          <a:xfrm>
            <a:off x="1453185" y="3349718"/>
            <a:ext cx="21745482" cy="9241294"/>
          </a:xfrm>
          <a:prstGeom prst="rect">
            <a:avLst/>
          </a:prstGeom>
        </p:spPr>
        <p:txBody>
          <a:bodyPr/>
          <a:lstStyle/>
          <a:p>
            <a:pPr marL="0" indent="0">
              <a:buSzTx/>
              <a:buFont typeface="Wingdings"/>
              <a:buNone/>
            </a:pPr>
          </a:p>
          <a:p>
            <a:pPr marL="0" indent="0">
              <a:buSzTx/>
              <a:buFont typeface="Wingdings"/>
              <a:buNone/>
            </a:pPr>
            <a:r>
              <a:t>Root module:</a:t>
            </a:r>
          </a:p>
          <a:p>
            <a:pPr marL="0" indent="0">
              <a:buSzTx/>
              <a:buFont typeface="Wingdings"/>
              <a:buNone/>
            </a:pPr>
            <a:r>
              <a:t>	The current working directory when you run terraform 	init/plan/apply, holding the Terraform configuration files. </a:t>
            </a:r>
          </a:p>
          <a:p>
            <a:pPr marL="0" indent="0">
              <a:buSzTx/>
              <a:buFont typeface="Wingdings"/>
              <a:buNone/>
            </a:pPr>
            <a:r>
              <a:t>	It is itself a valid module.</a:t>
            </a:r>
          </a:p>
          <a:p>
            <a:pPr/>
          </a:p>
          <a:p>
            <a:pPr marL="0" indent="0">
              <a:buSzTx/>
              <a:buFont typeface="Wingdings"/>
              <a:buNone/>
            </a:pPr>
            <a:r>
              <a:t>Variable scoping:</a:t>
            </a:r>
          </a:p>
          <a:p>
            <a:pPr marL="0" indent="0">
              <a:buSzTx/>
              <a:buFont typeface="Wingdings"/>
              <a:buNone/>
            </a:pPr>
            <a:r>
              <a:t>	Variables are scoped only to the module in which they are 	declared. There is </a:t>
            </a:r>
            <a:r>
              <a:rPr b="1"/>
              <a:t>no</a:t>
            </a:r>
            <a:r>
              <a:t> inheritance!</a:t>
            </a:r>
          </a:p>
        </p:txBody>
      </p:sp>
      <p:sp>
        <p:nvSpPr>
          <p:cNvPr id="1899" name="Title 2"/>
          <p:cNvSpPr txBox="1"/>
          <p:nvPr>
            <p:ph type="title"/>
          </p:nvPr>
        </p:nvSpPr>
        <p:spPr>
          <a:xfrm>
            <a:off x="1451868" y="783573"/>
            <a:ext cx="21746798" cy="1784533"/>
          </a:xfrm>
          <a:prstGeom prst="rect">
            <a:avLst/>
          </a:prstGeom>
        </p:spPr>
        <p:txBody>
          <a:bodyPr/>
          <a:lstStyle>
            <a:lvl1pPr>
              <a:defRPr spc="-200"/>
            </a:lvl1pPr>
          </a:lstStyle>
          <a:p>
            <a:pPr/>
            <a:r>
              <a:t>Modules</a:t>
            </a:r>
          </a:p>
        </p:txBody>
      </p:sp>
      <p:sp>
        <p:nvSpPr>
          <p:cNvPr id="1900" name="Text Placeholder 3"/>
          <p:cNvSpPr/>
          <p:nvPr>
            <p:ph type="body" idx="13"/>
          </p:nvPr>
        </p:nvSpPr>
        <p:spPr>
          <a:prstGeom prst="rect">
            <a:avLst/>
          </a:prstGeom>
        </p:spPr>
        <p:txBody>
          <a:bodyPr/>
          <a:lstStyle/>
          <a:p>
            <a:pPr marL="0" indent="0" algn="r" defTabSz="2438400">
              <a:spcBef>
                <a:spcPts val="2600"/>
              </a:spcBef>
              <a:buClrTx/>
              <a:buSzTx/>
              <a:buNone/>
              <a:defRPr sz="2400">
                <a:solidFill>
                  <a:schemeClr val="accent2"/>
                </a:solidFill>
              </a:defRPr>
            </a:pPr>
          </a:p>
        </p:txBody>
      </p:sp>
    </p:spTree>
  </p:cSld>
  <p:clrMapOvr>
    <a:masterClrMapping/>
  </p:clrMapOvr>
  <p:transition xmlns:p14="http://schemas.microsoft.com/office/powerpoint/2010/main" spd="med" advClick="1"/>
</p:sld>
</file>

<file path=ppt/slides/slide10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04" name="Text Placeholder 1"/>
          <p:cNvSpPr txBox="1"/>
          <p:nvPr>
            <p:ph type="body" idx="1"/>
          </p:nvPr>
        </p:nvSpPr>
        <p:spPr>
          <a:xfrm>
            <a:off x="1453185" y="3349718"/>
            <a:ext cx="21745482" cy="9241294"/>
          </a:xfrm>
          <a:prstGeom prst="rect">
            <a:avLst/>
          </a:prstGeom>
        </p:spPr>
        <p:txBody>
          <a:bodyPr/>
          <a:lstStyle/>
          <a:p>
            <a:pPr marL="0" indent="0">
              <a:spcBef>
                <a:spcPts val="0"/>
              </a:spcBef>
              <a:buSzTx/>
              <a:buFont typeface="Wingdings"/>
              <a:buNone/>
              <a:defRPr>
                <a:solidFill>
                  <a:srgbClr val="D73A49"/>
                </a:solidFill>
                <a:latin typeface="Menlo"/>
                <a:ea typeface="Menlo"/>
                <a:cs typeface="Menlo"/>
                <a:sym typeface="Menlo"/>
              </a:defRPr>
            </a:pPr>
          </a:p>
          <a:p>
            <a:pPr marL="0" indent="0">
              <a:spcBef>
                <a:spcPts val="0"/>
              </a:spcBef>
              <a:buSzTx/>
              <a:buFont typeface="Wingdings"/>
              <a:buNone/>
              <a:defRPr>
                <a:solidFill>
                  <a:srgbClr val="D73A49"/>
                </a:solidFill>
                <a:latin typeface="Menlo"/>
                <a:ea typeface="Menlo"/>
                <a:cs typeface="Menlo"/>
                <a:sym typeface="Menlo"/>
              </a:defRPr>
            </a:pPr>
          </a:p>
          <a:p>
            <a:pPr marL="0" indent="0">
              <a:spcBef>
                <a:spcPts val="0"/>
              </a:spcBef>
              <a:buSzTx/>
              <a:buFont typeface="Wingdings"/>
              <a:buNone/>
              <a:defRPr>
                <a:solidFill>
                  <a:srgbClr val="D73A49"/>
                </a:solidFill>
                <a:latin typeface="Menlo"/>
                <a:ea typeface="Menlo"/>
                <a:cs typeface="Menlo"/>
                <a:sym typeface="Menlo"/>
              </a:defRPr>
            </a:pPr>
            <a:r>
              <a:t>module</a:t>
            </a:r>
            <a:r>
              <a:rPr>
                <a:solidFill>
                  <a:srgbClr val="22863A"/>
                </a:solidFill>
              </a:rPr>
              <a:t> ”mymodule"</a:t>
            </a:r>
            <a:r>
              <a:rPr>
                <a:solidFill>
                  <a:srgbClr val="24292E"/>
                </a:solidFill>
              </a:rPr>
              <a:t> {</a:t>
            </a:r>
            <a:endParaRPr sz="1800">
              <a:latin typeface="Times New Roman"/>
              <a:ea typeface="Times New Roman"/>
              <a:cs typeface="Times New Roman"/>
              <a:sym typeface="Times New Roman"/>
            </a:endParaRPr>
          </a:p>
          <a:p>
            <a:pPr marL="0" indent="0">
              <a:spcBef>
                <a:spcPts val="0"/>
              </a:spcBef>
              <a:buSzTx/>
              <a:buFont typeface="Wingdings"/>
              <a:buNone/>
              <a:defRPr>
                <a:solidFill>
                  <a:srgbClr val="24292E"/>
                </a:solidFill>
                <a:latin typeface="Menlo"/>
                <a:ea typeface="Menlo"/>
                <a:cs typeface="Menlo"/>
                <a:sym typeface="Menlo"/>
              </a:defRPr>
            </a:pPr>
            <a:r>
              <a:t>  source   </a:t>
            </a:r>
            <a:r>
              <a:rPr>
                <a:solidFill>
                  <a:srgbClr val="D73A49"/>
                </a:solidFill>
              </a:rPr>
              <a:t>=</a:t>
            </a:r>
            <a:r>
              <a:t> </a:t>
            </a:r>
            <a:r>
              <a:rPr>
                <a:solidFill>
                  <a:srgbClr val="22863A"/>
                </a:solidFill>
              </a:rPr>
              <a:t>”path/to/module"</a:t>
            </a:r>
            <a:endParaRPr sz="1800">
              <a:latin typeface="Times New Roman"/>
              <a:ea typeface="Times New Roman"/>
              <a:cs typeface="Times New Roman"/>
              <a:sym typeface="Times New Roman"/>
            </a:endParaRPr>
          </a:p>
          <a:p>
            <a:pPr marL="0" indent="0">
              <a:spcBef>
                <a:spcPts val="0"/>
              </a:spcBef>
              <a:buSzTx/>
              <a:buFont typeface="Wingdings"/>
              <a:buNone/>
              <a:defRPr>
                <a:solidFill>
                  <a:srgbClr val="24292E"/>
                </a:solidFill>
                <a:latin typeface="Menlo"/>
                <a:ea typeface="Menlo"/>
                <a:cs typeface="Menlo"/>
                <a:sym typeface="Menlo"/>
              </a:defRPr>
            </a:pPr>
            <a:r>
              <a:t> </a:t>
            </a:r>
            <a:endParaRPr sz="1800">
              <a:latin typeface="Times New Roman"/>
              <a:ea typeface="Times New Roman"/>
              <a:cs typeface="Times New Roman"/>
              <a:sym typeface="Times New Roman"/>
            </a:endParaRPr>
          </a:p>
          <a:p>
            <a:pPr marL="0" indent="0">
              <a:spcBef>
                <a:spcPts val="0"/>
              </a:spcBef>
              <a:buSzTx/>
              <a:buFont typeface="Wingdings"/>
              <a:buNone/>
              <a:defRPr>
                <a:solidFill>
                  <a:srgbClr val="24292E"/>
                </a:solidFill>
                <a:latin typeface="Menlo"/>
                <a:ea typeface="Menlo"/>
                <a:cs typeface="Menlo"/>
                <a:sym typeface="Menlo"/>
              </a:defRPr>
            </a:pPr>
            <a:r>
              <a:t>  name     </a:t>
            </a:r>
            <a:r>
              <a:rPr>
                <a:solidFill>
                  <a:srgbClr val="D73A49"/>
                </a:solidFill>
              </a:rPr>
              <a:t>=</a:t>
            </a:r>
            <a:r>
              <a:t> </a:t>
            </a:r>
            <a:r>
              <a:rPr>
                <a:solidFill>
                  <a:srgbClr val="22863A"/>
                </a:solidFill>
              </a:rPr>
              <a:t>"mysuperapp"</a:t>
            </a:r>
            <a:endParaRPr sz="1800">
              <a:latin typeface="Times New Roman"/>
              <a:ea typeface="Times New Roman"/>
              <a:cs typeface="Times New Roman"/>
              <a:sym typeface="Times New Roman"/>
            </a:endParaRPr>
          </a:p>
          <a:p>
            <a:pPr marL="0" indent="0">
              <a:spcBef>
                <a:spcPts val="0"/>
              </a:spcBef>
              <a:buSzTx/>
              <a:buFont typeface="Wingdings"/>
              <a:buNone/>
              <a:defRPr>
                <a:solidFill>
                  <a:srgbClr val="24292E"/>
                </a:solidFill>
                <a:latin typeface="Menlo"/>
                <a:ea typeface="Menlo"/>
                <a:cs typeface="Menlo"/>
                <a:sym typeface="Menlo"/>
              </a:defRPr>
            </a:pPr>
            <a:r>
              <a:t>  ...</a:t>
            </a:r>
            <a:endParaRPr sz="1800">
              <a:latin typeface="Times New Roman"/>
              <a:ea typeface="Times New Roman"/>
              <a:cs typeface="Times New Roman"/>
              <a:sym typeface="Times New Roman"/>
            </a:endParaRPr>
          </a:p>
          <a:p>
            <a:pPr marL="0" indent="0">
              <a:spcBef>
                <a:spcPts val="0"/>
              </a:spcBef>
              <a:buSzTx/>
              <a:buFont typeface="Wingdings"/>
              <a:buNone/>
              <a:defRPr>
                <a:solidFill>
                  <a:srgbClr val="24292E"/>
                </a:solidFill>
                <a:latin typeface="Menlo"/>
                <a:ea typeface="Menlo"/>
                <a:cs typeface="Menlo"/>
                <a:sym typeface="Menlo"/>
              </a:defRPr>
            </a:pPr>
            <a:r>
              <a:t>}</a:t>
            </a:r>
          </a:p>
        </p:txBody>
      </p:sp>
      <p:sp>
        <p:nvSpPr>
          <p:cNvPr id="1905" name="Title 2"/>
          <p:cNvSpPr txBox="1"/>
          <p:nvPr>
            <p:ph type="title"/>
          </p:nvPr>
        </p:nvSpPr>
        <p:spPr>
          <a:xfrm>
            <a:off x="1451868" y="783573"/>
            <a:ext cx="21746798" cy="1784533"/>
          </a:xfrm>
          <a:prstGeom prst="rect">
            <a:avLst/>
          </a:prstGeom>
        </p:spPr>
        <p:txBody>
          <a:bodyPr/>
          <a:lstStyle>
            <a:lvl1pPr>
              <a:defRPr spc="-200"/>
            </a:lvl1pPr>
          </a:lstStyle>
          <a:p>
            <a:pPr/>
            <a:r>
              <a:t>Module Usage</a:t>
            </a:r>
          </a:p>
        </p:txBody>
      </p:sp>
      <p:sp>
        <p:nvSpPr>
          <p:cNvPr id="1906" name="Text Placeholder 3"/>
          <p:cNvSpPr/>
          <p:nvPr>
            <p:ph type="body" idx="13"/>
          </p:nvPr>
        </p:nvSpPr>
        <p:spPr>
          <a:prstGeom prst="rect">
            <a:avLst/>
          </a:prstGeom>
          <a:extLst>
            <a:ext uri="{C572A759-6A51-4108-AA02-DFA0A04FC94B}">
              <ma14:wrappingTextBoxFlag xmlns:ma14="http://schemas.microsoft.com/office/mac/drawingml/2011/main" val="1"/>
            </a:ext>
          </a:extLst>
        </p:spPr>
        <p:txBody>
          <a:bodyPr/>
          <a:lstStyle>
            <a:lvl1pPr marL="0" indent="0" algn="r" defTabSz="2048255">
              <a:spcBef>
                <a:spcPts val="2100"/>
              </a:spcBef>
              <a:buClrTx/>
              <a:buSzTx/>
              <a:buNone/>
              <a:defRPr sz="2016">
                <a:solidFill>
                  <a:schemeClr val="accent2"/>
                </a:solidFill>
              </a:defRPr>
            </a:lvl1pPr>
          </a:lstStyle>
          <a:p>
            <a:pPr/>
            <a:r>
              <a:t>https://www.terraform.io/docs/modules</a:t>
            </a:r>
          </a:p>
        </p:txBody>
      </p:sp>
    </p:spTree>
  </p:cSld>
  <p:clrMapOvr>
    <a:masterClrMapping/>
  </p:clrMapOvr>
  <p:transition xmlns:p14="http://schemas.microsoft.com/office/powerpoint/2010/main" spd="med" advClick="1"/>
</p:sld>
</file>

<file path=ppt/slides/slide10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08" name="Text Placeholder 1"/>
          <p:cNvSpPr txBox="1"/>
          <p:nvPr>
            <p:ph type="body" idx="1"/>
          </p:nvPr>
        </p:nvSpPr>
        <p:spPr>
          <a:xfrm>
            <a:off x="1453185" y="3349718"/>
            <a:ext cx="21745482" cy="9241294"/>
          </a:xfrm>
          <a:prstGeom prst="rect">
            <a:avLst/>
          </a:prstGeom>
        </p:spPr>
        <p:txBody>
          <a:bodyPr/>
          <a:lstStyle/>
          <a:p>
            <a:pPr marL="0" indent="0">
              <a:lnSpc>
                <a:spcPct val="81000"/>
              </a:lnSpc>
              <a:buSzTx/>
              <a:buFont typeface="Wingdings"/>
              <a:buNone/>
              <a:defRPr sz="4400"/>
            </a:pPr>
          </a:p>
          <a:p>
            <a:pPr marL="0" indent="0">
              <a:lnSpc>
                <a:spcPct val="81000"/>
              </a:lnSpc>
              <a:buSzTx/>
              <a:buFont typeface="Wingdings"/>
              <a:buNone/>
              <a:defRPr sz="4400"/>
            </a:pPr>
            <a:r>
              <a:t>Local</a:t>
            </a:r>
          </a:p>
          <a:p>
            <a:pPr marL="0" indent="0">
              <a:lnSpc>
                <a:spcPct val="81000"/>
              </a:lnSpc>
              <a:buSzTx/>
              <a:buFont typeface="Wingdings"/>
              <a:buNone/>
              <a:defRPr sz="4400"/>
            </a:pPr>
          </a:p>
          <a:p>
            <a:pPr marL="0" indent="0">
              <a:lnSpc>
                <a:spcPct val="81000"/>
              </a:lnSpc>
              <a:buSzTx/>
              <a:buFont typeface="Wingdings"/>
              <a:buNone/>
              <a:defRPr sz="4400"/>
            </a:pPr>
            <a:r>
              <a:t>Github</a:t>
            </a:r>
          </a:p>
          <a:p>
            <a:pPr marL="0" indent="0">
              <a:lnSpc>
                <a:spcPct val="81000"/>
              </a:lnSpc>
              <a:buSzTx/>
              <a:buFont typeface="Wingdings"/>
              <a:buNone/>
              <a:defRPr sz="4400"/>
            </a:pPr>
          </a:p>
          <a:p>
            <a:pPr marL="0" indent="0">
              <a:lnSpc>
                <a:spcPct val="81000"/>
              </a:lnSpc>
              <a:buSzTx/>
              <a:buFont typeface="Wingdings"/>
              <a:buNone/>
              <a:defRPr sz="4400"/>
            </a:pPr>
            <a:r>
              <a:t>Generic git repo</a:t>
            </a:r>
          </a:p>
          <a:p>
            <a:pPr marL="0" indent="0">
              <a:lnSpc>
                <a:spcPct val="81000"/>
              </a:lnSpc>
              <a:buSzTx/>
              <a:buFont typeface="Wingdings"/>
              <a:buNone/>
              <a:defRPr sz="4400"/>
            </a:pPr>
          </a:p>
          <a:p>
            <a:pPr marL="0" indent="0">
              <a:lnSpc>
                <a:spcPct val="81000"/>
              </a:lnSpc>
              <a:buSzTx/>
              <a:buFont typeface="Wingdings"/>
              <a:buNone/>
              <a:defRPr sz="4400"/>
            </a:pPr>
            <a:r>
              <a:t>Bitbucket</a:t>
            </a:r>
          </a:p>
          <a:p>
            <a:pPr marL="0" indent="0">
              <a:lnSpc>
                <a:spcPct val="81000"/>
              </a:lnSpc>
              <a:buSzTx/>
              <a:buFont typeface="Wingdings"/>
              <a:buNone/>
              <a:defRPr sz="4400"/>
            </a:pPr>
          </a:p>
          <a:p>
            <a:pPr marL="0" indent="0">
              <a:lnSpc>
                <a:spcPct val="81000"/>
              </a:lnSpc>
              <a:buSzTx/>
              <a:buFont typeface="Wingdings"/>
              <a:buNone/>
              <a:defRPr sz="4400"/>
            </a:pPr>
            <a:r>
              <a:t>HTTP URLs</a:t>
            </a:r>
          </a:p>
          <a:p>
            <a:pPr marL="0" indent="0">
              <a:lnSpc>
                <a:spcPct val="81000"/>
              </a:lnSpc>
              <a:buSzTx/>
              <a:buFont typeface="Wingdings"/>
              <a:buNone/>
              <a:defRPr sz="4400"/>
            </a:pPr>
          </a:p>
          <a:p>
            <a:pPr marL="0" indent="0">
              <a:lnSpc>
                <a:spcPct val="81000"/>
              </a:lnSpc>
              <a:buSzTx/>
              <a:buFont typeface="Wingdings"/>
              <a:buNone/>
              <a:defRPr sz="4400"/>
            </a:pPr>
            <a:r>
              <a:t>Registry (support versioning)</a:t>
            </a:r>
          </a:p>
        </p:txBody>
      </p:sp>
      <p:sp>
        <p:nvSpPr>
          <p:cNvPr id="1909" name="Title 2"/>
          <p:cNvSpPr txBox="1"/>
          <p:nvPr>
            <p:ph type="title"/>
          </p:nvPr>
        </p:nvSpPr>
        <p:spPr>
          <a:xfrm>
            <a:off x="1451868" y="783573"/>
            <a:ext cx="21746798" cy="1784533"/>
          </a:xfrm>
          <a:prstGeom prst="rect">
            <a:avLst/>
          </a:prstGeom>
        </p:spPr>
        <p:txBody>
          <a:bodyPr/>
          <a:lstStyle>
            <a:lvl1pPr>
              <a:defRPr spc="-200"/>
            </a:lvl1pPr>
          </a:lstStyle>
          <a:p>
            <a:pPr/>
            <a:r>
              <a:t>Module Sources</a:t>
            </a:r>
          </a:p>
        </p:txBody>
      </p:sp>
      <p:sp>
        <p:nvSpPr>
          <p:cNvPr id="1910" name="Text Placeholder 3"/>
          <p:cNvSpPr/>
          <p:nvPr>
            <p:ph type="body" idx="13"/>
          </p:nvPr>
        </p:nvSpPr>
        <p:spPr>
          <a:prstGeom prst="rect">
            <a:avLst/>
          </a:prstGeom>
          <a:extLst>
            <a:ext uri="{C572A759-6A51-4108-AA02-DFA0A04FC94B}">
              <ma14:wrappingTextBoxFlag xmlns:ma14="http://schemas.microsoft.com/office/mac/drawingml/2011/main" val="1"/>
            </a:ext>
          </a:extLst>
        </p:spPr>
        <p:txBody>
          <a:bodyPr/>
          <a:lstStyle>
            <a:lvl1pPr marL="0" indent="0" algn="r" defTabSz="2048255">
              <a:spcBef>
                <a:spcPts val="2100"/>
              </a:spcBef>
              <a:buClrTx/>
              <a:buSzTx/>
              <a:buNone/>
              <a:defRPr sz="2016">
                <a:solidFill>
                  <a:schemeClr val="accent2"/>
                </a:solidFill>
              </a:defRPr>
            </a:lvl1pPr>
          </a:lstStyle>
          <a:p>
            <a:pPr/>
            <a:r>
              <a:t>https://www.terraform.io/docs/modules/sources.html</a:t>
            </a:r>
          </a:p>
        </p:txBody>
      </p:sp>
    </p:spTree>
  </p:cSld>
  <p:clrMapOvr>
    <a:masterClrMapping/>
  </p:clrMapOvr>
  <p:transition xmlns:p14="http://schemas.microsoft.com/office/powerpoint/2010/main" spd="med" advClick="1"/>
</p:sld>
</file>

<file path=ppt/slides/slide10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12" name="Text Placeholder 1"/>
          <p:cNvSpPr txBox="1"/>
          <p:nvPr>
            <p:ph type="body" idx="1"/>
          </p:nvPr>
        </p:nvSpPr>
        <p:spPr>
          <a:xfrm>
            <a:off x="1453185" y="3349718"/>
            <a:ext cx="21745482" cy="9241294"/>
          </a:xfrm>
          <a:prstGeom prst="rect">
            <a:avLst/>
          </a:prstGeom>
        </p:spPr>
        <p:txBody>
          <a:bodyPr/>
          <a:lstStyle/>
          <a:p>
            <a:pPr marL="0" indent="0">
              <a:spcBef>
                <a:spcPts val="0"/>
              </a:spcBef>
              <a:buSzTx/>
              <a:buFont typeface="Wingdings"/>
              <a:buNone/>
              <a:defRPr>
                <a:solidFill>
                  <a:srgbClr val="D73A49"/>
                </a:solidFill>
                <a:latin typeface="Menlo"/>
                <a:ea typeface="Menlo"/>
                <a:cs typeface="Menlo"/>
                <a:sym typeface="Menlo"/>
              </a:defRPr>
            </a:pPr>
          </a:p>
          <a:p>
            <a:pPr marL="0" indent="0">
              <a:spcBef>
                <a:spcPts val="0"/>
              </a:spcBef>
              <a:buSzTx/>
              <a:buFont typeface="Wingdings"/>
              <a:buNone/>
              <a:defRPr>
                <a:solidFill>
                  <a:srgbClr val="D73A49"/>
                </a:solidFill>
                <a:latin typeface="Menlo"/>
                <a:ea typeface="Menlo"/>
                <a:cs typeface="Menlo"/>
                <a:sym typeface="Menlo"/>
              </a:defRPr>
            </a:pPr>
          </a:p>
          <a:p>
            <a:pPr marL="0" indent="0">
              <a:spcBef>
                <a:spcPts val="0"/>
              </a:spcBef>
              <a:buSzTx/>
              <a:buFont typeface="Wingdings"/>
              <a:buNone/>
              <a:defRPr>
                <a:solidFill>
                  <a:srgbClr val="D73A49"/>
                </a:solidFill>
                <a:latin typeface="Menlo"/>
                <a:ea typeface="Menlo"/>
                <a:cs typeface="Menlo"/>
                <a:sym typeface="Menlo"/>
              </a:defRPr>
            </a:pPr>
            <a:r>
              <a:t>module</a:t>
            </a:r>
            <a:r>
              <a:rPr>
                <a:solidFill>
                  <a:srgbClr val="22863A"/>
                </a:solidFill>
              </a:rPr>
              <a:t> "windowsservers"</a:t>
            </a:r>
            <a:r>
              <a:rPr>
                <a:solidFill>
                  <a:srgbClr val="24292E"/>
                </a:solidFill>
              </a:rPr>
              <a:t> {</a:t>
            </a:r>
            <a:endParaRPr sz="1800">
              <a:latin typeface="Times New Roman"/>
              <a:ea typeface="Times New Roman"/>
              <a:cs typeface="Times New Roman"/>
              <a:sym typeface="Times New Roman"/>
            </a:endParaRPr>
          </a:p>
          <a:p>
            <a:pPr marL="0" indent="0">
              <a:spcBef>
                <a:spcPts val="0"/>
              </a:spcBef>
              <a:buSzTx/>
              <a:buFont typeface="Wingdings"/>
              <a:buNone/>
              <a:defRPr>
                <a:solidFill>
                  <a:srgbClr val="24292E"/>
                </a:solidFill>
                <a:latin typeface="Menlo"/>
                <a:ea typeface="Menlo"/>
                <a:cs typeface="Menlo"/>
                <a:sym typeface="Menlo"/>
              </a:defRPr>
            </a:pPr>
            <a:r>
              <a:t>  source         </a:t>
            </a:r>
            <a:r>
              <a:rPr>
                <a:solidFill>
                  <a:srgbClr val="D73A49"/>
                </a:solidFill>
              </a:rPr>
              <a:t>=</a:t>
            </a:r>
            <a:r>
              <a:t> </a:t>
            </a:r>
            <a:r>
              <a:rPr>
                <a:solidFill>
                  <a:srgbClr val="22863A"/>
                </a:solidFill>
              </a:rPr>
              <a:t>"Azure/compute/azurerm"</a:t>
            </a:r>
            <a:endParaRPr sz="1800">
              <a:latin typeface="Times New Roman"/>
              <a:ea typeface="Times New Roman"/>
              <a:cs typeface="Times New Roman"/>
              <a:sym typeface="Times New Roman"/>
            </a:endParaRPr>
          </a:p>
          <a:p>
            <a:pPr marL="0" indent="0">
              <a:spcBef>
                <a:spcPts val="0"/>
              </a:spcBef>
              <a:buSzTx/>
              <a:buFont typeface="Wingdings"/>
              <a:buNone/>
              <a:defRPr>
                <a:solidFill>
                  <a:srgbClr val="24292E"/>
                </a:solidFill>
                <a:latin typeface="Menlo"/>
                <a:ea typeface="Menlo"/>
                <a:cs typeface="Menlo"/>
                <a:sym typeface="Menlo"/>
              </a:defRPr>
            </a:pPr>
            <a:r>
              <a:t>  version        </a:t>
            </a:r>
            <a:r>
              <a:rPr>
                <a:solidFill>
                  <a:srgbClr val="D73A49"/>
                </a:solidFill>
              </a:rPr>
              <a:t>=</a:t>
            </a:r>
            <a:r>
              <a:t> </a:t>
            </a:r>
            <a:r>
              <a:rPr>
                <a:solidFill>
                  <a:srgbClr val="22863A"/>
                </a:solidFill>
              </a:rPr>
              <a:t>"1.1.5"</a:t>
            </a:r>
            <a:endParaRPr sz="1800">
              <a:latin typeface="Times New Roman"/>
              <a:ea typeface="Times New Roman"/>
              <a:cs typeface="Times New Roman"/>
              <a:sym typeface="Times New Roman"/>
            </a:endParaRPr>
          </a:p>
          <a:p>
            <a:pPr marL="0" indent="0">
              <a:spcBef>
                <a:spcPts val="0"/>
              </a:spcBef>
              <a:buSzTx/>
              <a:buFont typeface="Wingdings"/>
              <a:buNone/>
              <a:defRPr>
                <a:solidFill>
                  <a:srgbClr val="24292E"/>
                </a:solidFill>
                <a:latin typeface="Menlo"/>
                <a:ea typeface="Menlo"/>
                <a:cs typeface="Menlo"/>
                <a:sym typeface="Menlo"/>
              </a:defRPr>
            </a:pPr>
            <a:r>
              <a:t> </a:t>
            </a:r>
            <a:endParaRPr sz="1800">
              <a:latin typeface="Times New Roman"/>
              <a:ea typeface="Times New Roman"/>
              <a:cs typeface="Times New Roman"/>
              <a:sym typeface="Times New Roman"/>
            </a:endParaRPr>
          </a:p>
          <a:p>
            <a:pPr marL="0" indent="0">
              <a:spcBef>
                <a:spcPts val="0"/>
              </a:spcBef>
              <a:buSzTx/>
              <a:buFont typeface="Wingdings"/>
              <a:buNone/>
              <a:defRPr>
                <a:solidFill>
                  <a:srgbClr val="24292E"/>
                </a:solidFill>
                <a:latin typeface="Menlo"/>
                <a:ea typeface="Menlo"/>
                <a:cs typeface="Menlo"/>
                <a:sym typeface="Menlo"/>
              </a:defRPr>
            </a:pPr>
            <a:r>
              <a:t>  location       </a:t>
            </a:r>
            <a:r>
              <a:rPr>
                <a:solidFill>
                  <a:srgbClr val="D73A49"/>
                </a:solidFill>
              </a:rPr>
              <a:t>=</a:t>
            </a:r>
            <a:r>
              <a:t> </a:t>
            </a:r>
            <a:r>
              <a:rPr>
                <a:solidFill>
                  <a:srgbClr val="22863A"/>
                </a:solidFill>
              </a:rPr>
              <a:t>”eastus"</a:t>
            </a:r>
            <a:endParaRPr sz="1800">
              <a:latin typeface="Times New Roman"/>
              <a:ea typeface="Times New Roman"/>
              <a:cs typeface="Times New Roman"/>
              <a:sym typeface="Times New Roman"/>
            </a:endParaRPr>
          </a:p>
          <a:p>
            <a:pPr marL="0" indent="0">
              <a:spcBef>
                <a:spcPts val="0"/>
              </a:spcBef>
              <a:buSzTx/>
              <a:buFont typeface="Wingdings"/>
              <a:buNone/>
              <a:defRPr>
                <a:solidFill>
                  <a:srgbClr val="24292E"/>
                </a:solidFill>
                <a:latin typeface="Menlo"/>
                <a:ea typeface="Menlo"/>
                <a:cs typeface="Menlo"/>
                <a:sym typeface="Menlo"/>
              </a:defRPr>
            </a:pPr>
            <a:r>
              <a:t>  vm_hostname    </a:t>
            </a:r>
            <a:r>
              <a:rPr>
                <a:solidFill>
                  <a:srgbClr val="D73A49"/>
                </a:solidFill>
              </a:rPr>
              <a:t>=</a:t>
            </a:r>
            <a:r>
              <a:t> </a:t>
            </a:r>
            <a:r>
              <a:rPr>
                <a:solidFill>
                  <a:srgbClr val="22863A"/>
                </a:solidFill>
              </a:rPr>
              <a:t>"mywinvm"</a:t>
            </a:r>
            <a:endParaRPr sz="1800">
              <a:latin typeface="Times New Roman"/>
              <a:ea typeface="Times New Roman"/>
              <a:cs typeface="Times New Roman"/>
              <a:sym typeface="Times New Roman"/>
            </a:endParaRPr>
          </a:p>
          <a:p>
            <a:pPr marL="0" indent="0">
              <a:spcBef>
                <a:spcPts val="0"/>
              </a:spcBef>
              <a:buSzTx/>
              <a:buFont typeface="Wingdings"/>
              <a:buNone/>
              <a:defRPr>
                <a:solidFill>
                  <a:srgbClr val="24292E"/>
                </a:solidFill>
                <a:latin typeface="Menlo"/>
                <a:ea typeface="Menlo"/>
                <a:cs typeface="Menlo"/>
                <a:sym typeface="Menlo"/>
              </a:defRPr>
            </a:pPr>
            <a:r>
              <a:t>  vm_os_simple   </a:t>
            </a:r>
            <a:r>
              <a:rPr>
                <a:solidFill>
                  <a:srgbClr val="D73A49"/>
                </a:solidFill>
              </a:rPr>
              <a:t>=</a:t>
            </a:r>
            <a:r>
              <a:t> </a:t>
            </a:r>
            <a:r>
              <a:rPr>
                <a:solidFill>
                  <a:srgbClr val="22863A"/>
                </a:solidFill>
              </a:rPr>
              <a:t>"WindowsServer"</a:t>
            </a:r>
            <a:endParaRPr sz="1800">
              <a:latin typeface="Times New Roman"/>
              <a:ea typeface="Times New Roman"/>
              <a:cs typeface="Times New Roman"/>
              <a:sym typeface="Times New Roman"/>
            </a:endParaRPr>
          </a:p>
          <a:p>
            <a:pPr marL="0" indent="0">
              <a:spcBef>
                <a:spcPts val="0"/>
              </a:spcBef>
              <a:buSzTx/>
              <a:buFont typeface="Wingdings"/>
              <a:buNone/>
              <a:defRPr>
                <a:solidFill>
                  <a:srgbClr val="24292E"/>
                </a:solidFill>
                <a:latin typeface="Menlo"/>
                <a:ea typeface="Menlo"/>
                <a:cs typeface="Menlo"/>
                <a:sym typeface="Menlo"/>
              </a:defRPr>
            </a:pPr>
            <a:r>
              <a:t>}</a:t>
            </a:r>
          </a:p>
        </p:txBody>
      </p:sp>
      <p:sp>
        <p:nvSpPr>
          <p:cNvPr id="1913" name="Title 2"/>
          <p:cNvSpPr txBox="1"/>
          <p:nvPr>
            <p:ph type="title"/>
          </p:nvPr>
        </p:nvSpPr>
        <p:spPr>
          <a:xfrm>
            <a:off x="1451868" y="783573"/>
            <a:ext cx="21746798" cy="1784533"/>
          </a:xfrm>
          <a:prstGeom prst="rect">
            <a:avLst/>
          </a:prstGeom>
        </p:spPr>
        <p:txBody>
          <a:bodyPr/>
          <a:lstStyle>
            <a:lvl1pPr>
              <a:defRPr spc="-200"/>
            </a:lvl1pPr>
          </a:lstStyle>
          <a:p>
            <a:pPr/>
            <a:r>
              <a:t>Module Usage</a:t>
            </a:r>
          </a:p>
        </p:txBody>
      </p:sp>
      <p:sp>
        <p:nvSpPr>
          <p:cNvPr id="1914" name="Text Placeholder 3"/>
          <p:cNvSpPr/>
          <p:nvPr>
            <p:ph type="body" idx="13"/>
          </p:nvPr>
        </p:nvSpPr>
        <p:spPr>
          <a:prstGeom prst="rect">
            <a:avLst/>
          </a:prstGeom>
          <a:extLst>
            <a:ext uri="{C572A759-6A51-4108-AA02-DFA0A04FC94B}">
              <ma14:wrappingTextBoxFlag xmlns:ma14="http://schemas.microsoft.com/office/mac/drawingml/2011/main" val="1"/>
            </a:ext>
          </a:extLst>
        </p:spPr>
        <p:txBody>
          <a:bodyPr/>
          <a:lstStyle>
            <a:lvl1pPr marL="0" indent="0" algn="r" defTabSz="2048255">
              <a:spcBef>
                <a:spcPts val="2100"/>
              </a:spcBef>
              <a:buClrTx/>
              <a:buSzTx/>
              <a:buNone/>
              <a:defRPr sz="2016">
                <a:solidFill>
                  <a:schemeClr val="accent2"/>
                </a:solidFill>
              </a:defRPr>
            </a:lvl1pPr>
          </a:lstStyle>
          <a:p>
            <a:pPr/>
            <a:r>
              <a:t>https://www.terraform.io/docs/modules</a:t>
            </a:r>
          </a:p>
        </p:txBody>
      </p:sp>
    </p:spTree>
  </p:cSld>
  <p:clrMapOvr>
    <a:masterClrMapping/>
  </p:clrMapOvr>
  <p:transition xmlns:p14="http://schemas.microsoft.com/office/powerpoint/2010/main" spd="med" advClick="1"/>
</p:sld>
</file>

<file path=ppt/slides/slide10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16" name="Title 2"/>
          <p:cNvSpPr txBox="1"/>
          <p:nvPr>
            <p:ph type="title"/>
          </p:nvPr>
        </p:nvSpPr>
        <p:spPr>
          <a:xfrm>
            <a:off x="1451868" y="783573"/>
            <a:ext cx="21746798" cy="1784533"/>
          </a:xfrm>
          <a:prstGeom prst="rect">
            <a:avLst/>
          </a:prstGeom>
        </p:spPr>
        <p:txBody>
          <a:bodyPr/>
          <a:lstStyle>
            <a:lvl1pPr>
              <a:defRPr spc="-200"/>
            </a:lvl1pPr>
          </a:lstStyle>
          <a:p>
            <a:pPr/>
            <a:r>
              <a:t>Public Module Registry</a:t>
            </a:r>
          </a:p>
        </p:txBody>
      </p:sp>
      <p:sp>
        <p:nvSpPr>
          <p:cNvPr id="1917" name="Text Placeholder 3"/>
          <p:cNvSpPr txBox="1"/>
          <p:nvPr>
            <p:ph type="body" sz="quarter" idx="1"/>
          </p:nvPr>
        </p:nvSpPr>
        <p:spPr>
          <a:xfrm>
            <a:off x="9612351" y="12882563"/>
            <a:ext cx="12679326" cy="547688"/>
          </a:xfrm>
          <a:prstGeom prst="rect">
            <a:avLst/>
          </a:prstGeom>
        </p:spPr>
        <p:txBody>
          <a:bodyPr/>
          <a:lstStyle>
            <a:lvl1pPr marL="0" indent="0" algn="r" defTabSz="2048255">
              <a:spcBef>
                <a:spcPts val="2100"/>
              </a:spcBef>
              <a:buSzTx/>
              <a:buFont typeface="Wingdings"/>
              <a:buNone/>
              <a:defRPr sz="2016">
                <a:solidFill>
                  <a:schemeClr val="accent2"/>
                </a:solidFill>
              </a:defRPr>
            </a:lvl1pPr>
          </a:lstStyle>
          <a:p>
            <a:pPr/>
            <a:r>
              <a:t>https://registry.terraform.io </a:t>
            </a:r>
          </a:p>
        </p:txBody>
      </p:sp>
      <p:pic>
        <p:nvPicPr>
          <p:cNvPr id="1918" name="Picture 5" descr="Picture 5"/>
          <p:cNvPicPr>
            <a:picLocks noChangeAspect="1"/>
          </p:cNvPicPr>
          <p:nvPr/>
        </p:nvPicPr>
        <p:blipFill>
          <a:blip r:embed="rId2">
            <a:extLst/>
          </a:blip>
          <a:stretch>
            <a:fillRect/>
          </a:stretch>
        </p:blipFill>
        <p:spPr>
          <a:xfrm>
            <a:off x="1615991" y="3214615"/>
            <a:ext cx="21418551" cy="9021441"/>
          </a:xfrm>
          <a:prstGeom prst="rect">
            <a:avLst/>
          </a:prstGeom>
          <a:ln w="12700">
            <a:miter lim="400000"/>
          </a:ln>
        </p:spPr>
      </p:pic>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23" name="Slide Number"/>
          <p:cNvSpPr txBox="1"/>
          <p:nvPr>
            <p:ph type="sldNum" sz="quarter" idx="4294967295"/>
          </p:nvPr>
        </p:nvSpPr>
        <p:spPr>
          <a:xfrm>
            <a:off x="23198533" y="12818581"/>
            <a:ext cx="773271" cy="739139"/>
          </a:xfrm>
          <a:prstGeom prst="rect">
            <a:avLst/>
          </a:prstGeom>
          <a:extLst>
            <a:ext uri="{C572A759-6A51-4108-AA02-DFA0A04FC94B}">
              <ma14:wrappingTextBoxFlag xmlns:ma14="http://schemas.microsoft.com/office/mac/drawingml/2011/main" val="1"/>
            </a:ext>
          </a:extLst>
        </p:spPr>
        <p:txBody>
          <a:bodyPr anchor="ctr"/>
          <a:lstStyle>
            <a:lvl1pPr>
              <a:defRPr sz="3200">
                <a:solidFill>
                  <a:srgbClr val="000000"/>
                </a:solidFill>
              </a:defRPr>
            </a:lvl1pPr>
          </a:lstStyle>
          <a:p>
            <a:pPr/>
            <a:fld id="{86CB4B4D-7CA3-9044-876B-883B54F8677D}" type="slidenum"/>
          </a:p>
        </p:txBody>
      </p:sp>
      <p:sp>
        <p:nvSpPr>
          <p:cNvPr id="924" name="DEVELOPMENT"/>
          <p:cNvSpPr txBox="1"/>
          <p:nvPr/>
        </p:nvSpPr>
        <p:spPr>
          <a:xfrm>
            <a:off x="1539993" y="6087033"/>
            <a:ext cx="2886169" cy="639233"/>
          </a:xfrm>
          <a:prstGeom prst="rect">
            <a:avLst/>
          </a:prstGeom>
          <a:ln w="12700">
            <a:miter lim="400000"/>
          </a:ln>
          <a:extLst>
            <a:ext uri="{C572A759-6A51-4108-AA02-DFA0A04FC94B}">
              <ma14:wrappingTextBoxFlag xmlns:ma14="http://schemas.microsoft.com/office/mac/drawingml/2011/main" val="1"/>
            </a:ext>
          </a:extLst>
        </p:spPr>
        <p:txBody>
          <a:bodyPr lIns="135466" tIns="135466" rIns="135466" bIns="135466" anchor="ctr">
            <a:spAutoFit/>
          </a:bodyPr>
          <a:lstStyle>
            <a:lvl1pPr>
              <a:spcBef>
                <a:spcPts val="0"/>
              </a:spcBef>
              <a:defRPr sz="2400">
                <a:solidFill>
                  <a:srgbClr val="44546A"/>
                </a:solidFill>
                <a:latin typeface="Tahoma"/>
                <a:ea typeface="Tahoma"/>
                <a:cs typeface="Tahoma"/>
                <a:sym typeface="Tahoma"/>
              </a:defRPr>
            </a:lvl1pPr>
          </a:lstStyle>
          <a:p>
            <a:pPr/>
            <a:r>
              <a:t>DEVELOPMENT</a:t>
            </a:r>
          </a:p>
        </p:txBody>
      </p:sp>
      <p:sp>
        <p:nvSpPr>
          <p:cNvPr id="925" name="SECURITY"/>
          <p:cNvSpPr txBox="1"/>
          <p:nvPr/>
        </p:nvSpPr>
        <p:spPr>
          <a:xfrm>
            <a:off x="1565393" y="8147776"/>
            <a:ext cx="2428969" cy="639233"/>
          </a:xfrm>
          <a:prstGeom prst="rect">
            <a:avLst/>
          </a:prstGeom>
          <a:ln w="12700">
            <a:miter lim="400000"/>
          </a:ln>
          <a:extLst>
            <a:ext uri="{C572A759-6A51-4108-AA02-DFA0A04FC94B}">
              <ma14:wrappingTextBoxFlag xmlns:ma14="http://schemas.microsoft.com/office/mac/drawingml/2011/main" val="1"/>
            </a:ext>
          </a:extLst>
        </p:spPr>
        <p:txBody>
          <a:bodyPr lIns="135466" tIns="135466" rIns="135466" bIns="135466" anchor="ctr">
            <a:spAutoFit/>
          </a:bodyPr>
          <a:lstStyle>
            <a:lvl1pPr>
              <a:spcBef>
                <a:spcPts val="0"/>
              </a:spcBef>
              <a:defRPr sz="2400">
                <a:solidFill>
                  <a:srgbClr val="44546A"/>
                </a:solidFill>
                <a:latin typeface="Tahoma"/>
                <a:ea typeface="Tahoma"/>
                <a:cs typeface="Tahoma"/>
                <a:sym typeface="Tahoma"/>
              </a:defRPr>
            </a:lvl1pPr>
          </a:lstStyle>
          <a:p>
            <a:pPr/>
            <a:r>
              <a:t>SECURITY</a:t>
            </a:r>
          </a:p>
        </p:txBody>
      </p:sp>
      <p:sp>
        <p:nvSpPr>
          <p:cNvPr id="926" name="OPERATIONS"/>
          <p:cNvSpPr txBox="1"/>
          <p:nvPr/>
        </p:nvSpPr>
        <p:spPr>
          <a:xfrm>
            <a:off x="1565394" y="10244401"/>
            <a:ext cx="2428970" cy="639233"/>
          </a:xfrm>
          <a:prstGeom prst="rect">
            <a:avLst/>
          </a:prstGeom>
          <a:ln w="12700">
            <a:miter lim="400000"/>
          </a:ln>
          <a:extLst>
            <a:ext uri="{C572A759-6A51-4108-AA02-DFA0A04FC94B}">
              <ma14:wrappingTextBoxFlag xmlns:ma14="http://schemas.microsoft.com/office/mac/drawingml/2011/main" val="1"/>
            </a:ext>
          </a:extLst>
        </p:spPr>
        <p:txBody>
          <a:bodyPr lIns="135466" tIns="135466" rIns="135466" bIns="135466" anchor="ctr">
            <a:spAutoFit/>
          </a:bodyPr>
          <a:lstStyle>
            <a:lvl1pPr>
              <a:spcBef>
                <a:spcPts val="0"/>
              </a:spcBef>
              <a:defRPr sz="2400">
                <a:solidFill>
                  <a:srgbClr val="44546A"/>
                </a:solidFill>
                <a:latin typeface="Tahoma"/>
                <a:ea typeface="Tahoma"/>
                <a:cs typeface="Tahoma"/>
                <a:sym typeface="Tahoma"/>
              </a:defRPr>
            </a:lvl1pPr>
          </a:lstStyle>
          <a:p>
            <a:pPr/>
            <a:r>
              <a:t>OPERATIONS</a:t>
            </a:r>
          </a:p>
        </p:txBody>
      </p:sp>
      <p:sp>
        <p:nvSpPr>
          <p:cNvPr id="927" name="Run applications"/>
          <p:cNvSpPr txBox="1"/>
          <p:nvPr/>
        </p:nvSpPr>
        <p:spPr>
          <a:xfrm>
            <a:off x="1539989" y="6444057"/>
            <a:ext cx="4273512" cy="575733"/>
          </a:xfrm>
          <a:prstGeom prst="rect">
            <a:avLst/>
          </a:prstGeom>
          <a:ln w="12700">
            <a:miter lim="400000"/>
          </a:ln>
          <a:extLst>
            <a:ext uri="{C572A759-6A51-4108-AA02-DFA0A04FC94B}">
              <ma14:wrappingTextBoxFlag xmlns:ma14="http://schemas.microsoft.com/office/mac/drawingml/2011/main" val="1"/>
            </a:ext>
          </a:extLst>
        </p:spPr>
        <p:txBody>
          <a:bodyPr lIns="135466" tIns="135466" rIns="135466" bIns="135466" anchor="ctr">
            <a:spAutoFit/>
          </a:bodyPr>
          <a:lstStyle>
            <a:lvl1pPr>
              <a:spcBef>
                <a:spcPts val="0"/>
              </a:spcBef>
              <a:defRPr b="0" sz="2000">
                <a:solidFill>
                  <a:srgbClr val="44546A"/>
                </a:solidFill>
                <a:latin typeface="Verdana"/>
                <a:ea typeface="Verdana"/>
                <a:cs typeface="Verdana"/>
                <a:sym typeface="Verdana"/>
              </a:defRPr>
            </a:lvl1pPr>
          </a:lstStyle>
          <a:p>
            <a:pPr/>
            <a:r>
              <a:t>Run applications</a:t>
            </a:r>
          </a:p>
        </p:txBody>
      </p:sp>
      <p:sp>
        <p:nvSpPr>
          <p:cNvPr id="928" name="Secure infrastructure &amp; applications"/>
          <p:cNvSpPr txBox="1"/>
          <p:nvPr/>
        </p:nvSpPr>
        <p:spPr>
          <a:xfrm>
            <a:off x="1565389" y="8523378"/>
            <a:ext cx="5391112" cy="575733"/>
          </a:xfrm>
          <a:prstGeom prst="rect">
            <a:avLst/>
          </a:prstGeom>
          <a:ln w="12700">
            <a:miter lim="400000"/>
          </a:ln>
          <a:extLst>
            <a:ext uri="{C572A759-6A51-4108-AA02-DFA0A04FC94B}">
              <ma14:wrappingTextBoxFlag xmlns:ma14="http://schemas.microsoft.com/office/mac/drawingml/2011/main" val="1"/>
            </a:ext>
          </a:extLst>
        </p:spPr>
        <p:txBody>
          <a:bodyPr lIns="135466" tIns="135466" rIns="135466" bIns="135466" anchor="ctr">
            <a:spAutoFit/>
          </a:bodyPr>
          <a:lstStyle>
            <a:lvl1pPr>
              <a:spcBef>
                <a:spcPts val="0"/>
              </a:spcBef>
              <a:defRPr b="0" sz="2000">
                <a:solidFill>
                  <a:srgbClr val="44546A"/>
                </a:solidFill>
                <a:latin typeface="Verdana"/>
                <a:ea typeface="Verdana"/>
                <a:cs typeface="Verdana"/>
                <a:sym typeface="Verdana"/>
              </a:defRPr>
            </a:lvl1pPr>
          </a:lstStyle>
          <a:p>
            <a:pPr/>
            <a:r>
              <a:t>Secure infrastructure &amp; applications</a:t>
            </a:r>
          </a:p>
        </p:txBody>
      </p:sp>
      <p:sp>
        <p:nvSpPr>
          <p:cNvPr id="929" name="Provision infrastructure"/>
          <p:cNvSpPr txBox="1"/>
          <p:nvPr/>
        </p:nvSpPr>
        <p:spPr>
          <a:xfrm>
            <a:off x="1565392" y="10624567"/>
            <a:ext cx="4273512" cy="575733"/>
          </a:xfrm>
          <a:prstGeom prst="rect">
            <a:avLst/>
          </a:prstGeom>
          <a:ln w="12700">
            <a:miter lim="400000"/>
          </a:ln>
          <a:extLst>
            <a:ext uri="{C572A759-6A51-4108-AA02-DFA0A04FC94B}">
              <ma14:wrappingTextBoxFlag xmlns:ma14="http://schemas.microsoft.com/office/mac/drawingml/2011/main" val="1"/>
            </a:ext>
          </a:extLst>
        </p:spPr>
        <p:txBody>
          <a:bodyPr lIns="135466" tIns="135466" rIns="135466" bIns="135466" anchor="ctr">
            <a:spAutoFit/>
          </a:bodyPr>
          <a:lstStyle>
            <a:lvl1pPr>
              <a:spcBef>
                <a:spcPts val="0"/>
              </a:spcBef>
              <a:defRPr b="0" sz="2000">
                <a:solidFill>
                  <a:srgbClr val="44546A"/>
                </a:solidFill>
                <a:latin typeface="Verdana"/>
                <a:ea typeface="Verdana"/>
                <a:cs typeface="Verdana"/>
                <a:sym typeface="Verdana"/>
              </a:defRPr>
            </a:lvl1pPr>
          </a:lstStyle>
          <a:p>
            <a:pPr/>
            <a:r>
              <a:t>Provision infrastructure</a:t>
            </a:r>
          </a:p>
        </p:txBody>
      </p:sp>
      <p:grpSp>
        <p:nvGrpSpPr>
          <p:cNvPr id="932" name="Group"/>
          <p:cNvGrpSpPr/>
          <p:nvPr/>
        </p:nvGrpSpPr>
        <p:grpSpPr>
          <a:xfrm>
            <a:off x="6736342" y="7645400"/>
            <a:ext cx="16525828" cy="1955800"/>
            <a:chOff x="0" y="0"/>
            <a:chExt cx="16525826" cy="1955800"/>
          </a:xfrm>
        </p:grpSpPr>
        <p:sp>
          <p:nvSpPr>
            <p:cNvPr id="930" name="Rectangle"/>
            <p:cNvSpPr/>
            <p:nvPr/>
          </p:nvSpPr>
          <p:spPr>
            <a:xfrm>
              <a:off x="56498" y="0"/>
              <a:ext cx="16469329" cy="1955800"/>
            </a:xfrm>
            <a:prstGeom prst="rect">
              <a:avLst/>
            </a:prstGeom>
            <a:gradFill flip="none" rotWithShape="1">
              <a:gsLst>
                <a:gs pos="0">
                  <a:srgbClr val="EBEBEB"/>
                </a:gs>
                <a:gs pos="9272">
                  <a:srgbClr val="F5F5F5"/>
                </a:gs>
                <a:gs pos="25852">
                  <a:srgbClr val="FFFFFF"/>
                </a:gs>
                <a:gs pos="43169">
                  <a:srgbClr val="FDFDFD"/>
                </a:gs>
                <a:gs pos="88817">
                  <a:srgbClr val="FBFBFB"/>
                </a:gs>
                <a:gs pos="99315">
                  <a:srgbClr val="FFFFFF"/>
                </a:gs>
              </a:gsLst>
              <a:lin ang="0" scaled="0"/>
            </a:gradFill>
            <a:ln w="12700" cap="flat">
              <a:noFill/>
              <a:miter lim="400000"/>
            </a:ln>
            <a:effectLst/>
          </p:spPr>
          <p:txBody>
            <a:bodyPr wrap="square" lIns="121918" tIns="121918" rIns="121918" bIns="121918" numCol="1" anchor="ctr">
              <a:noAutofit/>
            </a:bodyPr>
            <a:lstStyle/>
            <a:p>
              <a:pPr algn="ctr">
                <a:lnSpc>
                  <a:spcPct val="100000"/>
                </a:lnSpc>
                <a:spcBef>
                  <a:spcPts val="0"/>
                </a:spcBef>
                <a:defRPr b="0" sz="3400">
                  <a:solidFill>
                    <a:srgbClr val="FFFFFF"/>
                  </a:solidFill>
                  <a:latin typeface="Verdana"/>
                  <a:ea typeface="Verdana"/>
                  <a:cs typeface="Verdana"/>
                  <a:sym typeface="Verdana"/>
                </a:defRPr>
              </a:pPr>
            </a:p>
          </p:txBody>
        </p:sp>
        <p:sp>
          <p:nvSpPr>
            <p:cNvPr id="931" name="Rectangle"/>
            <p:cNvSpPr/>
            <p:nvPr/>
          </p:nvSpPr>
          <p:spPr>
            <a:xfrm>
              <a:off x="-1" y="2539"/>
              <a:ext cx="73154" cy="1950724"/>
            </a:xfrm>
            <a:prstGeom prst="rect">
              <a:avLst/>
            </a:prstGeom>
            <a:solidFill>
              <a:srgbClr val="000000"/>
            </a:solidFill>
            <a:ln w="12700" cap="flat">
              <a:noFill/>
              <a:miter lim="400000"/>
            </a:ln>
            <a:effectLst/>
          </p:spPr>
          <p:txBody>
            <a:bodyPr wrap="square" lIns="121918" tIns="121918" rIns="121918" bIns="121918" numCol="1" anchor="ctr">
              <a:noAutofit/>
            </a:bodyPr>
            <a:lstStyle/>
            <a:p>
              <a:pPr algn="ctr">
                <a:lnSpc>
                  <a:spcPct val="100000"/>
                </a:lnSpc>
                <a:spcBef>
                  <a:spcPts val="0"/>
                </a:spcBef>
                <a:defRPr b="0" sz="3400">
                  <a:solidFill>
                    <a:srgbClr val="FFFFFF"/>
                  </a:solidFill>
                  <a:latin typeface="Verdana"/>
                  <a:ea typeface="Verdana"/>
                  <a:cs typeface="Verdana"/>
                  <a:sym typeface="Verdana"/>
                </a:defRPr>
              </a:pPr>
            </a:p>
          </p:txBody>
        </p:sp>
      </p:grpSp>
      <p:grpSp>
        <p:nvGrpSpPr>
          <p:cNvPr id="935" name="Group"/>
          <p:cNvGrpSpPr/>
          <p:nvPr/>
        </p:nvGrpSpPr>
        <p:grpSpPr>
          <a:xfrm>
            <a:off x="6736342" y="9744450"/>
            <a:ext cx="16525828" cy="1959098"/>
            <a:chOff x="0" y="0"/>
            <a:chExt cx="16525826" cy="1959097"/>
          </a:xfrm>
        </p:grpSpPr>
        <p:sp>
          <p:nvSpPr>
            <p:cNvPr id="933" name="Rectangle"/>
            <p:cNvSpPr/>
            <p:nvPr/>
          </p:nvSpPr>
          <p:spPr>
            <a:xfrm>
              <a:off x="56498" y="-1"/>
              <a:ext cx="16469329" cy="1955805"/>
            </a:xfrm>
            <a:prstGeom prst="rect">
              <a:avLst/>
            </a:prstGeom>
            <a:gradFill flip="none" rotWithShape="1">
              <a:gsLst>
                <a:gs pos="0">
                  <a:srgbClr val="EBEBEB"/>
                </a:gs>
                <a:gs pos="9272">
                  <a:srgbClr val="F5F5F5"/>
                </a:gs>
                <a:gs pos="25852">
                  <a:srgbClr val="FFFFFF"/>
                </a:gs>
                <a:gs pos="43169">
                  <a:srgbClr val="FDFDFD"/>
                </a:gs>
                <a:gs pos="88817">
                  <a:srgbClr val="FBFBFB"/>
                </a:gs>
                <a:gs pos="99315">
                  <a:srgbClr val="FFFFFF"/>
                </a:gs>
              </a:gsLst>
              <a:lin ang="0" scaled="0"/>
            </a:gradFill>
            <a:ln w="12700" cap="flat">
              <a:noFill/>
              <a:miter lim="400000"/>
            </a:ln>
            <a:effectLst/>
          </p:spPr>
          <p:txBody>
            <a:bodyPr wrap="square" lIns="121918" tIns="121918" rIns="121918" bIns="121918" numCol="1" anchor="ctr">
              <a:noAutofit/>
            </a:bodyPr>
            <a:lstStyle/>
            <a:p>
              <a:pPr algn="ctr">
                <a:lnSpc>
                  <a:spcPct val="100000"/>
                </a:lnSpc>
                <a:spcBef>
                  <a:spcPts val="0"/>
                </a:spcBef>
                <a:defRPr b="0" sz="3400">
                  <a:solidFill>
                    <a:srgbClr val="FFFFFF"/>
                  </a:solidFill>
                  <a:latin typeface="Verdana"/>
                  <a:ea typeface="Verdana"/>
                  <a:cs typeface="Verdana"/>
                  <a:sym typeface="Verdana"/>
                </a:defRPr>
              </a:pPr>
            </a:p>
          </p:txBody>
        </p:sp>
        <p:sp>
          <p:nvSpPr>
            <p:cNvPr id="934" name="Rectangle"/>
            <p:cNvSpPr/>
            <p:nvPr/>
          </p:nvSpPr>
          <p:spPr>
            <a:xfrm>
              <a:off x="-1" y="3291"/>
              <a:ext cx="73154" cy="1955806"/>
            </a:xfrm>
            <a:prstGeom prst="rect">
              <a:avLst/>
            </a:prstGeom>
            <a:solidFill>
              <a:schemeClr val="accent4"/>
            </a:solidFill>
            <a:ln w="12700" cap="flat">
              <a:noFill/>
              <a:miter lim="400000"/>
            </a:ln>
            <a:effectLst/>
          </p:spPr>
          <p:txBody>
            <a:bodyPr wrap="square" lIns="121918" tIns="121918" rIns="121918" bIns="121918" numCol="1" anchor="ctr">
              <a:noAutofit/>
            </a:bodyPr>
            <a:lstStyle/>
            <a:p>
              <a:pPr algn="ctr">
                <a:lnSpc>
                  <a:spcPct val="100000"/>
                </a:lnSpc>
                <a:spcBef>
                  <a:spcPts val="0"/>
                </a:spcBef>
                <a:defRPr b="0" sz="3400">
                  <a:solidFill>
                    <a:srgbClr val="FFFFFF"/>
                  </a:solidFill>
                  <a:latin typeface="Verdana"/>
                  <a:ea typeface="Verdana"/>
                  <a:cs typeface="Verdana"/>
                  <a:sym typeface="Verdana"/>
                </a:defRPr>
              </a:pPr>
            </a:p>
          </p:txBody>
        </p:sp>
      </p:grpSp>
      <p:grpSp>
        <p:nvGrpSpPr>
          <p:cNvPr id="938" name="Group"/>
          <p:cNvGrpSpPr/>
          <p:nvPr/>
        </p:nvGrpSpPr>
        <p:grpSpPr>
          <a:xfrm>
            <a:off x="6736342" y="5575513"/>
            <a:ext cx="16525828" cy="1968503"/>
            <a:chOff x="0" y="0"/>
            <a:chExt cx="16525826" cy="1968501"/>
          </a:xfrm>
        </p:grpSpPr>
        <p:sp>
          <p:nvSpPr>
            <p:cNvPr id="936" name="Rectangle"/>
            <p:cNvSpPr/>
            <p:nvPr/>
          </p:nvSpPr>
          <p:spPr>
            <a:xfrm>
              <a:off x="56498" y="12700"/>
              <a:ext cx="16469329" cy="1955802"/>
            </a:xfrm>
            <a:prstGeom prst="rect">
              <a:avLst/>
            </a:prstGeom>
            <a:gradFill flip="none" rotWithShape="1">
              <a:gsLst>
                <a:gs pos="0">
                  <a:srgbClr val="EBEBEB"/>
                </a:gs>
                <a:gs pos="9272">
                  <a:srgbClr val="F5F5F5"/>
                </a:gs>
                <a:gs pos="25852">
                  <a:srgbClr val="FFFFFF"/>
                </a:gs>
                <a:gs pos="43169">
                  <a:srgbClr val="FDFDFD"/>
                </a:gs>
                <a:gs pos="88817">
                  <a:srgbClr val="FBFBFB"/>
                </a:gs>
                <a:gs pos="99315">
                  <a:srgbClr val="FFFFFF"/>
                </a:gs>
              </a:gsLst>
              <a:lin ang="0" scaled="0"/>
            </a:gradFill>
            <a:ln w="12700" cap="flat">
              <a:noFill/>
              <a:miter lim="400000"/>
            </a:ln>
            <a:effectLst/>
          </p:spPr>
          <p:txBody>
            <a:bodyPr wrap="square" lIns="121918" tIns="121918" rIns="121918" bIns="121918" numCol="1" anchor="ctr">
              <a:noAutofit/>
            </a:bodyPr>
            <a:lstStyle/>
            <a:p>
              <a:pPr algn="ctr">
                <a:lnSpc>
                  <a:spcPct val="100000"/>
                </a:lnSpc>
                <a:spcBef>
                  <a:spcPts val="0"/>
                </a:spcBef>
                <a:defRPr b="0" sz="3400">
                  <a:solidFill>
                    <a:srgbClr val="FFFFFF"/>
                  </a:solidFill>
                  <a:latin typeface="Verdana"/>
                  <a:ea typeface="Verdana"/>
                  <a:cs typeface="Verdana"/>
                  <a:sym typeface="Verdana"/>
                </a:defRPr>
              </a:pPr>
            </a:p>
          </p:txBody>
        </p:sp>
        <p:sp>
          <p:nvSpPr>
            <p:cNvPr id="937" name="Rectangle"/>
            <p:cNvSpPr/>
            <p:nvPr/>
          </p:nvSpPr>
          <p:spPr>
            <a:xfrm>
              <a:off x="-1" y="0"/>
              <a:ext cx="73154" cy="1955802"/>
            </a:xfrm>
            <a:prstGeom prst="rect">
              <a:avLst/>
            </a:prstGeom>
            <a:solidFill>
              <a:schemeClr val="accent5"/>
            </a:solidFill>
            <a:ln w="12700" cap="flat">
              <a:noFill/>
              <a:miter lim="400000"/>
            </a:ln>
            <a:effectLst/>
          </p:spPr>
          <p:txBody>
            <a:bodyPr wrap="square" lIns="121918" tIns="121918" rIns="121918" bIns="121918" numCol="1" anchor="ctr">
              <a:noAutofit/>
            </a:bodyPr>
            <a:lstStyle/>
            <a:p>
              <a:pPr algn="ctr">
                <a:lnSpc>
                  <a:spcPct val="100000"/>
                </a:lnSpc>
                <a:spcBef>
                  <a:spcPts val="0"/>
                </a:spcBef>
                <a:defRPr b="0" sz="3400">
                  <a:solidFill>
                    <a:srgbClr val="FFFFFF"/>
                  </a:solidFill>
                  <a:latin typeface="Verdana"/>
                  <a:ea typeface="Verdana"/>
                  <a:cs typeface="Verdana"/>
                  <a:sym typeface="Verdana"/>
                </a:defRPr>
              </a:pPr>
            </a:p>
          </p:txBody>
        </p:sp>
      </p:grpSp>
      <p:sp>
        <p:nvSpPr>
          <p:cNvPr id="939" name="Shape"/>
          <p:cNvSpPr/>
          <p:nvPr/>
        </p:nvSpPr>
        <p:spPr>
          <a:xfrm>
            <a:off x="10255083" y="7117380"/>
            <a:ext cx="5031636" cy="291596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0816"/>
                </a:moveTo>
                <a:lnTo>
                  <a:pt x="10782" y="21600"/>
                </a:lnTo>
                <a:lnTo>
                  <a:pt x="0" y="10847"/>
                </a:lnTo>
                <a:lnTo>
                  <a:pt x="10782" y="0"/>
                </a:lnTo>
                <a:lnTo>
                  <a:pt x="21600" y="10816"/>
                </a:lnTo>
                <a:close/>
              </a:path>
            </a:pathLst>
          </a:custGeom>
          <a:solidFill>
            <a:srgbClr val="44546A">
              <a:alpha val="26000"/>
            </a:srgbClr>
          </a:solidFill>
          <a:ln w="63500">
            <a:solidFill>
              <a:srgbClr val="44546A"/>
            </a:solidFill>
            <a:miter/>
          </a:ln>
        </p:spPr>
        <p:txBody>
          <a:bodyPr lIns="121918" tIns="121918" rIns="121918" bIns="121918"/>
          <a:lstStyle/>
          <a:p>
            <a:pPr>
              <a:lnSpc>
                <a:spcPct val="100000"/>
              </a:lnSpc>
              <a:spcBef>
                <a:spcPts val="0"/>
              </a:spcBef>
              <a:defRPr b="0" sz="3400">
                <a:solidFill>
                  <a:srgbClr val="FFFFFF"/>
                </a:solidFill>
                <a:latin typeface="Verdana"/>
                <a:ea typeface="Verdana"/>
                <a:cs typeface="Verdana"/>
                <a:sym typeface="Verdana"/>
              </a:defRPr>
            </a:pPr>
          </a:p>
        </p:txBody>
      </p:sp>
      <p:sp>
        <p:nvSpPr>
          <p:cNvPr id="940" name="Shape"/>
          <p:cNvSpPr/>
          <p:nvPr/>
        </p:nvSpPr>
        <p:spPr>
          <a:xfrm>
            <a:off x="10255083" y="9170668"/>
            <a:ext cx="5031636" cy="291596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0816"/>
                </a:moveTo>
                <a:lnTo>
                  <a:pt x="10782" y="21600"/>
                </a:lnTo>
                <a:lnTo>
                  <a:pt x="0" y="10847"/>
                </a:lnTo>
                <a:lnTo>
                  <a:pt x="10782" y="0"/>
                </a:lnTo>
                <a:lnTo>
                  <a:pt x="21600" y="10816"/>
                </a:lnTo>
                <a:close/>
              </a:path>
            </a:pathLst>
          </a:custGeom>
          <a:solidFill>
            <a:schemeClr val="accent4">
              <a:alpha val="14000"/>
            </a:schemeClr>
          </a:solidFill>
          <a:ln w="63500">
            <a:solidFill>
              <a:schemeClr val="accent4">
                <a:alpha val="56000"/>
              </a:schemeClr>
            </a:solidFill>
            <a:miter/>
          </a:ln>
        </p:spPr>
        <p:txBody>
          <a:bodyPr lIns="121918" tIns="121918" rIns="121918" bIns="121918"/>
          <a:lstStyle/>
          <a:p>
            <a:pPr>
              <a:lnSpc>
                <a:spcPct val="100000"/>
              </a:lnSpc>
              <a:spcBef>
                <a:spcPts val="0"/>
              </a:spcBef>
              <a:defRPr b="0" sz="3400">
                <a:solidFill>
                  <a:srgbClr val="FFFFFF"/>
                </a:solidFill>
                <a:latin typeface="Verdana"/>
                <a:ea typeface="Verdana"/>
                <a:cs typeface="Verdana"/>
                <a:sym typeface="Verdana"/>
              </a:defRPr>
            </a:pPr>
          </a:p>
        </p:txBody>
      </p:sp>
      <p:sp>
        <p:nvSpPr>
          <p:cNvPr id="941" name="Shape"/>
          <p:cNvSpPr/>
          <p:nvPr/>
        </p:nvSpPr>
        <p:spPr>
          <a:xfrm>
            <a:off x="10255083" y="5092877"/>
            <a:ext cx="5031636" cy="291596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0816"/>
                </a:moveTo>
                <a:lnTo>
                  <a:pt x="10782" y="21600"/>
                </a:lnTo>
                <a:lnTo>
                  <a:pt x="0" y="10847"/>
                </a:lnTo>
                <a:lnTo>
                  <a:pt x="10782" y="0"/>
                </a:lnTo>
                <a:lnTo>
                  <a:pt x="21600" y="10816"/>
                </a:lnTo>
                <a:close/>
              </a:path>
            </a:pathLst>
          </a:custGeom>
          <a:solidFill>
            <a:schemeClr val="accent5">
              <a:alpha val="26000"/>
            </a:schemeClr>
          </a:solidFill>
          <a:ln w="63500">
            <a:solidFill>
              <a:schemeClr val="accent5"/>
            </a:solidFill>
            <a:miter/>
          </a:ln>
        </p:spPr>
        <p:txBody>
          <a:bodyPr lIns="121918" tIns="121918" rIns="121918" bIns="121918"/>
          <a:lstStyle/>
          <a:p>
            <a:pPr>
              <a:lnSpc>
                <a:spcPct val="100000"/>
              </a:lnSpc>
              <a:spcBef>
                <a:spcPts val="0"/>
              </a:spcBef>
              <a:defRPr b="0" sz="3400">
                <a:solidFill>
                  <a:srgbClr val="FFFFFF"/>
                </a:solidFill>
                <a:latin typeface="Verdana"/>
                <a:ea typeface="Verdana"/>
                <a:cs typeface="Verdana"/>
                <a:sym typeface="Verdana"/>
              </a:defRPr>
            </a:pPr>
          </a:p>
        </p:txBody>
      </p:sp>
      <p:sp>
        <p:nvSpPr>
          <p:cNvPr id="942" name="The 3 essential elements of infrastructure"/>
          <p:cNvSpPr txBox="1"/>
          <p:nvPr>
            <p:ph type="title"/>
          </p:nvPr>
        </p:nvSpPr>
        <p:spPr>
          <a:xfrm>
            <a:off x="1565396" y="1011926"/>
            <a:ext cx="21622310" cy="2207525"/>
          </a:xfrm>
          <a:prstGeom prst="rect">
            <a:avLst/>
          </a:prstGeom>
        </p:spPr>
        <p:txBody>
          <a:bodyPr/>
          <a:lstStyle>
            <a:lvl1pPr>
              <a:defRPr spc="-200" sz="5600">
                <a:latin typeface="Verdana"/>
                <a:ea typeface="Verdana"/>
                <a:cs typeface="Verdana"/>
                <a:sym typeface="Verdana"/>
              </a:defRPr>
            </a:lvl1pPr>
          </a:lstStyle>
          <a:p>
            <a:pPr/>
            <a:r>
              <a:t>The 3 essential elements of infrastructure</a:t>
            </a:r>
          </a:p>
        </p:txBody>
      </p:sp>
    </p:spTree>
  </p:cSld>
  <p:clrMapOvr>
    <a:masterClrMapping/>
  </p:clrMapOvr>
  <p:transition xmlns:p14="http://schemas.microsoft.com/office/powerpoint/2010/main" spd="med" advClick="1"/>
</p:sld>
</file>

<file path=ppt/slides/slide1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20" name="Title 2"/>
          <p:cNvSpPr txBox="1"/>
          <p:nvPr>
            <p:ph type="title"/>
          </p:nvPr>
        </p:nvSpPr>
        <p:spPr>
          <a:xfrm>
            <a:off x="1451868" y="783573"/>
            <a:ext cx="21746798" cy="1784533"/>
          </a:xfrm>
          <a:prstGeom prst="rect">
            <a:avLst/>
          </a:prstGeom>
        </p:spPr>
        <p:txBody>
          <a:bodyPr/>
          <a:lstStyle>
            <a:lvl1pPr>
              <a:defRPr spc="-200"/>
            </a:lvl1pPr>
          </a:lstStyle>
          <a:p>
            <a:pPr/>
            <a:r>
              <a:t>Private Module Registry</a:t>
            </a:r>
          </a:p>
        </p:txBody>
      </p:sp>
      <p:sp>
        <p:nvSpPr>
          <p:cNvPr id="1921" name="Text Placeholder 3"/>
          <p:cNvSpPr txBox="1"/>
          <p:nvPr>
            <p:ph type="body" sz="quarter" idx="1"/>
          </p:nvPr>
        </p:nvSpPr>
        <p:spPr>
          <a:xfrm>
            <a:off x="9612351" y="12882563"/>
            <a:ext cx="12679326" cy="547688"/>
          </a:xfrm>
          <a:prstGeom prst="rect">
            <a:avLst/>
          </a:prstGeom>
        </p:spPr>
        <p:txBody>
          <a:bodyPr/>
          <a:lstStyle>
            <a:lvl1pPr marL="0" indent="0" algn="r" defTabSz="2048255">
              <a:spcBef>
                <a:spcPts val="2100"/>
              </a:spcBef>
              <a:buSzTx/>
              <a:buFont typeface="Wingdings"/>
              <a:buNone/>
              <a:defRPr sz="2016">
                <a:solidFill>
                  <a:schemeClr val="accent2"/>
                </a:solidFill>
              </a:defRPr>
            </a:lvl1pPr>
          </a:lstStyle>
          <a:p>
            <a:pPr/>
            <a:r>
              <a:t>https://www.terraform.io/docs/enterprise/registry</a:t>
            </a:r>
          </a:p>
        </p:txBody>
      </p:sp>
      <p:pic>
        <p:nvPicPr>
          <p:cNvPr id="1922" name="Picture 2" descr="Picture 2"/>
          <p:cNvPicPr>
            <a:picLocks noChangeAspect="1"/>
          </p:cNvPicPr>
          <p:nvPr/>
        </p:nvPicPr>
        <p:blipFill>
          <a:blip r:embed="rId3">
            <a:extLst/>
          </a:blip>
          <a:stretch>
            <a:fillRect/>
          </a:stretch>
        </p:blipFill>
        <p:spPr>
          <a:xfrm>
            <a:off x="3857314" y="2568107"/>
            <a:ext cx="16935905" cy="10171432"/>
          </a:xfrm>
          <a:prstGeom prst="rect">
            <a:avLst/>
          </a:prstGeom>
          <a:ln w="12700">
            <a:miter lim="400000"/>
          </a:ln>
        </p:spPr>
      </p:pic>
    </p:spTree>
  </p:cSld>
  <p:clrMapOvr>
    <a:masterClrMapping/>
  </p:clrMapOvr>
  <p:transition xmlns:p14="http://schemas.microsoft.com/office/powerpoint/2010/main" spd="med" advClick="1"/>
</p:sld>
</file>

<file path=ppt/slides/slide1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26" name="Text Placeholder 1"/>
          <p:cNvSpPr txBox="1"/>
          <p:nvPr>
            <p:ph type="body" sz="quarter" idx="1"/>
          </p:nvPr>
        </p:nvSpPr>
        <p:spPr>
          <a:xfrm>
            <a:off x="7997753" y="7527558"/>
            <a:ext cx="13027165" cy="2184402"/>
          </a:xfrm>
          <a:prstGeom prst="rect">
            <a:avLst/>
          </a:prstGeom>
        </p:spPr>
        <p:txBody>
          <a:bodyPr/>
          <a:lstStyle/>
          <a:p>
            <a:pPr/>
          </a:p>
        </p:txBody>
      </p:sp>
      <p:sp>
        <p:nvSpPr>
          <p:cNvPr id="1927" name="Title 2"/>
          <p:cNvSpPr txBox="1"/>
          <p:nvPr>
            <p:ph type="title"/>
          </p:nvPr>
        </p:nvSpPr>
        <p:spPr>
          <a:xfrm>
            <a:off x="7996235" y="4148299"/>
            <a:ext cx="13030202" cy="3315759"/>
          </a:xfrm>
          <a:prstGeom prst="rect">
            <a:avLst/>
          </a:prstGeom>
        </p:spPr>
        <p:txBody>
          <a:bodyPr/>
          <a:lstStyle/>
          <a:p>
            <a:pPr/>
            <a:r>
              <a:t>DEMO</a:t>
            </a:r>
          </a:p>
        </p:txBody>
      </p:sp>
    </p:spTree>
  </p:cSld>
  <p:clrMapOvr>
    <a:masterClrMapping/>
  </p:clrMapOvr>
  <p:transition xmlns:p14="http://schemas.microsoft.com/office/powerpoint/2010/main" spd="med" advClick="1"/>
</p:sld>
</file>

<file path=ppt/slides/slide1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1931" name="Text Placeholder 8"/>
          <p:cNvSpPr txBox="1"/>
          <p:nvPr>
            <p:ph type="body" sz="quarter" idx="1"/>
          </p:nvPr>
        </p:nvSpPr>
        <p:spPr>
          <a:xfrm>
            <a:off x="7997753" y="7527558"/>
            <a:ext cx="13027165" cy="2184402"/>
          </a:xfrm>
          <a:prstGeom prst="rect">
            <a:avLst/>
          </a:prstGeom>
        </p:spPr>
        <p:txBody>
          <a:bodyPr/>
          <a:lstStyle/>
          <a:p>
            <a:pPr/>
            <a:r>
              <a:t>03 - Provision Azure Virtual Machines</a:t>
            </a:r>
          </a:p>
        </p:txBody>
      </p:sp>
      <p:sp>
        <p:nvSpPr>
          <p:cNvPr id="1932" name="Title 7"/>
          <p:cNvSpPr txBox="1"/>
          <p:nvPr>
            <p:ph type="title"/>
          </p:nvPr>
        </p:nvSpPr>
        <p:spPr>
          <a:xfrm>
            <a:off x="7996235" y="4148299"/>
            <a:ext cx="13030202" cy="3315759"/>
          </a:xfrm>
          <a:prstGeom prst="rect">
            <a:avLst/>
          </a:prstGeom>
        </p:spPr>
        <p:txBody>
          <a:bodyPr/>
          <a:lstStyle/>
          <a:p>
            <a:pPr/>
            <a:r>
              <a:t>Challenge</a:t>
            </a:r>
          </a:p>
        </p:txBody>
      </p:sp>
    </p:spTree>
  </p:cSld>
  <p:clrMapOvr>
    <a:masterClrMapping/>
  </p:clrMapOvr>
  <p:transition xmlns:p14="http://schemas.microsoft.com/office/powerpoint/2010/main" spd="med" advClick="1"/>
</p:sld>
</file>

<file path=ppt/slides/slide1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1936" name="Text Placeholder 8"/>
          <p:cNvSpPr txBox="1"/>
          <p:nvPr>
            <p:ph type="body" sz="quarter" idx="1"/>
          </p:nvPr>
        </p:nvSpPr>
        <p:spPr>
          <a:xfrm>
            <a:off x="7997753" y="7527558"/>
            <a:ext cx="13027165" cy="2184402"/>
          </a:xfrm>
          <a:prstGeom prst="rect">
            <a:avLst/>
          </a:prstGeom>
        </p:spPr>
        <p:txBody>
          <a:bodyPr/>
          <a:lstStyle/>
          <a:p>
            <a:pPr/>
            <a:r>
              <a:t>04 - Scaling Infrastructure with Count</a:t>
            </a:r>
          </a:p>
        </p:txBody>
      </p:sp>
      <p:sp>
        <p:nvSpPr>
          <p:cNvPr id="1937" name="Title 7"/>
          <p:cNvSpPr txBox="1"/>
          <p:nvPr>
            <p:ph type="title"/>
          </p:nvPr>
        </p:nvSpPr>
        <p:spPr>
          <a:xfrm>
            <a:off x="7996235" y="4148299"/>
            <a:ext cx="13030202" cy="3315759"/>
          </a:xfrm>
          <a:prstGeom prst="rect">
            <a:avLst/>
          </a:prstGeom>
        </p:spPr>
        <p:txBody>
          <a:bodyPr/>
          <a:lstStyle/>
          <a:p>
            <a:pPr/>
            <a:r>
              <a:t>Challenge</a:t>
            </a:r>
          </a:p>
        </p:txBody>
      </p:sp>
    </p:spTree>
  </p:cSld>
  <p:clrMapOvr>
    <a:masterClrMapping/>
  </p:clrMapOvr>
  <p:transition xmlns:p14="http://schemas.microsoft.com/office/powerpoint/2010/main" spd="med" advClick="1"/>
</p:sld>
</file>

<file path=ppt/slides/slide1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41" name="Text Placeholder 5"/>
          <p:cNvSpPr txBox="1"/>
          <p:nvPr>
            <p:ph type="body" sz="quarter" idx="1"/>
          </p:nvPr>
        </p:nvSpPr>
        <p:spPr>
          <a:xfrm>
            <a:off x="7996235" y="7540258"/>
            <a:ext cx="12890739" cy="2184402"/>
          </a:xfrm>
          <a:prstGeom prst="rect">
            <a:avLst/>
          </a:prstGeom>
        </p:spPr>
        <p:txBody>
          <a:bodyPr/>
          <a:lstStyle/>
          <a:p>
            <a:pPr/>
          </a:p>
        </p:txBody>
      </p:sp>
      <p:sp>
        <p:nvSpPr>
          <p:cNvPr id="1942" name="Title 4"/>
          <p:cNvSpPr txBox="1"/>
          <p:nvPr>
            <p:ph type="title"/>
          </p:nvPr>
        </p:nvSpPr>
        <p:spPr>
          <a:xfrm>
            <a:off x="7996235" y="4148299"/>
            <a:ext cx="13030202" cy="3315759"/>
          </a:xfrm>
          <a:prstGeom prst="rect">
            <a:avLst/>
          </a:prstGeom>
        </p:spPr>
        <p:txBody>
          <a:bodyPr/>
          <a:lstStyle/>
          <a:p>
            <a:pPr/>
            <a:r>
              <a:t>Backend</a:t>
            </a:r>
          </a:p>
        </p:txBody>
      </p:sp>
    </p:spTree>
  </p:cSld>
  <p:clrMapOvr>
    <a:masterClrMapping/>
  </p:clrMapOvr>
  <p:transition xmlns:p14="http://schemas.microsoft.com/office/powerpoint/2010/main" spd="med" advClick="1"/>
</p:sld>
</file>

<file path=ppt/slides/slide1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44" name="Text Placeholder 1"/>
          <p:cNvSpPr txBox="1"/>
          <p:nvPr>
            <p:ph type="body" idx="1"/>
          </p:nvPr>
        </p:nvSpPr>
        <p:spPr>
          <a:xfrm>
            <a:off x="1453185" y="3349718"/>
            <a:ext cx="21745482" cy="9241294"/>
          </a:xfrm>
          <a:prstGeom prst="rect">
            <a:avLst/>
          </a:prstGeom>
        </p:spPr>
        <p:txBody>
          <a:bodyPr/>
          <a:lstStyle/>
          <a:p>
            <a:pPr marL="0" indent="0">
              <a:buSzTx/>
              <a:buFont typeface="Wingdings"/>
              <a:buNone/>
            </a:pPr>
          </a:p>
          <a:p>
            <a:pPr marL="0" indent="0">
              <a:buSzTx/>
              <a:buFont typeface="Wingdings"/>
              <a:buNone/>
            </a:pPr>
            <a:r>
              <a:t>Determines how state is loaded and how an operations are executed.</a:t>
            </a:r>
          </a:p>
          <a:p>
            <a:pPr marL="0" indent="0">
              <a:buSzTx/>
              <a:buFont typeface="Wingdings"/>
              <a:buNone/>
            </a:pPr>
          </a:p>
          <a:p>
            <a:pPr marL="0" indent="0">
              <a:buSzTx/>
              <a:buFont typeface="Wingdings"/>
              <a:buNone/>
            </a:pPr>
            <a:r>
              <a:t>Enables non-local file state storage, remote execution, etc.</a:t>
            </a:r>
          </a:p>
          <a:p>
            <a:pPr marL="0" indent="0">
              <a:buSzTx/>
              <a:buFont typeface="Wingdings"/>
              <a:buNone/>
            </a:pPr>
            <a:br/>
            <a:r>
              <a:t>By default, Terraform uses the "local" backend.</a:t>
            </a:r>
          </a:p>
        </p:txBody>
      </p:sp>
      <p:sp>
        <p:nvSpPr>
          <p:cNvPr id="1945" name="Title 2"/>
          <p:cNvSpPr txBox="1"/>
          <p:nvPr>
            <p:ph type="title"/>
          </p:nvPr>
        </p:nvSpPr>
        <p:spPr>
          <a:xfrm>
            <a:off x="1451868" y="783573"/>
            <a:ext cx="21746798" cy="1784533"/>
          </a:xfrm>
          <a:prstGeom prst="rect">
            <a:avLst/>
          </a:prstGeom>
        </p:spPr>
        <p:txBody>
          <a:bodyPr/>
          <a:lstStyle>
            <a:lvl1pPr>
              <a:defRPr spc="-200"/>
            </a:lvl1pPr>
          </a:lstStyle>
          <a:p>
            <a:pPr/>
            <a:r>
              <a:t>Backend</a:t>
            </a:r>
          </a:p>
        </p:txBody>
      </p:sp>
      <p:sp>
        <p:nvSpPr>
          <p:cNvPr id="1946" name="Text Placeholder 3"/>
          <p:cNvSpPr/>
          <p:nvPr>
            <p:ph type="body" idx="13"/>
          </p:nvPr>
        </p:nvSpPr>
        <p:spPr>
          <a:prstGeom prst="rect">
            <a:avLst/>
          </a:prstGeom>
          <a:extLst>
            <a:ext uri="{C572A759-6A51-4108-AA02-DFA0A04FC94B}">
              <ma14:wrappingTextBoxFlag xmlns:ma14="http://schemas.microsoft.com/office/mac/drawingml/2011/main" val="1"/>
            </a:ext>
          </a:extLst>
        </p:spPr>
        <p:txBody>
          <a:bodyPr/>
          <a:lstStyle>
            <a:lvl1pPr marL="0" indent="0" algn="r" defTabSz="2048255">
              <a:spcBef>
                <a:spcPts val="2100"/>
              </a:spcBef>
              <a:buClrTx/>
              <a:buSzTx/>
              <a:buNone/>
              <a:defRPr sz="2016">
                <a:solidFill>
                  <a:schemeClr val="accent2"/>
                </a:solidFill>
              </a:defRPr>
            </a:lvl1pPr>
          </a:lstStyle>
          <a:p>
            <a:pPr/>
            <a:r>
              <a:t>https://www.terraform.io/docs/backends/types/index.html</a:t>
            </a:r>
          </a:p>
        </p:txBody>
      </p:sp>
    </p:spTree>
  </p:cSld>
  <p:clrMapOvr>
    <a:masterClrMapping/>
  </p:clrMapOvr>
  <p:transition xmlns:p14="http://schemas.microsoft.com/office/powerpoint/2010/main" spd="med" advClick="1"/>
</p:sld>
</file>

<file path=ppt/slides/slide1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50" name="Text Placeholder 1"/>
          <p:cNvSpPr txBox="1"/>
          <p:nvPr>
            <p:ph type="body" idx="1"/>
          </p:nvPr>
        </p:nvSpPr>
        <p:spPr>
          <a:xfrm>
            <a:off x="1453185" y="3349718"/>
            <a:ext cx="21745482" cy="9241294"/>
          </a:xfrm>
          <a:prstGeom prst="rect">
            <a:avLst/>
          </a:prstGeom>
        </p:spPr>
        <p:txBody>
          <a:bodyPr/>
          <a:lstStyle/>
          <a:p>
            <a:pPr marL="0" indent="0">
              <a:buSzTx/>
              <a:buFont typeface="Wingdings"/>
              <a:buNone/>
            </a:pPr>
          </a:p>
          <a:p>
            <a:pPr marL="0" indent="0">
              <a:spcBef>
                <a:spcPts val="0"/>
              </a:spcBef>
              <a:buSzTx/>
              <a:buFont typeface="Wingdings"/>
              <a:buNone/>
              <a:defRPr>
                <a:solidFill>
                  <a:srgbClr val="D73A49"/>
                </a:solidFill>
                <a:latin typeface="Menlo"/>
                <a:ea typeface="Menlo"/>
                <a:cs typeface="Menlo"/>
                <a:sym typeface="Menlo"/>
              </a:defRPr>
            </a:pPr>
            <a:r>
              <a:t>terraform</a:t>
            </a:r>
            <a:r>
              <a:rPr>
                <a:solidFill>
                  <a:srgbClr val="24292E"/>
                </a:solidFill>
              </a:rPr>
              <a:t> {</a:t>
            </a:r>
            <a:endParaRPr sz="1800">
              <a:latin typeface="Times New Roman"/>
              <a:ea typeface="Times New Roman"/>
              <a:cs typeface="Times New Roman"/>
              <a:sym typeface="Times New Roman"/>
            </a:endParaRPr>
          </a:p>
          <a:p>
            <a:pPr marL="0" indent="0">
              <a:spcBef>
                <a:spcPts val="0"/>
              </a:spcBef>
              <a:buSzTx/>
              <a:buFont typeface="Wingdings"/>
              <a:buNone/>
              <a:defRPr>
                <a:solidFill>
                  <a:srgbClr val="24292E"/>
                </a:solidFill>
                <a:latin typeface="Menlo"/>
                <a:ea typeface="Menlo"/>
                <a:cs typeface="Menlo"/>
                <a:sym typeface="Menlo"/>
              </a:defRPr>
            </a:pPr>
            <a:r>
              <a:t>  </a:t>
            </a:r>
            <a:r>
              <a:rPr>
                <a:solidFill>
                  <a:srgbClr val="D73A49"/>
                </a:solidFill>
              </a:rPr>
              <a:t>backend</a:t>
            </a:r>
            <a:r>
              <a:rPr>
                <a:solidFill>
                  <a:srgbClr val="22863A"/>
                </a:solidFill>
              </a:rPr>
              <a:t> "azurerm"</a:t>
            </a:r>
            <a:r>
              <a:t> {</a:t>
            </a:r>
            <a:endParaRPr sz="1800">
              <a:latin typeface="Times New Roman"/>
              <a:ea typeface="Times New Roman"/>
              <a:cs typeface="Times New Roman"/>
              <a:sym typeface="Times New Roman"/>
            </a:endParaRPr>
          </a:p>
          <a:p>
            <a:pPr marL="0" indent="0">
              <a:spcBef>
                <a:spcPts val="0"/>
              </a:spcBef>
              <a:buSzTx/>
              <a:buFont typeface="Wingdings"/>
              <a:buNone/>
              <a:defRPr>
                <a:solidFill>
                  <a:srgbClr val="24292E"/>
                </a:solidFill>
                <a:latin typeface="Menlo"/>
                <a:ea typeface="Menlo"/>
                <a:cs typeface="Menlo"/>
                <a:sym typeface="Menlo"/>
              </a:defRPr>
            </a:pPr>
            <a:r>
              <a:t>    storage_account_name </a:t>
            </a:r>
            <a:r>
              <a:rPr>
                <a:solidFill>
                  <a:srgbClr val="D73A49"/>
                </a:solidFill>
              </a:rPr>
              <a:t>=</a:t>
            </a:r>
            <a:r>
              <a:t> </a:t>
            </a:r>
            <a:r>
              <a:rPr>
                <a:solidFill>
                  <a:srgbClr val="22863A"/>
                </a:solidFill>
              </a:rPr>
              <a:t>"myorgeastus8x76ghf"</a:t>
            </a:r>
            <a:endParaRPr sz="1800">
              <a:latin typeface="Times New Roman"/>
              <a:ea typeface="Times New Roman"/>
              <a:cs typeface="Times New Roman"/>
              <a:sym typeface="Times New Roman"/>
            </a:endParaRPr>
          </a:p>
          <a:p>
            <a:pPr marL="0" indent="0">
              <a:spcBef>
                <a:spcPts val="0"/>
              </a:spcBef>
              <a:buSzTx/>
              <a:buFont typeface="Wingdings"/>
              <a:buNone/>
              <a:defRPr>
                <a:solidFill>
                  <a:srgbClr val="24292E"/>
                </a:solidFill>
                <a:latin typeface="Menlo"/>
                <a:ea typeface="Menlo"/>
                <a:cs typeface="Menlo"/>
                <a:sym typeface="Menlo"/>
              </a:defRPr>
            </a:pPr>
            <a:r>
              <a:t>    container_name       </a:t>
            </a:r>
            <a:r>
              <a:rPr>
                <a:solidFill>
                  <a:srgbClr val="D73A49"/>
                </a:solidFill>
              </a:rPr>
              <a:t>=</a:t>
            </a:r>
            <a:r>
              <a:t> </a:t>
            </a:r>
            <a:r>
              <a:rPr>
                <a:solidFill>
                  <a:srgbClr val="22863A"/>
                </a:solidFill>
              </a:rPr>
              <a:t>"terraformstate"</a:t>
            </a:r>
            <a:endParaRPr sz="1800">
              <a:latin typeface="Times New Roman"/>
              <a:ea typeface="Times New Roman"/>
              <a:cs typeface="Times New Roman"/>
              <a:sym typeface="Times New Roman"/>
            </a:endParaRPr>
          </a:p>
          <a:p>
            <a:pPr marL="0" indent="0">
              <a:spcBef>
                <a:spcPts val="0"/>
              </a:spcBef>
              <a:buSzTx/>
              <a:buFont typeface="Wingdings"/>
              <a:buNone/>
              <a:defRPr>
                <a:solidFill>
                  <a:srgbClr val="24292E"/>
                </a:solidFill>
                <a:latin typeface="Menlo"/>
                <a:ea typeface="Menlo"/>
                <a:cs typeface="Menlo"/>
                <a:sym typeface="Menlo"/>
              </a:defRPr>
            </a:pPr>
            <a:r>
              <a:t>    key                  </a:t>
            </a:r>
            <a:r>
              <a:rPr>
                <a:solidFill>
                  <a:srgbClr val="D73A49"/>
                </a:solidFill>
              </a:rPr>
              <a:t>=</a:t>
            </a:r>
            <a:r>
              <a:t> </a:t>
            </a:r>
            <a:r>
              <a:rPr>
                <a:solidFill>
                  <a:srgbClr val="22863A"/>
                </a:solidFill>
              </a:rPr>
              <a:t>"dev.terraform.tfstate"</a:t>
            </a:r>
            <a:endParaRPr sz="1800">
              <a:latin typeface="Times New Roman"/>
              <a:ea typeface="Times New Roman"/>
              <a:cs typeface="Times New Roman"/>
              <a:sym typeface="Times New Roman"/>
            </a:endParaRPr>
          </a:p>
          <a:p>
            <a:pPr marL="0" indent="0">
              <a:spcBef>
                <a:spcPts val="0"/>
              </a:spcBef>
              <a:buSzTx/>
              <a:buFont typeface="Wingdings"/>
              <a:buNone/>
              <a:defRPr>
                <a:solidFill>
                  <a:srgbClr val="24292E"/>
                </a:solidFill>
                <a:latin typeface="Menlo"/>
                <a:ea typeface="Menlo"/>
                <a:cs typeface="Menlo"/>
                <a:sym typeface="Menlo"/>
              </a:defRPr>
            </a:pPr>
            <a:r>
              <a:t>  }</a:t>
            </a:r>
            <a:endParaRPr sz="1800">
              <a:latin typeface="Times New Roman"/>
              <a:ea typeface="Times New Roman"/>
              <a:cs typeface="Times New Roman"/>
              <a:sym typeface="Times New Roman"/>
            </a:endParaRPr>
          </a:p>
          <a:p>
            <a:pPr marL="0" indent="0">
              <a:spcBef>
                <a:spcPts val="0"/>
              </a:spcBef>
              <a:buSzTx/>
              <a:buFont typeface="Wingdings"/>
              <a:buNone/>
              <a:defRPr>
                <a:solidFill>
                  <a:srgbClr val="24292E"/>
                </a:solidFill>
                <a:latin typeface="Menlo"/>
                <a:ea typeface="Menlo"/>
                <a:cs typeface="Menlo"/>
                <a:sym typeface="Menlo"/>
              </a:defRPr>
            </a:pPr>
            <a:r>
              <a:t>}</a:t>
            </a:r>
          </a:p>
        </p:txBody>
      </p:sp>
      <p:sp>
        <p:nvSpPr>
          <p:cNvPr id="1951" name="Title 2"/>
          <p:cNvSpPr txBox="1"/>
          <p:nvPr>
            <p:ph type="title"/>
          </p:nvPr>
        </p:nvSpPr>
        <p:spPr>
          <a:xfrm>
            <a:off x="1451868" y="783573"/>
            <a:ext cx="21746798" cy="1784533"/>
          </a:xfrm>
          <a:prstGeom prst="rect">
            <a:avLst/>
          </a:prstGeom>
        </p:spPr>
        <p:txBody>
          <a:bodyPr/>
          <a:lstStyle/>
          <a:p>
            <a:pPr defTabSz="1389888">
              <a:spcBef>
                <a:spcPts val="1300"/>
              </a:spcBef>
              <a:defRPr spc="-152" sz="5016"/>
            </a:pPr>
            <a:r>
              <a:t>Backend- azurerm</a:t>
            </a:r>
            <a:br/>
          </a:p>
        </p:txBody>
      </p:sp>
      <p:sp>
        <p:nvSpPr>
          <p:cNvPr id="1952" name="Text Placeholder 3"/>
          <p:cNvSpPr/>
          <p:nvPr>
            <p:ph type="body" idx="13"/>
          </p:nvPr>
        </p:nvSpPr>
        <p:spPr>
          <a:prstGeom prst="rect">
            <a:avLst/>
          </a:prstGeom>
          <a:extLst>
            <a:ext uri="{C572A759-6A51-4108-AA02-DFA0A04FC94B}">
              <ma14:wrappingTextBoxFlag xmlns:ma14="http://schemas.microsoft.com/office/mac/drawingml/2011/main" val="1"/>
            </a:ext>
          </a:extLst>
        </p:spPr>
        <p:txBody>
          <a:bodyPr/>
          <a:lstStyle>
            <a:lvl1pPr marL="0" indent="0" algn="r" defTabSz="2048255">
              <a:spcBef>
                <a:spcPts val="2100"/>
              </a:spcBef>
              <a:buClrTx/>
              <a:buSzTx/>
              <a:buNone/>
              <a:defRPr sz="2016">
                <a:solidFill>
                  <a:schemeClr val="accent2"/>
                </a:solidFill>
              </a:defRPr>
            </a:lvl1pPr>
          </a:lstStyle>
          <a:p>
            <a:pPr/>
            <a:r>
              <a:t>https://www.terraform.io/docs/backends/types/index.html</a:t>
            </a:r>
          </a:p>
        </p:txBody>
      </p:sp>
    </p:spTree>
  </p:cSld>
  <p:clrMapOvr>
    <a:masterClrMapping/>
  </p:clrMapOvr>
  <p:transition xmlns:p14="http://schemas.microsoft.com/office/powerpoint/2010/main" spd="med" advClick="1"/>
</p:sld>
</file>

<file path=ppt/slides/slide1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54" name="Text Placeholder 1"/>
          <p:cNvSpPr txBox="1"/>
          <p:nvPr>
            <p:ph type="body" idx="1"/>
          </p:nvPr>
        </p:nvSpPr>
        <p:spPr>
          <a:xfrm>
            <a:off x="1453185" y="3349718"/>
            <a:ext cx="21745482" cy="9241294"/>
          </a:xfrm>
          <a:prstGeom prst="rect">
            <a:avLst/>
          </a:prstGeom>
        </p:spPr>
        <p:txBody>
          <a:bodyPr/>
          <a:lstStyle/>
          <a:p>
            <a:pPr marL="0" indent="0">
              <a:buSzTx/>
              <a:buFont typeface="Wingdings"/>
              <a:buNone/>
            </a:pPr>
          </a:p>
          <a:p>
            <a:pPr marL="0" indent="0">
              <a:buSzTx/>
              <a:buFont typeface="Wingdings"/>
              <a:buNone/>
            </a:pPr>
            <a:r>
              <a:t>State Locking – Allows for teams to work together.</a:t>
            </a:r>
          </a:p>
          <a:p>
            <a:pPr marL="0" indent="0">
              <a:buSzTx/>
              <a:buFont typeface="Wingdings"/>
              <a:buNone/>
            </a:pPr>
          </a:p>
          <a:p>
            <a:pPr marL="0" indent="0">
              <a:buSzTx/>
              <a:buFont typeface="Wingdings"/>
              <a:buNone/>
            </a:pPr>
            <a:r>
              <a:t>Backend Types:</a:t>
            </a:r>
          </a:p>
          <a:p>
            <a:pPr/>
            <a:r>
              <a:t>azure SA</a:t>
            </a:r>
          </a:p>
          <a:p>
            <a:pPr/>
            <a:r>
              <a:t>artifactory</a:t>
            </a:r>
          </a:p>
          <a:p>
            <a:pPr/>
            <a:r>
              <a:t>Consul </a:t>
            </a:r>
          </a:p>
          <a:p>
            <a:pPr/>
          </a:p>
          <a:p>
            <a:pPr marL="0" indent="0">
              <a:buSzTx/>
              <a:buFont typeface="Wingdings"/>
              <a:buNone/>
              <a:defRPr b="1"/>
            </a:pPr>
            <a:r>
              <a:t>Terraform Enterprise Manages this for you!!</a:t>
            </a:r>
          </a:p>
        </p:txBody>
      </p:sp>
      <p:sp>
        <p:nvSpPr>
          <p:cNvPr id="1955" name="Title 2"/>
          <p:cNvSpPr txBox="1"/>
          <p:nvPr>
            <p:ph type="title"/>
          </p:nvPr>
        </p:nvSpPr>
        <p:spPr>
          <a:xfrm>
            <a:off x="1451868" y="783573"/>
            <a:ext cx="21746798" cy="1784533"/>
          </a:xfrm>
          <a:prstGeom prst="rect">
            <a:avLst/>
          </a:prstGeom>
        </p:spPr>
        <p:txBody>
          <a:bodyPr/>
          <a:lstStyle>
            <a:lvl1pPr>
              <a:defRPr spc="-200"/>
            </a:lvl1pPr>
          </a:lstStyle>
          <a:p>
            <a:pPr/>
            <a:r>
              <a:t>Backend</a:t>
            </a:r>
          </a:p>
        </p:txBody>
      </p:sp>
      <p:sp>
        <p:nvSpPr>
          <p:cNvPr id="1956" name="Text Placeholder 3"/>
          <p:cNvSpPr/>
          <p:nvPr>
            <p:ph type="body" idx="13"/>
          </p:nvPr>
        </p:nvSpPr>
        <p:spPr>
          <a:prstGeom prst="rect">
            <a:avLst/>
          </a:prstGeom>
          <a:extLst>
            <a:ext uri="{C572A759-6A51-4108-AA02-DFA0A04FC94B}">
              <ma14:wrappingTextBoxFlag xmlns:ma14="http://schemas.microsoft.com/office/mac/drawingml/2011/main" val="1"/>
            </a:ext>
          </a:extLst>
        </p:spPr>
        <p:txBody>
          <a:bodyPr/>
          <a:lstStyle>
            <a:lvl1pPr marL="0" indent="0" algn="r" defTabSz="2048255">
              <a:spcBef>
                <a:spcPts val="2100"/>
              </a:spcBef>
              <a:buClrTx/>
              <a:buSzTx/>
              <a:buNone/>
              <a:defRPr sz="2016">
                <a:solidFill>
                  <a:schemeClr val="accent2"/>
                </a:solidFill>
              </a:defRPr>
            </a:lvl1pPr>
          </a:lstStyle>
          <a:p>
            <a:pPr/>
            <a:r>
              <a:t>https://www.terraform.io/docs/backends/types/index.html</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95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954" grpId="1"/>
    </p:bldLst>
  </p:timing>
</p:sld>
</file>

<file path=ppt/slides/slide1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60" name="Text Placeholder 3"/>
          <p:cNvSpPr txBox="1"/>
          <p:nvPr>
            <p:ph type="body" sz="quarter" idx="1"/>
          </p:nvPr>
        </p:nvSpPr>
        <p:spPr>
          <a:xfrm>
            <a:off x="7996235" y="7540258"/>
            <a:ext cx="12890739" cy="2184402"/>
          </a:xfrm>
          <a:prstGeom prst="rect">
            <a:avLst/>
          </a:prstGeom>
        </p:spPr>
        <p:txBody>
          <a:bodyPr/>
          <a:lstStyle/>
          <a:p>
            <a:pPr/>
          </a:p>
        </p:txBody>
      </p:sp>
      <p:sp>
        <p:nvSpPr>
          <p:cNvPr id="1961" name="Title 2"/>
          <p:cNvSpPr txBox="1"/>
          <p:nvPr>
            <p:ph type="title"/>
          </p:nvPr>
        </p:nvSpPr>
        <p:spPr>
          <a:xfrm>
            <a:off x="7996235" y="4148299"/>
            <a:ext cx="13030202" cy="3315759"/>
          </a:xfrm>
          <a:prstGeom prst="rect">
            <a:avLst/>
          </a:prstGeom>
        </p:spPr>
        <p:txBody>
          <a:bodyPr/>
          <a:lstStyle/>
          <a:p>
            <a:pPr/>
            <a:r>
              <a:t>Terraform </a:t>
            </a:r>
            <a:br/>
            <a:r>
              <a:t>Internals</a:t>
            </a:r>
          </a:p>
        </p:txBody>
      </p:sp>
    </p:spTree>
  </p:cSld>
  <p:clrMapOvr>
    <a:masterClrMapping/>
  </p:clrMapOvr>
  <p:transition xmlns:p14="http://schemas.microsoft.com/office/powerpoint/2010/main" spd="med" advClick="1"/>
</p:sld>
</file>

<file path=ppt/slides/slide1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63" name="Text Placeholder 1"/>
          <p:cNvSpPr txBox="1"/>
          <p:nvPr>
            <p:ph type="body" idx="1"/>
          </p:nvPr>
        </p:nvSpPr>
        <p:spPr>
          <a:xfrm>
            <a:off x="1453185" y="3349718"/>
            <a:ext cx="21745482" cy="9241294"/>
          </a:xfrm>
          <a:prstGeom prst="rect">
            <a:avLst/>
          </a:prstGeom>
        </p:spPr>
        <p:txBody>
          <a:bodyPr/>
          <a:lstStyle/>
          <a:p>
            <a:pPr/>
          </a:p>
        </p:txBody>
      </p:sp>
      <p:sp>
        <p:nvSpPr>
          <p:cNvPr id="1964" name="Title 2"/>
          <p:cNvSpPr txBox="1"/>
          <p:nvPr>
            <p:ph type="title"/>
          </p:nvPr>
        </p:nvSpPr>
        <p:spPr>
          <a:xfrm>
            <a:off x="1451868" y="783573"/>
            <a:ext cx="21746798" cy="1784533"/>
          </a:xfrm>
          <a:prstGeom prst="rect">
            <a:avLst/>
          </a:prstGeom>
        </p:spPr>
        <p:txBody>
          <a:bodyPr/>
          <a:lstStyle>
            <a:lvl1pPr>
              <a:defRPr spc="-200"/>
            </a:lvl1pPr>
          </a:lstStyle>
          <a:p>
            <a:pPr/>
            <a:r>
              <a:t>.terraform</a:t>
            </a:r>
          </a:p>
        </p:txBody>
      </p:sp>
      <p:sp>
        <p:nvSpPr>
          <p:cNvPr id="1965" name="Text Placeholder 3"/>
          <p:cNvSpPr/>
          <p:nvPr>
            <p:ph type="body" idx="13"/>
          </p:nvPr>
        </p:nvSpPr>
        <p:spPr>
          <a:prstGeom prst="rect">
            <a:avLst/>
          </a:prstGeom>
        </p:spPr>
        <p:txBody>
          <a:bodyPr/>
          <a:lstStyle/>
          <a:p>
            <a:pPr marL="0" indent="0" algn="r" defTabSz="2438400">
              <a:spcBef>
                <a:spcPts val="2600"/>
              </a:spcBef>
              <a:buClrTx/>
              <a:buSzTx/>
              <a:buNone/>
              <a:defRPr sz="2400">
                <a:solidFill>
                  <a:schemeClr val="accent2"/>
                </a:solidFill>
              </a:defRPr>
            </a:pPr>
          </a:p>
        </p:txBody>
      </p:sp>
      <p:pic>
        <p:nvPicPr>
          <p:cNvPr id="1966" name="Picture 4" descr="Picture 4"/>
          <p:cNvPicPr>
            <a:picLocks noChangeAspect="1"/>
          </p:cNvPicPr>
          <p:nvPr/>
        </p:nvPicPr>
        <p:blipFill>
          <a:blip r:embed="rId2">
            <a:extLst/>
          </a:blip>
          <a:stretch>
            <a:fillRect/>
          </a:stretch>
        </p:blipFill>
        <p:spPr>
          <a:xfrm>
            <a:off x="1648691" y="3349719"/>
            <a:ext cx="12321886" cy="7393132"/>
          </a:xfrm>
          <a:prstGeom prst="rect">
            <a:avLst/>
          </a:prstGeom>
          <a:ln w="12700">
            <a:miter lim="400000"/>
          </a:ln>
        </p:spPr>
      </p:pic>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46" name="Slide Number"/>
          <p:cNvSpPr txBox="1"/>
          <p:nvPr>
            <p:ph type="sldNum" sz="quarter" idx="4294967295"/>
          </p:nvPr>
        </p:nvSpPr>
        <p:spPr>
          <a:xfrm>
            <a:off x="23198533" y="12818581"/>
            <a:ext cx="773271" cy="739139"/>
          </a:xfrm>
          <a:prstGeom prst="rect">
            <a:avLst/>
          </a:prstGeom>
          <a:extLst>
            <a:ext uri="{C572A759-6A51-4108-AA02-DFA0A04FC94B}">
              <ma14:wrappingTextBoxFlag xmlns:ma14="http://schemas.microsoft.com/office/mac/drawingml/2011/main" val="1"/>
            </a:ext>
          </a:extLst>
        </p:spPr>
        <p:txBody>
          <a:bodyPr anchor="ctr"/>
          <a:lstStyle>
            <a:lvl1pPr>
              <a:defRPr sz="3200">
                <a:solidFill>
                  <a:srgbClr val="000000"/>
                </a:solidFill>
              </a:defRPr>
            </a:lvl1pPr>
          </a:lstStyle>
          <a:p>
            <a:pPr/>
            <a:fld id="{86CB4B4D-7CA3-9044-876B-883B54F8677D}" type="slidenum"/>
          </a:p>
        </p:txBody>
      </p:sp>
      <p:sp>
        <p:nvSpPr>
          <p:cNvPr id="947" name="DEVELOPMENT"/>
          <p:cNvSpPr txBox="1"/>
          <p:nvPr/>
        </p:nvSpPr>
        <p:spPr>
          <a:xfrm>
            <a:off x="1539993" y="6087033"/>
            <a:ext cx="2886169" cy="639233"/>
          </a:xfrm>
          <a:prstGeom prst="rect">
            <a:avLst/>
          </a:prstGeom>
          <a:ln w="12700">
            <a:miter lim="400000"/>
          </a:ln>
          <a:extLst>
            <a:ext uri="{C572A759-6A51-4108-AA02-DFA0A04FC94B}">
              <ma14:wrappingTextBoxFlag xmlns:ma14="http://schemas.microsoft.com/office/mac/drawingml/2011/main" val="1"/>
            </a:ext>
          </a:extLst>
        </p:spPr>
        <p:txBody>
          <a:bodyPr lIns="135466" tIns="135466" rIns="135466" bIns="135466" anchor="ctr">
            <a:spAutoFit/>
          </a:bodyPr>
          <a:lstStyle>
            <a:lvl1pPr>
              <a:spcBef>
                <a:spcPts val="0"/>
              </a:spcBef>
              <a:defRPr sz="2400">
                <a:solidFill>
                  <a:srgbClr val="44546A"/>
                </a:solidFill>
                <a:latin typeface="Tahoma"/>
                <a:ea typeface="Tahoma"/>
                <a:cs typeface="Tahoma"/>
                <a:sym typeface="Tahoma"/>
              </a:defRPr>
            </a:lvl1pPr>
          </a:lstStyle>
          <a:p>
            <a:pPr/>
            <a:r>
              <a:t>DEVELOPMENT</a:t>
            </a:r>
          </a:p>
        </p:txBody>
      </p:sp>
      <p:sp>
        <p:nvSpPr>
          <p:cNvPr id="948" name="SECURITY"/>
          <p:cNvSpPr txBox="1"/>
          <p:nvPr/>
        </p:nvSpPr>
        <p:spPr>
          <a:xfrm>
            <a:off x="1565393" y="8147776"/>
            <a:ext cx="2428969" cy="639233"/>
          </a:xfrm>
          <a:prstGeom prst="rect">
            <a:avLst/>
          </a:prstGeom>
          <a:ln w="12700">
            <a:miter lim="400000"/>
          </a:ln>
          <a:extLst>
            <a:ext uri="{C572A759-6A51-4108-AA02-DFA0A04FC94B}">
              <ma14:wrappingTextBoxFlag xmlns:ma14="http://schemas.microsoft.com/office/mac/drawingml/2011/main" val="1"/>
            </a:ext>
          </a:extLst>
        </p:spPr>
        <p:txBody>
          <a:bodyPr lIns="135466" tIns="135466" rIns="135466" bIns="135466" anchor="ctr">
            <a:spAutoFit/>
          </a:bodyPr>
          <a:lstStyle>
            <a:lvl1pPr>
              <a:spcBef>
                <a:spcPts val="0"/>
              </a:spcBef>
              <a:defRPr sz="2400">
                <a:solidFill>
                  <a:srgbClr val="44546A"/>
                </a:solidFill>
                <a:latin typeface="Tahoma"/>
                <a:ea typeface="Tahoma"/>
                <a:cs typeface="Tahoma"/>
                <a:sym typeface="Tahoma"/>
              </a:defRPr>
            </a:lvl1pPr>
          </a:lstStyle>
          <a:p>
            <a:pPr/>
            <a:r>
              <a:t>SECURITY</a:t>
            </a:r>
          </a:p>
        </p:txBody>
      </p:sp>
      <p:sp>
        <p:nvSpPr>
          <p:cNvPr id="949" name="OPERATIONS"/>
          <p:cNvSpPr txBox="1"/>
          <p:nvPr/>
        </p:nvSpPr>
        <p:spPr>
          <a:xfrm>
            <a:off x="1565394" y="10244401"/>
            <a:ext cx="2428970" cy="639233"/>
          </a:xfrm>
          <a:prstGeom prst="rect">
            <a:avLst/>
          </a:prstGeom>
          <a:ln w="12700">
            <a:miter lim="400000"/>
          </a:ln>
          <a:extLst>
            <a:ext uri="{C572A759-6A51-4108-AA02-DFA0A04FC94B}">
              <ma14:wrappingTextBoxFlag xmlns:ma14="http://schemas.microsoft.com/office/mac/drawingml/2011/main" val="1"/>
            </a:ext>
          </a:extLst>
        </p:spPr>
        <p:txBody>
          <a:bodyPr lIns="135466" tIns="135466" rIns="135466" bIns="135466" anchor="ctr">
            <a:spAutoFit/>
          </a:bodyPr>
          <a:lstStyle>
            <a:lvl1pPr>
              <a:spcBef>
                <a:spcPts val="0"/>
              </a:spcBef>
              <a:defRPr sz="2400">
                <a:solidFill>
                  <a:srgbClr val="44546A"/>
                </a:solidFill>
                <a:latin typeface="Tahoma"/>
                <a:ea typeface="Tahoma"/>
                <a:cs typeface="Tahoma"/>
                <a:sym typeface="Tahoma"/>
              </a:defRPr>
            </a:lvl1pPr>
          </a:lstStyle>
          <a:p>
            <a:pPr/>
            <a:r>
              <a:t>OPERATIONS</a:t>
            </a:r>
          </a:p>
        </p:txBody>
      </p:sp>
      <p:sp>
        <p:nvSpPr>
          <p:cNvPr id="950" name="Run applications"/>
          <p:cNvSpPr txBox="1"/>
          <p:nvPr/>
        </p:nvSpPr>
        <p:spPr>
          <a:xfrm>
            <a:off x="1539989" y="6444057"/>
            <a:ext cx="4273512" cy="575733"/>
          </a:xfrm>
          <a:prstGeom prst="rect">
            <a:avLst/>
          </a:prstGeom>
          <a:ln w="12700">
            <a:miter lim="400000"/>
          </a:ln>
          <a:extLst>
            <a:ext uri="{C572A759-6A51-4108-AA02-DFA0A04FC94B}">
              <ma14:wrappingTextBoxFlag xmlns:ma14="http://schemas.microsoft.com/office/mac/drawingml/2011/main" val="1"/>
            </a:ext>
          </a:extLst>
        </p:spPr>
        <p:txBody>
          <a:bodyPr lIns="135466" tIns="135466" rIns="135466" bIns="135466" anchor="ctr">
            <a:spAutoFit/>
          </a:bodyPr>
          <a:lstStyle>
            <a:lvl1pPr>
              <a:spcBef>
                <a:spcPts val="0"/>
              </a:spcBef>
              <a:defRPr b="0" sz="2000">
                <a:solidFill>
                  <a:srgbClr val="44546A"/>
                </a:solidFill>
                <a:latin typeface="Verdana"/>
                <a:ea typeface="Verdana"/>
                <a:cs typeface="Verdana"/>
                <a:sym typeface="Verdana"/>
              </a:defRPr>
            </a:lvl1pPr>
          </a:lstStyle>
          <a:p>
            <a:pPr/>
            <a:r>
              <a:t>Run applications</a:t>
            </a:r>
          </a:p>
        </p:txBody>
      </p:sp>
      <p:sp>
        <p:nvSpPr>
          <p:cNvPr id="951" name="Secure infrastructure &amp; applications"/>
          <p:cNvSpPr txBox="1"/>
          <p:nvPr/>
        </p:nvSpPr>
        <p:spPr>
          <a:xfrm>
            <a:off x="1565389" y="8523378"/>
            <a:ext cx="5391112" cy="575733"/>
          </a:xfrm>
          <a:prstGeom prst="rect">
            <a:avLst/>
          </a:prstGeom>
          <a:ln w="12700">
            <a:miter lim="400000"/>
          </a:ln>
          <a:extLst>
            <a:ext uri="{C572A759-6A51-4108-AA02-DFA0A04FC94B}">
              <ma14:wrappingTextBoxFlag xmlns:ma14="http://schemas.microsoft.com/office/mac/drawingml/2011/main" val="1"/>
            </a:ext>
          </a:extLst>
        </p:spPr>
        <p:txBody>
          <a:bodyPr lIns="135466" tIns="135466" rIns="135466" bIns="135466" anchor="ctr">
            <a:spAutoFit/>
          </a:bodyPr>
          <a:lstStyle>
            <a:lvl1pPr>
              <a:spcBef>
                <a:spcPts val="0"/>
              </a:spcBef>
              <a:defRPr b="0" sz="2000">
                <a:solidFill>
                  <a:srgbClr val="44546A"/>
                </a:solidFill>
                <a:latin typeface="Verdana"/>
                <a:ea typeface="Verdana"/>
                <a:cs typeface="Verdana"/>
                <a:sym typeface="Verdana"/>
              </a:defRPr>
            </a:lvl1pPr>
          </a:lstStyle>
          <a:p>
            <a:pPr/>
            <a:r>
              <a:t>Secure infrastructure &amp; applications</a:t>
            </a:r>
          </a:p>
        </p:txBody>
      </p:sp>
      <p:sp>
        <p:nvSpPr>
          <p:cNvPr id="952" name="Provision infrastructure"/>
          <p:cNvSpPr txBox="1"/>
          <p:nvPr/>
        </p:nvSpPr>
        <p:spPr>
          <a:xfrm>
            <a:off x="1565392" y="10624567"/>
            <a:ext cx="4273512" cy="575733"/>
          </a:xfrm>
          <a:prstGeom prst="rect">
            <a:avLst/>
          </a:prstGeom>
          <a:ln w="12700">
            <a:miter lim="400000"/>
          </a:ln>
          <a:extLst>
            <a:ext uri="{C572A759-6A51-4108-AA02-DFA0A04FC94B}">
              <ma14:wrappingTextBoxFlag xmlns:ma14="http://schemas.microsoft.com/office/mac/drawingml/2011/main" val="1"/>
            </a:ext>
          </a:extLst>
        </p:spPr>
        <p:txBody>
          <a:bodyPr lIns="135466" tIns="135466" rIns="135466" bIns="135466" anchor="ctr">
            <a:spAutoFit/>
          </a:bodyPr>
          <a:lstStyle>
            <a:lvl1pPr>
              <a:spcBef>
                <a:spcPts val="0"/>
              </a:spcBef>
              <a:defRPr b="0" sz="2000">
                <a:solidFill>
                  <a:srgbClr val="44546A"/>
                </a:solidFill>
                <a:latin typeface="Verdana"/>
                <a:ea typeface="Verdana"/>
                <a:cs typeface="Verdana"/>
                <a:sym typeface="Verdana"/>
              </a:defRPr>
            </a:lvl1pPr>
          </a:lstStyle>
          <a:p>
            <a:pPr/>
            <a:r>
              <a:t>Provision infrastructure</a:t>
            </a:r>
          </a:p>
        </p:txBody>
      </p:sp>
      <p:grpSp>
        <p:nvGrpSpPr>
          <p:cNvPr id="955" name="Group"/>
          <p:cNvGrpSpPr/>
          <p:nvPr/>
        </p:nvGrpSpPr>
        <p:grpSpPr>
          <a:xfrm>
            <a:off x="6736342" y="7645400"/>
            <a:ext cx="16525828" cy="1955800"/>
            <a:chOff x="0" y="0"/>
            <a:chExt cx="16525826" cy="1955800"/>
          </a:xfrm>
        </p:grpSpPr>
        <p:sp>
          <p:nvSpPr>
            <p:cNvPr id="953" name="Rectangle"/>
            <p:cNvSpPr/>
            <p:nvPr/>
          </p:nvSpPr>
          <p:spPr>
            <a:xfrm>
              <a:off x="56498" y="0"/>
              <a:ext cx="16469329" cy="1955800"/>
            </a:xfrm>
            <a:prstGeom prst="rect">
              <a:avLst/>
            </a:prstGeom>
            <a:gradFill flip="none" rotWithShape="1">
              <a:gsLst>
                <a:gs pos="0">
                  <a:srgbClr val="EBEBEB"/>
                </a:gs>
                <a:gs pos="9272">
                  <a:srgbClr val="F5F5F5"/>
                </a:gs>
                <a:gs pos="25852">
                  <a:srgbClr val="FFFFFF"/>
                </a:gs>
                <a:gs pos="43169">
                  <a:srgbClr val="FDFDFD"/>
                </a:gs>
                <a:gs pos="88817">
                  <a:srgbClr val="FBFBFB"/>
                </a:gs>
                <a:gs pos="99315">
                  <a:srgbClr val="FFFFFF"/>
                </a:gs>
              </a:gsLst>
              <a:lin ang="0" scaled="0"/>
            </a:gradFill>
            <a:ln w="12700" cap="flat">
              <a:noFill/>
              <a:miter lim="400000"/>
            </a:ln>
            <a:effectLst/>
          </p:spPr>
          <p:txBody>
            <a:bodyPr wrap="square" lIns="121918" tIns="121918" rIns="121918" bIns="121918" numCol="1" anchor="ctr">
              <a:noAutofit/>
            </a:bodyPr>
            <a:lstStyle/>
            <a:p>
              <a:pPr algn="ctr">
                <a:lnSpc>
                  <a:spcPct val="100000"/>
                </a:lnSpc>
                <a:spcBef>
                  <a:spcPts val="0"/>
                </a:spcBef>
                <a:defRPr b="0" sz="3400">
                  <a:solidFill>
                    <a:srgbClr val="FFFFFF"/>
                  </a:solidFill>
                  <a:latin typeface="Verdana"/>
                  <a:ea typeface="Verdana"/>
                  <a:cs typeface="Verdana"/>
                  <a:sym typeface="Verdana"/>
                </a:defRPr>
              </a:pPr>
            </a:p>
          </p:txBody>
        </p:sp>
        <p:sp>
          <p:nvSpPr>
            <p:cNvPr id="954" name="Rectangle"/>
            <p:cNvSpPr/>
            <p:nvPr/>
          </p:nvSpPr>
          <p:spPr>
            <a:xfrm>
              <a:off x="-1" y="2539"/>
              <a:ext cx="73154" cy="1950724"/>
            </a:xfrm>
            <a:prstGeom prst="rect">
              <a:avLst/>
            </a:prstGeom>
            <a:solidFill>
              <a:srgbClr val="000000"/>
            </a:solidFill>
            <a:ln w="12700" cap="flat">
              <a:noFill/>
              <a:miter lim="400000"/>
            </a:ln>
            <a:effectLst/>
          </p:spPr>
          <p:txBody>
            <a:bodyPr wrap="square" lIns="121918" tIns="121918" rIns="121918" bIns="121918" numCol="1" anchor="ctr">
              <a:noAutofit/>
            </a:bodyPr>
            <a:lstStyle/>
            <a:p>
              <a:pPr algn="ctr">
                <a:lnSpc>
                  <a:spcPct val="100000"/>
                </a:lnSpc>
                <a:spcBef>
                  <a:spcPts val="0"/>
                </a:spcBef>
                <a:defRPr b="0" sz="3400">
                  <a:solidFill>
                    <a:srgbClr val="FFFFFF"/>
                  </a:solidFill>
                  <a:latin typeface="Verdana"/>
                  <a:ea typeface="Verdana"/>
                  <a:cs typeface="Verdana"/>
                  <a:sym typeface="Verdana"/>
                </a:defRPr>
              </a:pPr>
            </a:p>
          </p:txBody>
        </p:sp>
      </p:grpSp>
      <p:grpSp>
        <p:nvGrpSpPr>
          <p:cNvPr id="958" name="Group"/>
          <p:cNvGrpSpPr/>
          <p:nvPr/>
        </p:nvGrpSpPr>
        <p:grpSpPr>
          <a:xfrm>
            <a:off x="6736342" y="9744450"/>
            <a:ext cx="16525828" cy="1959098"/>
            <a:chOff x="0" y="0"/>
            <a:chExt cx="16525826" cy="1959097"/>
          </a:xfrm>
        </p:grpSpPr>
        <p:sp>
          <p:nvSpPr>
            <p:cNvPr id="956" name="Rectangle"/>
            <p:cNvSpPr/>
            <p:nvPr/>
          </p:nvSpPr>
          <p:spPr>
            <a:xfrm>
              <a:off x="56498" y="-1"/>
              <a:ext cx="16469329" cy="1955805"/>
            </a:xfrm>
            <a:prstGeom prst="rect">
              <a:avLst/>
            </a:prstGeom>
            <a:gradFill flip="none" rotWithShape="1">
              <a:gsLst>
                <a:gs pos="0">
                  <a:srgbClr val="EBEBEB"/>
                </a:gs>
                <a:gs pos="9272">
                  <a:srgbClr val="F5F5F5"/>
                </a:gs>
                <a:gs pos="25852">
                  <a:srgbClr val="FFFFFF"/>
                </a:gs>
                <a:gs pos="43169">
                  <a:srgbClr val="FDFDFD"/>
                </a:gs>
                <a:gs pos="88817">
                  <a:srgbClr val="FBFBFB"/>
                </a:gs>
                <a:gs pos="99315">
                  <a:srgbClr val="FFFFFF"/>
                </a:gs>
              </a:gsLst>
              <a:lin ang="0" scaled="0"/>
            </a:gradFill>
            <a:ln w="12700" cap="flat">
              <a:noFill/>
              <a:miter lim="400000"/>
            </a:ln>
            <a:effectLst/>
          </p:spPr>
          <p:txBody>
            <a:bodyPr wrap="square" lIns="121918" tIns="121918" rIns="121918" bIns="121918" numCol="1" anchor="ctr">
              <a:noAutofit/>
            </a:bodyPr>
            <a:lstStyle/>
            <a:p>
              <a:pPr algn="ctr">
                <a:lnSpc>
                  <a:spcPct val="100000"/>
                </a:lnSpc>
                <a:spcBef>
                  <a:spcPts val="0"/>
                </a:spcBef>
                <a:defRPr b="0" sz="3400">
                  <a:solidFill>
                    <a:srgbClr val="FFFFFF"/>
                  </a:solidFill>
                  <a:latin typeface="Verdana"/>
                  <a:ea typeface="Verdana"/>
                  <a:cs typeface="Verdana"/>
                  <a:sym typeface="Verdana"/>
                </a:defRPr>
              </a:pPr>
            </a:p>
          </p:txBody>
        </p:sp>
        <p:sp>
          <p:nvSpPr>
            <p:cNvPr id="957" name="Rectangle"/>
            <p:cNvSpPr/>
            <p:nvPr/>
          </p:nvSpPr>
          <p:spPr>
            <a:xfrm>
              <a:off x="-1" y="3291"/>
              <a:ext cx="73154" cy="1955806"/>
            </a:xfrm>
            <a:prstGeom prst="rect">
              <a:avLst/>
            </a:prstGeom>
            <a:solidFill>
              <a:schemeClr val="accent4"/>
            </a:solidFill>
            <a:ln w="12700" cap="flat">
              <a:noFill/>
              <a:miter lim="400000"/>
            </a:ln>
            <a:effectLst/>
          </p:spPr>
          <p:txBody>
            <a:bodyPr wrap="square" lIns="121918" tIns="121918" rIns="121918" bIns="121918" numCol="1" anchor="ctr">
              <a:noAutofit/>
            </a:bodyPr>
            <a:lstStyle/>
            <a:p>
              <a:pPr algn="ctr">
                <a:lnSpc>
                  <a:spcPct val="100000"/>
                </a:lnSpc>
                <a:spcBef>
                  <a:spcPts val="0"/>
                </a:spcBef>
                <a:defRPr b="0" sz="3400">
                  <a:solidFill>
                    <a:srgbClr val="FFFFFF"/>
                  </a:solidFill>
                  <a:latin typeface="Verdana"/>
                  <a:ea typeface="Verdana"/>
                  <a:cs typeface="Verdana"/>
                  <a:sym typeface="Verdana"/>
                </a:defRPr>
              </a:pPr>
            </a:p>
          </p:txBody>
        </p:sp>
      </p:grpSp>
      <p:sp>
        <p:nvSpPr>
          <p:cNvPr id="959" name="The 4 essential elements of distributed infrastructure"/>
          <p:cNvSpPr txBox="1"/>
          <p:nvPr>
            <p:ph type="title"/>
          </p:nvPr>
        </p:nvSpPr>
        <p:spPr>
          <a:xfrm>
            <a:off x="1565396" y="1011926"/>
            <a:ext cx="21622310" cy="2207525"/>
          </a:xfrm>
          <a:prstGeom prst="rect">
            <a:avLst/>
          </a:prstGeom>
        </p:spPr>
        <p:txBody>
          <a:bodyPr/>
          <a:lstStyle>
            <a:lvl1pPr>
              <a:defRPr spc="-200" sz="5600">
                <a:latin typeface="Verdana"/>
                <a:ea typeface="Verdana"/>
                <a:cs typeface="Verdana"/>
                <a:sym typeface="Verdana"/>
              </a:defRPr>
            </a:lvl1pPr>
          </a:lstStyle>
          <a:p>
            <a:pPr/>
            <a:r>
              <a:t>The 4 essential elements of distributed infrastructure</a:t>
            </a:r>
          </a:p>
        </p:txBody>
      </p:sp>
      <p:grpSp>
        <p:nvGrpSpPr>
          <p:cNvPr id="962" name="Group"/>
          <p:cNvGrpSpPr/>
          <p:nvPr/>
        </p:nvGrpSpPr>
        <p:grpSpPr>
          <a:xfrm>
            <a:off x="6736342" y="5575513"/>
            <a:ext cx="16525828" cy="1968503"/>
            <a:chOff x="0" y="0"/>
            <a:chExt cx="16525826" cy="1968501"/>
          </a:xfrm>
        </p:grpSpPr>
        <p:sp>
          <p:nvSpPr>
            <p:cNvPr id="960" name="Rectangle"/>
            <p:cNvSpPr/>
            <p:nvPr/>
          </p:nvSpPr>
          <p:spPr>
            <a:xfrm>
              <a:off x="56498" y="12700"/>
              <a:ext cx="16469329" cy="1955802"/>
            </a:xfrm>
            <a:prstGeom prst="rect">
              <a:avLst/>
            </a:prstGeom>
            <a:gradFill flip="none" rotWithShape="1">
              <a:gsLst>
                <a:gs pos="0">
                  <a:srgbClr val="EBEBEB"/>
                </a:gs>
                <a:gs pos="9272">
                  <a:srgbClr val="F5F5F5"/>
                </a:gs>
                <a:gs pos="25852">
                  <a:srgbClr val="FFFFFF"/>
                </a:gs>
                <a:gs pos="43169">
                  <a:srgbClr val="FDFDFD"/>
                </a:gs>
                <a:gs pos="88817">
                  <a:srgbClr val="FBFBFB"/>
                </a:gs>
                <a:gs pos="99315">
                  <a:srgbClr val="FFFFFF"/>
                </a:gs>
              </a:gsLst>
              <a:lin ang="0" scaled="0"/>
            </a:gradFill>
            <a:ln w="12700" cap="flat">
              <a:noFill/>
              <a:miter lim="400000"/>
            </a:ln>
            <a:effectLst/>
          </p:spPr>
          <p:txBody>
            <a:bodyPr wrap="square" lIns="121918" tIns="121918" rIns="121918" bIns="121918" numCol="1" anchor="ctr">
              <a:noAutofit/>
            </a:bodyPr>
            <a:lstStyle/>
            <a:p>
              <a:pPr algn="ctr">
                <a:lnSpc>
                  <a:spcPct val="100000"/>
                </a:lnSpc>
                <a:spcBef>
                  <a:spcPts val="0"/>
                </a:spcBef>
                <a:defRPr b="0" sz="3400">
                  <a:solidFill>
                    <a:srgbClr val="FFFFFF"/>
                  </a:solidFill>
                  <a:latin typeface="Verdana"/>
                  <a:ea typeface="Verdana"/>
                  <a:cs typeface="Verdana"/>
                  <a:sym typeface="Verdana"/>
                </a:defRPr>
              </a:pPr>
            </a:p>
          </p:txBody>
        </p:sp>
        <p:sp>
          <p:nvSpPr>
            <p:cNvPr id="961" name="Rectangle"/>
            <p:cNvSpPr/>
            <p:nvPr/>
          </p:nvSpPr>
          <p:spPr>
            <a:xfrm>
              <a:off x="-1" y="0"/>
              <a:ext cx="73154" cy="1955802"/>
            </a:xfrm>
            <a:prstGeom prst="rect">
              <a:avLst/>
            </a:prstGeom>
            <a:solidFill>
              <a:schemeClr val="accent5"/>
            </a:solidFill>
            <a:ln w="12700" cap="flat">
              <a:noFill/>
              <a:miter lim="400000"/>
            </a:ln>
            <a:effectLst/>
          </p:spPr>
          <p:txBody>
            <a:bodyPr wrap="square" lIns="121918" tIns="121918" rIns="121918" bIns="121918" numCol="1" anchor="ctr">
              <a:noAutofit/>
            </a:bodyPr>
            <a:lstStyle/>
            <a:p>
              <a:pPr algn="ctr">
                <a:lnSpc>
                  <a:spcPct val="100000"/>
                </a:lnSpc>
                <a:spcBef>
                  <a:spcPts val="0"/>
                </a:spcBef>
                <a:defRPr b="0" sz="3400">
                  <a:solidFill>
                    <a:srgbClr val="FFFFFF"/>
                  </a:solidFill>
                  <a:latin typeface="Verdana"/>
                  <a:ea typeface="Verdana"/>
                  <a:cs typeface="Verdana"/>
                  <a:sym typeface="Verdana"/>
                </a:defRPr>
              </a:pPr>
            </a:p>
          </p:txBody>
        </p:sp>
      </p:grpSp>
      <p:sp>
        <p:nvSpPr>
          <p:cNvPr id="963" name="Shape"/>
          <p:cNvSpPr/>
          <p:nvPr/>
        </p:nvSpPr>
        <p:spPr>
          <a:xfrm>
            <a:off x="10255083" y="7117380"/>
            <a:ext cx="5031636" cy="291596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0816"/>
                </a:moveTo>
                <a:lnTo>
                  <a:pt x="10782" y="21600"/>
                </a:lnTo>
                <a:lnTo>
                  <a:pt x="0" y="10847"/>
                </a:lnTo>
                <a:lnTo>
                  <a:pt x="10782" y="0"/>
                </a:lnTo>
                <a:lnTo>
                  <a:pt x="21600" y="10816"/>
                </a:lnTo>
                <a:close/>
              </a:path>
            </a:pathLst>
          </a:custGeom>
          <a:solidFill>
            <a:srgbClr val="44546A">
              <a:alpha val="26000"/>
            </a:srgbClr>
          </a:solidFill>
          <a:ln w="63500">
            <a:solidFill>
              <a:srgbClr val="44546A"/>
            </a:solidFill>
            <a:miter/>
          </a:ln>
        </p:spPr>
        <p:txBody>
          <a:bodyPr lIns="121918" tIns="121918" rIns="121918" bIns="121918"/>
          <a:lstStyle/>
          <a:p>
            <a:pPr>
              <a:lnSpc>
                <a:spcPct val="100000"/>
              </a:lnSpc>
              <a:spcBef>
                <a:spcPts val="0"/>
              </a:spcBef>
              <a:defRPr b="0" sz="3400">
                <a:solidFill>
                  <a:srgbClr val="FFFFFF"/>
                </a:solidFill>
                <a:latin typeface="Verdana"/>
                <a:ea typeface="Verdana"/>
                <a:cs typeface="Verdana"/>
                <a:sym typeface="Verdana"/>
              </a:defRPr>
            </a:pPr>
          </a:p>
        </p:txBody>
      </p:sp>
      <p:sp>
        <p:nvSpPr>
          <p:cNvPr id="964" name="Shape"/>
          <p:cNvSpPr/>
          <p:nvPr/>
        </p:nvSpPr>
        <p:spPr>
          <a:xfrm>
            <a:off x="10255083" y="9170668"/>
            <a:ext cx="5031636" cy="291596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0816"/>
                </a:moveTo>
                <a:lnTo>
                  <a:pt x="10782" y="21600"/>
                </a:lnTo>
                <a:lnTo>
                  <a:pt x="0" y="10847"/>
                </a:lnTo>
                <a:lnTo>
                  <a:pt x="10782" y="0"/>
                </a:lnTo>
                <a:lnTo>
                  <a:pt x="21600" y="10816"/>
                </a:lnTo>
                <a:close/>
              </a:path>
            </a:pathLst>
          </a:custGeom>
          <a:solidFill>
            <a:schemeClr val="accent4">
              <a:alpha val="14000"/>
            </a:schemeClr>
          </a:solidFill>
          <a:ln w="63500">
            <a:solidFill>
              <a:schemeClr val="accent4">
                <a:alpha val="56000"/>
              </a:schemeClr>
            </a:solidFill>
            <a:miter/>
          </a:ln>
        </p:spPr>
        <p:txBody>
          <a:bodyPr lIns="121918" tIns="121918" rIns="121918" bIns="121918"/>
          <a:lstStyle/>
          <a:p>
            <a:pPr>
              <a:lnSpc>
                <a:spcPct val="100000"/>
              </a:lnSpc>
              <a:spcBef>
                <a:spcPts val="0"/>
              </a:spcBef>
              <a:defRPr b="0" sz="3400">
                <a:solidFill>
                  <a:srgbClr val="FFFFFF"/>
                </a:solidFill>
                <a:latin typeface="Verdana"/>
                <a:ea typeface="Verdana"/>
                <a:cs typeface="Verdana"/>
                <a:sym typeface="Verdana"/>
              </a:defRPr>
            </a:pPr>
          </a:p>
        </p:txBody>
      </p:sp>
      <p:sp>
        <p:nvSpPr>
          <p:cNvPr id="965" name="Shape"/>
          <p:cNvSpPr/>
          <p:nvPr/>
        </p:nvSpPr>
        <p:spPr>
          <a:xfrm>
            <a:off x="10255083" y="5092877"/>
            <a:ext cx="5031636" cy="291596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0816"/>
                </a:moveTo>
                <a:lnTo>
                  <a:pt x="10782" y="21600"/>
                </a:lnTo>
                <a:lnTo>
                  <a:pt x="0" y="10847"/>
                </a:lnTo>
                <a:lnTo>
                  <a:pt x="10782" y="0"/>
                </a:lnTo>
                <a:lnTo>
                  <a:pt x="21600" y="10816"/>
                </a:lnTo>
                <a:close/>
              </a:path>
            </a:pathLst>
          </a:custGeom>
          <a:solidFill>
            <a:schemeClr val="accent5">
              <a:alpha val="26000"/>
            </a:schemeClr>
          </a:solidFill>
          <a:ln w="63500">
            <a:solidFill>
              <a:schemeClr val="accent5"/>
            </a:solidFill>
            <a:miter/>
          </a:ln>
        </p:spPr>
        <p:txBody>
          <a:bodyPr lIns="121918" tIns="121918" rIns="121918" bIns="121918"/>
          <a:lstStyle/>
          <a:p>
            <a:pPr>
              <a:lnSpc>
                <a:spcPct val="100000"/>
              </a:lnSpc>
              <a:spcBef>
                <a:spcPts val="0"/>
              </a:spcBef>
              <a:defRPr b="0" sz="3400">
                <a:solidFill>
                  <a:srgbClr val="FFFFFF"/>
                </a:solidFill>
                <a:latin typeface="Verdana"/>
                <a:ea typeface="Verdana"/>
                <a:cs typeface="Verdana"/>
                <a:sym typeface="Verdana"/>
              </a:defRPr>
            </a:pPr>
          </a:p>
        </p:txBody>
      </p:sp>
      <p:grpSp>
        <p:nvGrpSpPr>
          <p:cNvPr id="971" name="Group"/>
          <p:cNvGrpSpPr/>
          <p:nvPr/>
        </p:nvGrpSpPr>
        <p:grpSpPr>
          <a:xfrm>
            <a:off x="14448471" y="5338485"/>
            <a:ext cx="200017" cy="5309079"/>
            <a:chOff x="0" y="-1"/>
            <a:chExt cx="200016" cy="5309078"/>
          </a:xfrm>
        </p:grpSpPr>
        <p:sp>
          <p:nvSpPr>
            <p:cNvPr id="966" name="Line"/>
            <p:cNvSpPr/>
            <p:nvPr/>
          </p:nvSpPr>
          <p:spPr>
            <a:xfrm flipV="1">
              <a:off x="101666" y="72605"/>
              <a:ext cx="3" cy="5232653"/>
            </a:xfrm>
            <a:prstGeom prst="line">
              <a:avLst/>
            </a:prstGeom>
            <a:noFill/>
            <a:ln w="76200" cap="flat">
              <a:solidFill>
                <a:schemeClr val="accent6"/>
              </a:solidFill>
              <a:prstDash val="solid"/>
              <a:miter lim="800000"/>
            </a:ln>
            <a:effectLst/>
          </p:spPr>
          <p:txBody>
            <a:bodyPr wrap="square" lIns="45718" tIns="45718" rIns="45718" bIns="45718" numCol="1" anchor="t">
              <a:noAutofit/>
            </a:bodyPr>
            <a:lstStyle/>
            <a:p>
              <a:pPr>
                <a:defRPr>
                  <a:solidFill>
                    <a:srgbClr val="FFFFFF"/>
                  </a:solidFill>
                </a:defRPr>
              </a:pPr>
            </a:p>
          </p:txBody>
        </p:sp>
        <p:sp>
          <p:nvSpPr>
            <p:cNvPr id="967" name="Circle"/>
            <p:cNvSpPr/>
            <p:nvPr/>
          </p:nvSpPr>
          <p:spPr>
            <a:xfrm>
              <a:off x="9512" y="5118572"/>
              <a:ext cx="190505" cy="190505"/>
            </a:xfrm>
            <a:prstGeom prst="ellipse">
              <a:avLst/>
            </a:prstGeom>
            <a:solidFill>
              <a:schemeClr val="accent6"/>
            </a:solidFill>
            <a:ln w="25400" cap="flat">
              <a:solidFill>
                <a:srgbClr val="E294B8"/>
              </a:solidFill>
              <a:prstDash val="solid"/>
              <a:miter lim="400000"/>
            </a:ln>
            <a:effectLst/>
          </p:spPr>
          <p:txBody>
            <a:bodyPr wrap="square" lIns="121918" tIns="121918" rIns="121918" bIns="121918" numCol="1" anchor="ctr">
              <a:noAutofit/>
            </a:bodyPr>
            <a:lstStyle/>
            <a:p>
              <a:pPr>
                <a:lnSpc>
                  <a:spcPct val="100000"/>
                </a:lnSpc>
                <a:spcBef>
                  <a:spcPts val="0"/>
                </a:spcBef>
                <a:defRPr b="0" sz="3400">
                  <a:solidFill>
                    <a:srgbClr val="FFFFFF"/>
                  </a:solidFill>
                  <a:latin typeface="Verdana"/>
                  <a:ea typeface="Verdana"/>
                  <a:cs typeface="Verdana"/>
                  <a:sym typeface="Verdana"/>
                </a:defRPr>
              </a:pPr>
            </a:p>
          </p:txBody>
        </p:sp>
        <p:sp>
          <p:nvSpPr>
            <p:cNvPr id="968" name="Circle"/>
            <p:cNvSpPr/>
            <p:nvPr/>
          </p:nvSpPr>
          <p:spPr>
            <a:xfrm>
              <a:off x="9512" y="3152772"/>
              <a:ext cx="190505" cy="190505"/>
            </a:xfrm>
            <a:prstGeom prst="ellipse">
              <a:avLst/>
            </a:prstGeom>
            <a:solidFill>
              <a:schemeClr val="accent6"/>
            </a:solidFill>
            <a:ln w="25400" cap="flat">
              <a:solidFill>
                <a:srgbClr val="E294B8"/>
              </a:solidFill>
              <a:prstDash val="solid"/>
              <a:miter lim="400000"/>
            </a:ln>
            <a:effectLst/>
          </p:spPr>
          <p:txBody>
            <a:bodyPr wrap="square" lIns="121918" tIns="121918" rIns="121918" bIns="121918" numCol="1" anchor="ctr">
              <a:noAutofit/>
            </a:bodyPr>
            <a:lstStyle/>
            <a:p>
              <a:pPr>
                <a:lnSpc>
                  <a:spcPct val="100000"/>
                </a:lnSpc>
                <a:spcBef>
                  <a:spcPts val="0"/>
                </a:spcBef>
                <a:defRPr b="0" sz="3400">
                  <a:solidFill>
                    <a:srgbClr val="FFFFFF"/>
                  </a:solidFill>
                  <a:latin typeface="Verdana"/>
                  <a:ea typeface="Verdana"/>
                  <a:cs typeface="Verdana"/>
                  <a:sym typeface="Verdana"/>
                </a:defRPr>
              </a:pPr>
            </a:p>
          </p:txBody>
        </p:sp>
        <p:sp>
          <p:nvSpPr>
            <p:cNvPr id="969" name="Circle"/>
            <p:cNvSpPr/>
            <p:nvPr/>
          </p:nvSpPr>
          <p:spPr>
            <a:xfrm>
              <a:off x="9512" y="1059487"/>
              <a:ext cx="190505" cy="190505"/>
            </a:xfrm>
            <a:prstGeom prst="ellipse">
              <a:avLst/>
            </a:prstGeom>
            <a:solidFill>
              <a:schemeClr val="accent6"/>
            </a:solidFill>
            <a:ln w="25400" cap="flat">
              <a:solidFill>
                <a:srgbClr val="E294B8"/>
              </a:solidFill>
              <a:prstDash val="solid"/>
              <a:miter lim="400000"/>
            </a:ln>
            <a:effectLst/>
          </p:spPr>
          <p:txBody>
            <a:bodyPr wrap="square" lIns="121918" tIns="121918" rIns="121918" bIns="121918" numCol="1" anchor="ctr">
              <a:noAutofit/>
            </a:bodyPr>
            <a:lstStyle/>
            <a:p>
              <a:pPr>
                <a:lnSpc>
                  <a:spcPct val="100000"/>
                </a:lnSpc>
                <a:spcBef>
                  <a:spcPts val="0"/>
                </a:spcBef>
                <a:defRPr b="0" sz="3400">
                  <a:solidFill>
                    <a:srgbClr val="FFFFFF"/>
                  </a:solidFill>
                  <a:latin typeface="Verdana"/>
                  <a:ea typeface="Verdana"/>
                  <a:cs typeface="Verdana"/>
                  <a:sym typeface="Verdana"/>
                </a:defRPr>
              </a:pPr>
            </a:p>
          </p:txBody>
        </p:sp>
        <p:sp>
          <p:nvSpPr>
            <p:cNvPr id="970" name="Circle"/>
            <p:cNvSpPr/>
            <p:nvPr/>
          </p:nvSpPr>
          <p:spPr>
            <a:xfrm>
              <a:off x="0" y="-2"/>
              <a:ext cx="190504" cy="190503"/>
            </a:xfrm>
            <a:prstGeom prst="ellipse">
              <a:avLst/>
            </a:prstGeom>
            <a:solidFill>
              <a:schemeClr val="accent6"/>
            </a:solidFill>
            <a:ln w="25400" cap="flat">
              <a:solidFill>
                <a:srgbClr val="E294B8"/>
              </a:solidFill>
              <a:prstDash val="solid"/>
              <a:miter lim="400000"/>
            </a:ln>
            <a:effectLst/>
          </p:spPr>
          <p:txBody>
            <a:bodyPr wrap="square" lIns="121918" tIns="121918" rIns="121918" bIns="121918" numCol="1" anchor="ctr">
              <a:noAutofit/>
            </a:bodyPr>
            <a:lstStyle/>
            <a:p>
              <a:pPr>
                <a:lnSpc>
                  <a:spcPct val="100000"/>
                </a:lnSpc>
                <a:spcBef>
                  <a:spcPts val="0"/>
                </a:spcBef>
                <a:defRPr b="0" sz="3400">
                  <a:solidFill>
                    <a:srgbClr val="FFFFFF"/>
                  </a:solidFill>
                  <a:latin typeface="Verdana"/>
                  <a:ea typeface="Verdana"/>
                  <a:cs typeface="Verdana"/>
                  <a:sym typeface="Verdana"/>
                </a:defRPr>
              </a:pPr>
            </a:p>
          </p:txBody>
        </p:sp>
      </p:grpSp>
      <p:sp>
        <p:nvSpPr>
          <p:cNvPr id="972" name="CONNECT"/>
          <p:cNvSpPr txBox="1"/>
          <p:nvPr/>
        </p:nvSpPr>
        <p:spPr>
          <a:xfrm>
            <a:off x="14744878" y="4628033"/>
            <a:ext cx="2428968" cy="639233"/>
          </a:xfrm>
          <a:prstGeom prst="rect">
            <a:avLst/>
          </a:prstGeom>
          <a:ln w="12700">
            <a:miter lim="400000"/>
          </a:ln>
          <a:extLst>
            <a:ext uri="{C572A759-6A51-4108-AA02-DFA0A04FC94B}">
              <ma14:wrappingTextBoxFlag xmlns:ma14="http://schemas.microsoft.com/office/mac/drawingml/2011/main" val="1"/>
            </a:ext>
          </a:extLst>
        </p:spPr>
        <p:txBody>
          <a:bodyPr lIns="135466" tIns="135466" rIns="135466" bIns="135466" anchor="ctr">
            <a:spAutoFit/>
          </a:bodyPr>
          <a:lstStyle>
            <a:lvl1pPr>
              <a:spcBef>
                <a:spcPts val="0"/>
              </a:spcBef>
              <a:defRPr sz="2400">
                <a:solidFill>
                  <a:srgbClr val="44546A"/>
                </a:solidFill>
                <a:latin typeface="Tahoma"/>
                <a:ea typeface="Tahoma"/>
                <a:cs typeface="Tahoma"/>
                <a:sym typeface="Tahoma"/>
              </a:defRPr>
            </a:lvl1pPr>
          </a:lstStyle>
          <a:p>
            <a:pPr/>
            <a:r>
              <a:t>CONNECT</a:t>
            </a:r>
          </a:p>
        </p:txBody>
      </p:sp>
      <p:sp>
        <p:nvSpPr>
          <p:cNvPr id="973" name="Infrastructure &amp; applications"/>
          <p:cNvSpPr txBox="1"/>
          <p:nvPr/>
        </p:nvSpPr>
        <p:spPr>
          <a:xfrm>
            <a:off x="14846475" y="5056154"/>
            <a:ext cx="4273510" cy="575733"/>
          </a:xfrm>
          <a:prstGeom prst="rect">
            <a:avLst/>
          </a:prstGeom>
          <a:ln w="12700">
            <a:miter lim="400000"/>
          </a:ln>
          <a:extLst>
            <a:ext uri="{C572A759-6A51-4108-AA02-DFA0A04FC94B}">
              <ma14:wrappingTextBoxFlag xmlns:ma14="http://schemas.microsoft.com/office/mac/drawingml/2011/main" val="1"/>
            </a:ext>
          </a:extLst>
        </p:spPr>
        <p:txBody>
          <a:bodyPr lIns="135466" tIns="135466" rIns="135466" bIns="135466" anchor="ctr">
            <a:spAutoFit/>
          </a:bodyPr>
          <a:lstStyle>
            <a:lvl1pPr>
              <a:spcBef>
                <a:spcPts val="0"/>
              </a:spcBef>
              <a:defRPr b="0" sz="2000">
                <a:solidFill>
                  <a:srgbClr val="44546A"/>
                </a:solidFill>
                <a:latin typeface="Verdana"/>
                <a:ea typeface="Verdana"/>
                <a:cs typeface="Verdana"/>
                <a:sym typeface="Verdana"/>
              </a:defRPr>
            </a:lvl1pPr>
          </a:lstStyle>
          <a:p>
            <a:pPr/>
            <a:r>
              <a:t>Infrastructure &amp; applications</a:t>
            </a:r>
          </a:p>
        </p:txBody>
      </p:sp>
    </p:spTree>
  </p:cSld>
  <p:clrMapOvr>
    <a:masterClrMapping/>
  </p:clrMapOvr>
  <p:transition xmlns:p14="http://schemas.microsoft.com/office/powerpoint/2010/main" spd="med" advClick="1"/>
</p:sld>
</file>

<file path=ppt/slides/slide1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68" name="Text Placeholder 1"/>
          <p:cNvSpPr txBox="1"/>
          <p:nvPr>
            <p:ph type="body" idx="1"/>
          </p:nvPr>
        </p:nvSpPr>
        <p:spPr>
          <a:xfrm>
            <a:off x="1453185" y="3349718"/>
            <a:ext cx="21745482" cy="9241294"/>
          </a:xfrm>
          <a:prstGeom prst="rect">
            <a:avLst/>
          </a:prstGeom>
        </p:spPr>
        <p:txBody>
          <a:bodyPr/>
          <a:lstStyle/>
          <a:p>
            <a:pPr marL="0" indent="0">
              <a:buSzTx/>
              <a:buFont typeface="Wingdings"/>
              <a:buNone/>
            </a:pPr>
          </a:p>
          <a:p>
            <a:pPr marL="0" indent="0">
              <a:buSzTx/>
              <a:buFont typeface="Wingdings"/>
              <a:buNone/>
              <a:defRPr b="1"/>
            </a:pPr>
            <a:r>
              <a:t>Resource Address:</a:t>
            </a:r>
          </a:p>
          <a:p>
            <a:pPr marL="0" indent="0">
              <a:buSzTx/>
              <a:buFont typeface="Wingdings"/>
              <a:buNone/>
            </a:pPr>
            <a:r>
              <a:t>&lt;MODULE PATH&gt;&lt;RESOURCE SPEC&gt;</a:t>
            </a:r>
          </a:p>
          <a:p>
            <a:pPr marL="0" indent="0">
              <a:buSzTx/>
              <a:buFont typeface="Wingdings"/>
              <a:buNone/>
            </a:pPr>
          </a:p>
          <a:p>
            <a:pPr marL="0" indent="0">
              <a:buSzTx/>
              <a:buFont typeface="Wingdings"/>
              <a:buNone/>
            </a:pPr>
          </a:p>
          <a:p>
            <a:pPr marL="0" indent="0">
              <a:buSzTx/>
              <a:buFont typeface="Wingdings"/>
              <a:buNone/>
              <a:defRPr sz="4400">
                <a:solidFill>
                  <a:srgbClr val="D73A49"/>
                </a:solidFill>
                <a:latin typeface="Menlo"/>
                <a:ea typeface="Menlo"/>
                <a:cs typeface="Menlo"/>
                <a:sym typeface="Menlo"/>
              </a:defRPr>
            </a:pPr>
            <a:r>
              <a:t>azurerm_resource_group.module</a:t>
            </a:r>
          </a:p>
          <a:p>
            <a:pPr marL="0" indent="0">
              <a:buSzTx/>
              <a:buFont typeface="Wingdings"/>
              <a:buNone/>
              <a:defRPr sz="4400">
                <a:solidFill>
                  <a:srgbClr val="D73A49"/>
                </a:solidFill>
                <a:latin typeface="Menlo"/>
                <a:ea typeface="Menlo"/>
                <a:cs typeface="Menlo"/>
                <a:sym typeface="Menlo"/>
              </a:defRPr>
            </a:pPr>
          </a:p>
          <a:p>
            <a:pPr marL="0" indent="0">
              <a:buSzTx/>
              <a:buFont typeface="Wingdings"/>
              <a:buNone/>
              <a:defRPr sz="4400">
                <a:solidFill>
                  <a:srgbClr val="D73A49"/>
                </a:solidFill>
                <a:latin typeface="Menlo"/>
                <a:ea typeface="Menlo"/>
                <a:cs typeface="Menlo"/>
                <a:sym typeface="Menlo"/>
              </a:defRPr>
            </a:pPr>
            <a:r>
              <a:t>module.A.azurerm_network_interface.web</a:t>
            </a:r>
          </a:p>
        </p:txBody>
      </p:sp>
      <p:sp>
        <p:nvSpPr>
          <p:cNvPr id="1969" name="Title 2"/>
          <p:cNvSpPr txBox="1"/>
          <p:nvPr>
            <p:ph type="title"/>
          </p:nvPr>
        </p:nvSpPr>
        <p:spPr>
          <a:xfrm>
            <a:off x="1451868" y="783573"/>
            <a:ext cx="21746798" cy="1784533"/>
          </a:xfrm>
          <a:prstGeom prst="rect">
            <a:avLst/>
          </a:prstGeom>
        </p:spPr>
        <p:txBody>
          <a:bodyPr/>
          <a:lstStyle>
            <a:lvl1pPr>
              <a:defRPr spc="-200"/>
            </a:lvl1pPr>
          </a:lstStyle>
          <a:p>
            <a:pPr/>
            <a:r>
              <a:t>Resource Addressing</a:t>
            </a:r>
          </a:p>
        </p:txBody>
      </p:sp>
      <p:sp>
        <p:nvSpPr>
          <p:cNvPr id="1970" name="Text Placeholder 3"/>
          <p:cNvSpPr/>
          <p:nvPr>
            <p:ph type="body" idx="13"/>
          </p:nvPr>
        </p:nvSpPr>
        <p:spPr>
          <a:prstGeom prst="rect">
            <a:avLst/>
          </a:prstGeom>
          <a:extLst>
            <a:ext uri="{C572A759-6A51-4108-AA02-DFA0A04FC94B}">
              <ma14:wrappingTextBoxFlag xmlns:ma14="http://schemas.microsoft.com/office/mac/drawingml/2011/main" val="1"/>
            </a:ext>
          </a:extLst>
        </p:spPr>
        <p:txBody>
          <a:bodyPr/>
          <a:lstStyle>
            <a:lvl1pPr marL="0" indent="0" algn="r" defTabSz="2048255">
              <a:spcBef>
                <a:spcPts val="2100"/>
              </a:spcBef>
              <a:buClrTx/>
              <a:buSzTx/>
              <a:buNone/>
              <a:defRPr sz="2016">
                <a:solidFill>
                  <a:schemeClr val="accent2"/>
                </a:solidFill>
              </a:defRPr>
            </a:lvl1pPr>
          </a:lstStyle>
          <a:p>
            <a:pPr/>
            <a:r>
              <a:t>https://www.terraform.io/docs/internals/resource-addressing.html</a:t>
            </a:r>
          </a:p>
        </p:txBody>
      </p:sp>
    </p:spTree>
  </p:cSld>
  <p:clrMapOvr>
    <a:masterClrMapping/>
  </p:clrMapOvr>
  <p:transition xmlns:p14="http://schemas.microsoft.com/office/powerpoint/2010/main" spd="med" advClick="1"/>
</p:sld>
</file>

<file path=ppt/slides/slide1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72" name="Text Placeholder 1"/>
          <p:cNvSpPr txBox="1"/>
          <p:nvPr>
            <p:ph type="body" idx="1"/>
          </p:nvPr>
        </p:nvSpPr>
        <p:spPr>
          <a:xfrm>
            <a:off x="1453185" y="3349718"/>
            <a:ext cx="21745482" cy="9241294"/>
          </a:xfrm>
          <a:prstGeom prst="rect">
            <a:avLst/>
          </a:prstGeom>
        </p:spPr>
        <p:txBody>
          <a:bodyPr/>
          <a:lstStyle/>
          <a:p>
            <a:pPr marL="0" indent="0">
              <a:buSzTx/>
              <a:buFont typeface="Wingdings"/>
              <a:buNone/>
            </a:pPr>
          </a:p>
          <a:p>
            <a:pPr marL="0" indent="0">
              <a:buSzTx/>
              <a:buFont typeface="Wingdings"/>
              <a:buNone/>
              <a:defRPr b="1"/>
            </a:pPr>
            <a:r>
              <a:t>Module Path:</a:t>
            </a:r>
          </a:p>
          <a:p>
            <a:pPr marL="0" indent="0">
              <a:buSzTx/>
              <a:buFont typeface="Wingdings"/>
              <a:buNone/>
            </a:pPr>
          </a:p>
          <a:p>
            <a:pPr marL="0" indent="0">
              <a:buSzTx/>
              <a:buFont typeface="Wingdings"/>
              <a:buNone/>
            </a:pPr>
            <a:r>
              <a:t>Addresses a module within a tree of modules.</a:t>
            </a:r>
          </a:p>
          <a:p>
            <a:pPr marL="0" indent="0">
              <a:buSzTx/>
              <a:buFont typeface="Wingdings"/>
              <a:buNone/>
            </a:pPr>
          </a:p>
          <a:p>
            <a:pPr marL="0" indent="0">
              <a:buSzTx/>
              <a:buFont typeface="Wingdings"/>
              <a:buNone/>
              <a:defRPr>
                <a:solidFill>
                  <a:srgbClr val="D73A49"/>
                </a:solidFill>
                <a:latin typeface="Menlo"/>
                <a:ea typeface="Menlo"/>
                <a:cs typeface="Menlo"/>
                <a:sym typeface="Menlo"/>
              </a:defRPr>
            </a:pPr>
            <a:r>
              <a:t>module.A…</a:t>
            </a:r>
          </a:p>
          <a:p>
            <a:pPr marL="0" indent="0">
              <a:buSzTx/>
              <a:buFont typeface="Wingdings"/>
              <a:buNone/>
            </a:pPr>
            <a:br/>
            <a:r>
              <a:t>Can be multiple levels deep</a:t>
            </a:r>
          </a:p>
          <a:p>
            <a:pPr marL="0" indent="0">
              <a:buSzTx/>
              <a:buFont typeface="Wingdings"/>
              <a:buNone/>
            </a:pPr>
          </a:p>
          <a:p>
            <a:pPr marL="0" indent="0">
              <a:buSzTx/>
              <a:buFont typeface="Wingdings"/>
              <a:buNone/>
              <a:defRPr sz="4400">
                <a:solidFill>
                  <a:srgbClr val="D73A49"/>
                </a:solidFill>
                <a:latin typeface="Menlo"/>
                <a:ea typeface="Menlo"/>
                <a:cs typeface="Menlo"/>
                <a:sym typeface="Menlo"/>
              </a:defRPr>
            </a:pPr>
            <a:r>
              <a:t>module.A.module.B…</a:t>
            </a:r>
          </a:p>
        </p:txBody>
      </p:sp>
      <p:sp>
        <p:nvSpPr>
          <p:cNvPr id="1973" name="Title 2"/>
          <p:cNvSpPr txBox="1"/>
          <p:nvPr>
            <p:ph type="title"/>
          </p:nvPr>
        </p:nvSpPr>
        <p:spPr>
          <a:xfrm>
            <a:off x="1451868" y="783573"/>
            <a:ext cx="21746798" cy="1784533"/>
          </a:xfrm>
          <a:prstGeom prst="rect">
            <a:avLst/>
          </a:prstGeom>
        </p:spPr>
        <p:txBody>
          <a:bodyPr/>
          <a:lstStyle>
            <a:lvl1pPr>
              <a:defRPr spc="-200"/>
            </a:lvl1pPr>
          </a:lstStyle>
          <a:p>
            <a:pPr/>
            <a:r>
              <a:t>Resource Addressing</a:t>
            </a:r>
          </a:p>
        </p:txBody>
      </p:sp>
      <p:sp>
        <p:nvSpPr>
          <p:cNvPr id="1974" name="Text Placeholder 3"/>
          <p:cNvSpPr/>
          <p:nvPr>
            <p:ph type="body" idx="13"/>
          </p:nvPr>
        </p:nvSpPr>
        <p:spPr>
          <a:prstGeom prst="rect">
            <a:avLst/>
          </a:prstGeom>
          <a:extLst>
            <a:ext uri="{C572A759-6A51-4108-AA02-DFA0A04FC94B}">
              <ma14:wrappingTextBoxFlag xmlns:ma14="http://schemas.microsoft.com/office/mac/drawingml/2011/main" val="1"/>
            </a:ext>
          </a:extLst>
        </p:spPr>
        <p:txBody>
          <a:bodyPr/>
          <a:lstStyle>
            <a:lvl1pPr marL="0" indent="0" algn="r" defTabSz="2048255">
              <a:spcBef>
                <a:spcPts val="2100"/>
              </a:spcBef>
              <a:buClrTx/>
              <a:buSzTx/>
              <a:buNone/>
              <a:defRPr sz="2016">
                <a:solidFill>
                  <a:schemeClr val="accent2"/>
                </a:solidFill>
              </a:defRPr>
            </a:lvl1pPr>
          </a:lstStyle>
          <a:p>
            <a:pPr/>
            <a:r>
              <a:t>https://www.terraform.io/docs/internals/resource-addressing.html</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972">
                                            <p:txEl>
                                              <p:pRg st="6" end="6"/>
                                            </p:txEl>
                                          </p:spTgt>
                                        </p:tgtEl>
                                        <p:attrNameLst>
                                          <p:attrName>style.visibility</p:attrName>
                                        </p:attrNameLst>
                                      </p:cBhvr>
                                      <p:to>
                                        <p:strVal val="visible"/>
                                      </p:to>
                                    </p:set>
                                  </p:childTnLst>
                                </p:cTn>
                              </p:par>
                            </p:childTnLst>
                          </p:cTn>
                        </p:par>
                        <p:par>
                          <p:cTn id="7" fill="hold">
                            <p:stCondLst>
                              <p:cond delay="0"/>
                            </p:stCondLst>
                            <p:childTnLst>
                              <p:par>
                                <p:cTn id="8" presetClass="entr" nodeType="afterEffect" presetSubtype="0" presetID="1" grpId="1" fill="hold">
                                  <p:stCondLst>
                                    <p:cond delay="0"/>
                                  </p:stCondLst>
                                  <p:iterate type="el" backwards="0">
                                    <p:tmAbs val="0"/>
                                  </p:iterate>
                                  <p:childTnLst>
                                    <p:set>
                                      <p:cBhvr>
                                        <p:cTn id="9" fill="hold"/>
                                        <p:tgtEl>
                                          <p:spTgt spid="1972">
                                            <p:txEl>
                                              <p:pRg st="7" end="7"/>
                                            </p:txEl>
                                          </p:spTgt>
                                        </p:tgtEl>
                                        <p:attrNameLst>
                                          <p:attrName>style.visibility</p:attrName>
                                        </p:attrNameLst>
                                      </p:cBhvr>
                                      <p:to>
                                        <p:strVal val="visible"/>
                                      </p:to>
                                    </p:set>
                                  </p:childTnLst>
                                </p:cTn>
                              </p:par>
                            </p:childTnLst>
                          </p:cTn>
                        </p:par>
                        <p:par>
                          <p:cTn id="10" fill="hold">
                            <p:stCondLst>
                              <p:cond delay="0"/>
                            </p:stCondLst>
                            <p:childTnLst>
                              <p:par>
                                <p:cTn id="11" presetClass="entr" nodeType="afterEffect" presetSubtype="0" presetID="1" grpId="1" fill="hold">
                                  <p:stCondLst>
                                    <p:cond delay="0"/>
                                  </p:stCondLst>
                                  <p:iterate type="el" backwards="0">
                                    <p:tmAbs val="0"/>
                                  </p:iterate>
                                  <p:childTnLst>
                                    <p:set>
                                      <p:cBhvr>
                                        <p:cTn id="12" fill="hold"/>
                                        <p:tgtEl>
                                          <p:spTgt spid="1972">
                                            <p:txEl>
                                              <p:pRg st="8" end="8"/>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1972" grpId="1"/>
    </p:bldLst>
  </p:timing>
</p:sld>
</file>

<file path=ppt/slides/slide1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76" name="Text Placeholder 1"/>
          <p:cNvSpPr txBox="1"/>
          <p:nvPr>
            <p:ph type="body" idx="1"/>
          </p:nvPr>
        </p:nvSpPr>
        <p:spPr>
          <a:xfrm>
            <a:off x="1453185" y="3349718"/>
            <a:ext cx="21745482" cy="9241294"/>
          </a:xfrm>
          <a:prstGeom prst="rect">
            <a:avLst/>
          </a:prstGeom>
        </p:spPr>
        <p:txBody>
          <a:bodyPr/>
          <a:lstStyle/>
          <a:p>
            <a:pPr marL="0" indent="0">
              <a:lnSpc>
                <a:spcPct val="81000"/>
              </a:lnSpc>
              <a:buSzTx/>
              <a:buFont typeface="Wingdings"/>
              <a:buNone/>
              <a:defRPr sz="4400"/>
            </a:pPr>
          </a:p>
          <a:p>
            <a:pPr marL="0" indent="0">
              <a:lnSpc>
                <a:spcPct val="81000"/>
              </a:lnSpc>
              <a:buSzTx/>
              <a:buFont typeface="Wingdings"/>
              <a:buNone/>
              <a:defRPr b="1" sz="4400"/>
            </a:pPr>
            <a:r>
              <a:t>Resource Spec:</a:t>
            </a:r>
          </a:p>
          <a:p>
            <a:pPr marL="0" indent="0">
              <a:lnSpc>
                <a:spcPct val="81000"/>
              </a:lnSpc>
              <a:buSzTx/>
              <a:buFont typeface="Wingdings"/>
              <a:buNone/>
              <a:defRPr sz="4400"/>
            </a:pPr>
          </a:p>
          <a:p>
            <a:pPr marL="0" indent="0">
              <a:lnSpc>
                <a:spcPct val="81000"/>
              </a:lnSpc>
              <a:buSzTx/>
              <a:buFont typeface="Wingdings"/>
              <a:buNone/>
              <a:defRPr sz="4400"/>
            </a:pPr>
            <a:r>
              <a:t>resource_type.resource_name[N]</a:t>
            </a:r>
          </a:p>
          <a:p>
            <a:pPr marL="0" indent="0">
              <a:lnSpc>
                <a:spcPct val="81000"/>
              </a:lnSpc>
              <a:buSzTx/>
              <a:buFont typeface="Wingdings"/>
              <a:buNone/>
              <a:defRPr sz="4400"/>
            </a:pPr>
          </a:p>
          <a:p>
            <a:pPr marL="0" indent="0">
              <a:lnSpc>
                <a:spcPct val="81000"/>
              </a:lnSpc>
              <a:buSzTx/>
              <a:buFont typeface="Wingdings"/>
              <a:buNone/>
              <a:defRPr sz="4400"/>
            </a:pPr>
          </a:p>
          <a:p>
            <a:pPr marL="0" indent="0">
              <a:lnSpc>
                <a:spcPct val="81000"/>
              </a:lnSpc>
              <a:buSzTx/>
              <a:buFont typeface="Wingdings"/>
              <a:buNone/>
              <a:defRPr sz="4400" u="sng"/>
            </a:pPr>
            <a:r>
              <a:t>resource_type</a:t>
            </a:r>
            <a:r>
              <a:rPr u="none"/>
              <a:t> - Type of the resource being addressed.</a:t>
            </a:r>
          </a:p>
          <a:p>
            <a:pPr marL="0" indent="0">
              <a:lnSpc>
                <a:spcPct val="81000"/>
              </a:lnSpc>
              <a:buSzTx/>
              <a:buFont typeface="Wingdings"/>
              <a:buNone/>
              <a:defRPr sz="4400"/>
            </a:pPr>
          </a:p>
          <a:p>
            <a:pPr marL="0" indent="0">
              <a:lnSpc>
                <a:spcPct val="81000"/>
              </a:lnSpc>
              <a:buSzTx/>
              <a:buFont typeface="Wingdings"/>
              <a:buNone/>
              <a:defRPr sz="4400" u="sng"/>
            </a:pPr>
            <a:r>
              <a:t>resource_name</a:t>
            </a:r>
            <a:r>
              <a:rPr u="none"/>
              <a:t> - User-defined name of the resource.</a:t>
            </a:r>
          </a:p>
          <a:p>
            <a:pPr marL="0" indent="0">
              <a:lnSpc>
                <a:spcPct val="81000"/>
              </a:lnSpc>
              <a:buSzTx/>
              <a:buFont typeface="Wingdings"/>
              <a:buNone/>
              <a:defRPr sz="4400"/>
            </a:pPr>
          </a:p>
          <a:p>
            <a:pPr marL="0" indent="0">
              <a:lnSpc>
                <a:spcPct val="81000"/>
              </a:lnSpc>
              <a:buSzTx/>
              <a:buFont typeface="Wingdings"/>
              <a:buNone/>
              <a:defRPr sz="4400" u="sng"/>
            </a:pPr>
            <a:r>
              <a:t>[N]</a:t>
            </a:r>
            <a:r>
              <a:rPr u="none"/>
              <a:t> - where N is a 0-based index into a resource with multiple instances specified by the count meta-parameter. </a:t>
            </a:r>
          </a:p>
        </p:txBody>
      </p:sp>
      <p:sp>
        <p:nvSpPr>
          <p:cNvPr id="1977" name="Title 2"/>
          <p:cNvSpPr txBox="1"/>
          <p:nvPr>
            <p:ph type="title"/>
          </p:nvPr>
        </p:nvSpPr>
        <p:spPr>
          <a:xfrm>
            <a:off x="1451868" y="783573"/>
            <a:ext cx="21746798" cy="1784533"/>
          </a:xfrm>
          <a:prstGeom prst="rect">
            <a:avLst/>
          </a:prstGeom>
        </p:spPr>
        <p:txBody>
          <a:bodyPr/>
          <a:lstStyle>
            <a:lvl1pPr>
              <a:defRPr spc="-200"/>
            </a:lvl1pPr>
          </a:lstStyle>
          <a:p>
            <a:pPr/>
            <a:r>
              <a:t>Resource Addressing</a:t>
            </a:r>
          </a:p>
        </p:txBody>
      </p:sp>
      <p:sp>
        <p:nvSpPr>
          <p:cNvPr id="1978" name="Text Placeholder 3"/>
          <p:cNvSpPr/>
          <p:nvPr>
            <p:ph type="body" idx="13"/>
          </p:nvPr>
        </p:nvSpPr>
        <p:spPr>
          <a:prstGeom prst="rect">
            <a:avLst/>
          </a:prstGeom>
          <a:extLst>
            <a:ext uri="{C572A759-6A51-4108-AA02-DFA0A04FC94B}">
              <ma14:wrappingTextBoxFlag xmlns:ma14="http://schemas.microsoft.com/office/mac/drawingml/2011/main" val="1"/>
            </a:ext>
          </a:extLst>
        </p:spPr>
        <p:txBody>
          <a:bodyPr/>
          <a:lstStyle>
            <a:lvl1pPr marL="0" indent="0" algn="r" defTabSz="2048255">
              <a:spcBef>
                <a:spcPts val="2100"/>
              </a:spcBef>
              <a:buClrTx/>
              <a:buSzTx/>
              <a:buNone/>
              <a:defRPr sz="2016">
                <a:solidFill>
                  <a:schemeClr val="accent2"/>
                </a:solidFill>
              </a:defRPr>
            </a:lvl1pPr>
          </a:lstStyle>
          <a:p>
            <a:pPr/>
            <a:r>
              <a:t>https://www.terraform.io/docs/internals/resource-addressing.html</a:t>
            </a:r>
          </a:p>
        </p:txBody>
      </p:sp>
    </p:spTree>
  </p:cSld>
  <p:clrMapOvr>
    <a:masterClrMapping/>
  </p:clrMapOvr>
  <p:transition xmlns:p14="http://schemas.microsoft.com/office/powerpoint/2010/main" spd="med" advClick="1"/>
</p:sld>
</file>

<file path=ppt/slides/slide1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980" name="Picture 4" descr="Picture 4"/>
          <p:cNvPicPr>
            <a:picLocks noChangeAspect="1"/>
          </p:cNvPicPr>
          <p:nvPr/>
        </p:nvPicPr>
        <p:blipFill>
          <a:blip r:embed="rId3">
            <a:extLst/>
          </a:blip>
          <a:stretch>
            <a:fillRect/>
          </a:stretch>
        </p:blipFill>
        <p:spPr>
          <a:xfrm>
            <a:off x="1451869" y="5041898"/>
            <a:ext cx="17479121" cy="5002646"/>
          </a:xfrm>
          <a:prstGeom prst="rect">
            <a:avLst/>
          </a:prstGeom>
          <a:ln w="12700">
            <a:miter lim="400000"/>
          </a:ln>
        </p:spPr>
      </p:pic>
      <p:sp>
        <p:nvSpPr>
          <p:cNvPr id="1981" name="Text Placeholder 1"/>
          <p:cNvSpPr txBox="1"/>
          <p:nvPr>
            <p:ph type="body" idx="1"/>
          </p:nvPr>
        </p:nvSpPr>
        <p:spPr>
          <a:xfrm>
            <a:off x="1453185" y="3349718"/>
            <a:ext cx="21745482" cy="9241294"/>
          </a:xfrm>
          <a:prstGeom prst="rect">
            <a:avLst/>
          </a:prstGeom>
        </p:spPr>
        <p:txBody>
          <a:bodyPr/>
          <a:lstStyle>
            <a:lvl1pPr marL="0" indent="0">
              <a:buSzTx/>
              <a:buFont typeface="Wingdings"/>
              <a:buNone/>
            </a:lvl1pPr>
          </a:lstStyle>
          <a:p>
            <a:pPr/>
            <a:r>
              <a:t>Usage: terraform init [options] [DIR]</a:t>
            </a:r>
          </a:p>
        </p:txBody>
      </p:sp>
      <p:sp>
        <p:nvSpPr>
          <p:cNvPr id="1982" name="Title 2"/>
          <p:cNvSpPr txBox="1"/>
          <p:nvPr>
            <p:ph type="title"/>
          </p:nvPr>
        </p:nvSpPr>
        <p:spPr>
          <a:xfrm>
            <a:off x="1451868" y="783573"/>
            <a:ext cx="21746798" cy="1784533"/>
          </a:xfrm>
          <a:prstGeom prst="rect">
            <a:avLst/>
          </a:prstGeom>
        </p:spPr>
        <p:txBody>
          <a:bodyPr/>
          <a:lstStyle>
            <a:lvl1pPr>
              <a:defRPr spc="-200"/>
            </a:lvl1pPr>
          </a:lstStyle>
          <a:p>
            <a:pPr/>
            <a:r>
              <a:t>Commands - init</a:t>
            </a:r>
          </a:p>
        </p:txBody>
      </p:sp>
      <p:sp>
        <p:nvSpPr>
          <p:cNvPr id="1983" name="Text Placeholder 3"/>
          <p:cNvSpPr/>
          <p:nvPr>
            <p:ph type="body" idx="13"/>
          </p:nvPr>
        </p:nvSpPr>
        <p:spPr>
          <a:prstGeom prst="rect">
            <a:avLst/>
          </a:prstGeom>
          <a:extLst>
            <a:ext uri="{C572A759-6A51-4108-AA02-DFA0A04FC94B}">
              <ma14:wrappingTextBoxFlag xmlns:ma14="http://schemas.microsoft.com/office/mac/drawingml/2011/main" val="1"/>
            </a:ext>
          </a:extLst>
        </p:spPr>
        <p:txBody>
          <a:bodyPr/>
          <a:lstStyle>
            <a:lvl1pPr marL="0" indent="0" algn="r" defTabSz="2048255">
              <a:spcBef>
                <a:spcPts val="2100"/>
              </a:spcBef>
              <a:buClrTx/>
              <a:buSzTx/>
              <a:buNone/>
              <a:defRPr b="1" sz="2016">
                <a:solidFill>
                  <a:schemeClr val="accent2"/>
                </a:solidFill>
              </a:defRPr>
            </a:lvl1pPr>
          </a:lstStyle>
          <a:p>
            <a:pPr/>
            <a:r>
              <a:t>https://www.terraform.io/docs/commands/init.html</a:t>
            </a:r>
          </a:p>
        </p:txBody>
      </p:sp>
    </p:spTree>
  </p:cSld>
  <p:clrMapOvr>
    <a:masterClrMapping/>
  </p:clrMapOvr>
  <p:transition xmlns:p14="http://schemas.microsoft.com/office/powerpoint/2010/main" spd="med" advClick="1"/>
</p:sld>
</file>

<file path=ppt/slides/slide1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87" name="Text Placeholder 1"/>
          <p:cNvSpPr txBox="1"/>
          <p:nvPr>
            <p:ph type="body" idx="1"/>
          </p:nvPr>
        </p:nvSpPr>
        <p:spPr>
          <a:xfrm>
            <a:off x="1453185" y="3349718"/>
            <a:ext cx="21745482" cy="9241294"/>
          </a:xfrm>
          <a:prstGeom prst="rect">
            <a:avLst/>
          </a:prstGeom>
        </p:spPr>
        <p:txBody>
          <a:bodyPr/>
          <a:lstStyle/>
          <a:p>
            <a:pPr marL="0" indent="0">
              <a:buSzTx/>
              <a:buFont typeface="Wingdings"/>
              <a:buNone/>
            </a:pPr>
            <a:r>
              <a:t>Usage: terraform plan [options] [DIR-OR-PLAN]</a:t>
            </a:r>
          </a:p>
          <a:p>
            <a:pPr marL="0" indent="0">
              <a:buSzTx/>
              <a:buFont typeface="Wingdings"/>
              <a:buNone/>
            </a:pPr>
          </a:p>
          <a:p>
            <a:pPr marL="0" indent="0">
              <a:buSzTx/>
              <a:buFont typeface="Wingdings"/>
              <a:buNone/>
            </a:pPr>
            <a:r>
              <a:t>Options:</a:t>
            </a:r>
          </a:p>
          <a:p>
            <a:pPr marL="0" indent="0">
              <a:buSzTx/>
              <a:buFont typeface="Wingdings"/>
              <a:buNone/>
              <a:defRPr>
                <a:solidFill>
                  <a:srgbClr val="1E1E1E"/>
                </a:solidFill>
                <a:latin typeface="Menlo"/>
                <a:ea typeface="Menlo"/>
                <a:cs typeface="Menlo"/>
                <a:sym typeface="Menlo"/>
              </a:defRPr>
            </a:pPr>
            <a:r>
              <a:t>-destroy 		If set, a plan will be generated to destroy 			all resources managed by the given 				configuration and state. </a:t>
            </a:r>
          </a:p>
          <a:p>
            <a:pPr marL="0" indent="0">
              <a:buSzTx/>
              <a:buFont typeface="Wingdings"/>
              <a:buNone/>
              <a:defRPr>
                <a:solidFill>
                  <a:srgbClr val="1E1E1E"/>
                </a:solidFill>
                <a:latin typeface="Menlo"/>
                <a:ea typeface="Menlo"/>
                <a:cs typeface="Menlo"/>
                <a:sym typeface="Menlo"/>
              </a:defRPr>
            </a:pPr>
          </a:p>
          <a:p>
            <a:pPr marL="0" indent="0">
              <a:buSzTx/>
              <a:buFont typeface="Wingdings"/>
              <a:buNone/>
              <a:defRPr>
                <a:solidFill>
                  <a:srgbClr val="1E1E1E"/>
                </a:solidFill>
                <a:latin typeface="Menlo"/>
                <a:ea typeface="Menlo"/>
                <a:cs typeface="Menlo"/>
                <a:sym typeface="Menlo"/>
              </a:defRPr>
            </a:pPr>
            <a:r>
              <a:t>-parallelism=n Limit the number of concurrent operations. 			Defaults to 10. </a:t>
            </a:r>
          </a:p>
          <a:p>
            <a:pPr marL="0" indent="0">
              <a:buSzTx/>
              <a:buFont typeface="Wingdings"/>
              <a:buNone/>
              <a:defRPr>
                <a:solidFill>
                  <a:srgbClr val="1E1E1E"/>
                </a:solidFill>
                <a:latin typeface="Menlo"/>
                <a:ea typeface="Menlo"/>
                <a:cs typeface="Menlo"/>
                <a:sym typeface="Menlo"/>
              </a:defRPr>
            </a:pPr>
          </a:p>
          <a:p>
            <a:pPr marL="0" indent="0">
              <a:buSzTx/>
              <a:buFont typeface="Wingdings"/>
              <a:buNone/>
              <a:defRPr>
                <a:solidFill>
                  <a:srgbClr val="1E1E1E"/>
                </a:solidFill>
                <a:latin typeface="Menlo"/>
                <a:ea typeface="Menlo"/>
                <a:cs typeface="Menlo"/>
                <a:sym typeface="Menlo"/>
              </a:defRPr>
            </a:pPr>
            <a:r>
              <a:t>-target=resource Resource to target.</a:t>
            </a:r>
          </a:p>
        </p:txBody>
      </p:sp>
      <p:sp>
        <p:nvSpPr>
          <p:cNvPr id="1988" name="Title 2"/>
          <p:cNvSpPr txBox="1"/>
          <p:nvPr>
            <p:ph type="title"/>
          </p:nvPr>
        </p:nvSpPr>
        <p:spPr>
          <a:xfrm>
            <a:off x="1451868" y="783573"/>
            <a:ext cx="21746798" cy="1784533"/>
          </a:xfrm>
          <a:prstGeom prst="rect">
            <a:avLst/>
          </a:prstGeom>
        </p:spPr>
        <p:txBody>
          <a:bodyPr/>
          <a:lstStyle>
            <a:lvl1pPr>
              <a:defRPr spc="-200"/>
            </a:lvl1pPr>
          </a:lstStyle>
          <a:p>
            <a:pPr/>
            <a:r>
              <a:t>Commands - plan</a:t>
            </a:r>
          </a:p>
        </p:txBody>
      </p:sp>
      <p:sp>
        <p:nvSpPr>
          <p:cNvPr id="1989" name="Text Placeholder 3"/>
          <p:cNvSpPr/>
          <p:nvPr>
            <p:ph type="body" idx="13"/>
          </p:nvPr>
        </p:nvSpPr>
        <p:spPr>
          <a:prstGeom prst="rect">
            <a:avLst/>
          </a:prstGeom>
          <a:extLst>
            <a:ext uri="{C572A759-6A51-4108-AA02-DFA0A04FC94B}">
              <ma14:wrappingTextBoxFlag xmlns:ma14="http://schemas.microsoft.com/office/mac/drawingml/2011/main" val="1"/>
            </a:ext>
          </a:extLst>
        </p:spPr>
        <p:txBody>
          <a:bodyPr/>
          <a:lstStyle>
            <a:lvl1pPr marL="0" indent="0" algn="r" defTabSz="2048255">
              <a:spcBef>
                <a:spcPts val="2100"/>
              </a:spcBef>
              <a:buClrTx/>
              <a:buSzTx/>
              <a:buNone/>
              <a:defRPr sz="2016">
                <a:solidFill>
                  <a:schemeClr val="accent2"/>
                </a:solidFill>
              </a:defRPr>
            </a:lvl1pPr>
          </a:lstStyle>
          <a:p>
            <a:pPr/>
            <a:r>
              <a:t>https://www.terraform.io/docs/commands/plan.html</a:t>
            </a:r>
          </a:p>
        </p:txBody>
      </p:sp>
    </p:spTree>
  </p:cSld>
  <p:clrMapOvr>
    <a:masterClrMapping/>
  </p:clrMapOvr>
  <p:transition xmlns:p14="http://schemas.microsoft.com/office/powerpoint/2010/main" spd="med" advClick="1"/>
</p:sld>
</file>

<file path=ppt/slides/slide1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91" name="Text Placeholder 1"/>
          <p:cNvSpPr txBox="1"/>
          <p:nvPr>
            <p:ph type="body" idx="1"/>
          </p:nvPr>
        </p:nvSpPr>
        <p:spPr>
          <a:xfrm>
            <a:off x="1453185" y="3349718"/>
            <a:ext cx="21745482" cy="9241294"/>
          </a:xfrm>
          <a:prstGeom prst="rect">
            <a:avLst/>
          </a:prstGeom>
        </p:spPr>
        <p:txBody>
          <a:bodyPr/>
          <a:lstStyle/>
          <a:p>
            <a:pPr marL="0" indent="0">
              <a:buSzTx/>
              <a:buFont typeface="Wingdings"/>
              <a:buNone/>
            </a:pPr>
          </a:p>
          <a:p>
            <a:pPr marL="0" indent="0">
              <a:buSzTx/>
              <a:buFont typeface="Wingdings"/>
              <a:buNone/>
            </a:pPr>
            <a:r>
              <a:t>Options:</a:t>
            </a:r>
          </a:p>
          <a:p>
            <a:pPr marL="0" indent="0">
              <a:buSzTx/>
              <a:buFont typeface="Wingdings"/>
              <a:buNone/>
              <a:defRPr>
                <a:solidFill>
                  <a:srgbClr val="1E1E1E"/>
                </a:solidFill>
                <a:latin typeface="Menlo"/>
                <a:ea typeface="Menlo"/>
                <a:cs typeface="Menlo"/>
                <a:sym typeface="Menlo"/>
              </a:defRPr>
            </a:pPr>
            <a:r>
              <a:t>-out=path 	Write a plan file to the given path. </a:t>
            </a:r>
          </a:p>
          <a:p>
            <a:pPr marL="0" indent="0">
              <a:buSzTx/>
              <a:buFont typeface="Wingdings"/>
              <a:buNone/>
            </a:pPr>
          </a:p>
          <a:p>
            <a:pPr marL="0" indent="0">
              <a:buSzTx/>
              <a:buFont typeface="Wingdings"/>
              <a:buNone/>
              <a:defRPr>
                <a:solidFill>
                  <a:srgbClr val="1E1E1E"/>
                </a:solidFill>
                <a:latin typeface="Menlo"/>
                <a:ea typeface="Menlo"/>
                <a:cs typeface="Menlo"/>
                <a:sym typeface="Menlo"/>
              </a:defRPr>
            </a:pPr>
            <a:r>
              <a:t>-var 'foo=bar' Set a variable in the Terraform 					configuration. This flag can be set 				multiple times. </a:t>
            </a:r>
          </a:p>
          <a:p>
            <a:pPr marL="0" indent="0">
              <a:buSzTx/>
              <a:buFont typeface="Wingdings"/>
              <a:buNone/>
              <a:defRPr>
                <a:solidFill>
                  <a:srgbClr val="1E1E1E"/>
                </a:solidFill>
                <a:latin typeface="Menlo"/>
                <a:ea typeface="Menlo"/>
                <a:cs typeface="Menlo"/>
                <a:sym typeface="Menlo"/>
              </a:defRPr>
            </a:pPr>
          </a:p>
          <a:p>
            <a:pPr marL="0" indent="0">
              <a:buSzTx/>
              <a:buFont typeface="Wingdings"/>
              <a:buNone/>
              <a:defRPr>
                <a:solidFill>
                  <a:srgbClr val="1E1E1E"/>
                </a:solidFill>
                <a:latin typeface="Menlo"/>
                <a:ea typeface="Menlo"/>
                <a:cs typeface="Menlo"/>
                <a:sym typeface="Menlo"/>
              </a:defRPr>
            </a:pPr>
            <a:r>
              <a:t>-var-file=foo 	Set variables in the Terraform 					configuration from a file. </a:t>
            </a:r>
          </a:p>
        </p:txBody>
      </p:sp>
      <p:sp>
        <p:nvSpPr>
          <p:cNvPr id="1992" name="Title 2"/>
          <p:cNvSpPr txBox="1"/>
          <p:nvPr>
            <p:ph type="title"/>
          </p:nvPr>
        </p:nvSpPr>
        <p:spPr>
          <a:xfrm>
            <a:off x="1451868" y="783573"/>
            <a:ext cx="21746798" cy="1784533"/>
          </a:xfrm>
          <a:prstGeom prst="rect">
            <a:avLst/>
          </a:prstGeom>
        </p:spPr>
        <p:txBody>
          <a:bodyPr/>
          <a:lstStyle>
            <a:lvl1pPr>
              <a:defRPr spc="-200"/>
            </a:lvl1pPr>
          </a:lstStyle>
          <a:p>
            <a:pPr/>
            <a:r>
              <a:t>Commands - plan</a:t>
            </a:r>
          </a:p>
        </p:txBody>
      </p:sp>
      <p:sp>
        <p:nvSpPr>
          <p:cNvPr id="1993" name="Text Placeholder 3"/>
          <p:cNvSpPr/>
          <p:nvPr>
            <p:ph type="body" idx="13"/>
          </p:nvPr>
        </p:nvSpPr>
        <p:spPr>
          <a:prstGeom prst="rect">
            <a:avLst/>
          </a:prstGeom>
          <a:extLst>
            <a:ext uri="{C572A759-6A51-4108-AA02-DFA0A04FC94B}">
              <ma14:wrappingTextBoxFlag xmlns:ma14="http://schemas.microsoft.com/office/mac/drawingml/2011/main" val="1"/>
            </a:ext>
          </a:extLst>
        </p:spPr>
        <p:txBody>
          <a:bodyPr/>
          <a:lstStyle>
            <a:lvl1pPr marL="0" indent="0" algn="r" defTabSz="2048255">
              <a:spcBef>
                <a:spcPts val="2100"/>
              </a:spcBef>
              <a:buClrTx/>
              <a:buSzTx/>
              <a:buNone/>
              <a:defRPr sz="2016">
                <a:solidFill>
                  <a:schemeClr val="accent2"/>
                </a:solidFill>
              </a:defRPr>
            </a:lvl1pPr>
          </a:lstStyle>
          <a:p>
            <a:pPr/>
            <a:r>
              <a:t>https://www.terraform.io/docs/commands/plan.html</a:t>
            </a:r>
          </a:p>
        </p:txBody>
      </p:sp>
    </p:spTree>
  </p:cSld>
  <p:clrMapOvr>
    <a:masterClrMapping/>
  </p:clrMapOvr>
  <p:transition xmlns:p14="http://schemas.microsoft.com/office/powerpoint/2010/main" spd="med" advClick="1"/>
</p:sld>
</file>

<file path=ppt/slides/slide1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95" name="Text Placeholder 1"/>
          <p:cNvSpPr txBox="1"/>
          <p:nvPr>
            <p:ph type="body" idx="1"/>
          </p:nvPr>
        </p:nvSpPr>
        <p:spPr>
          <a:xfrm>
            <a:off x="1453185" y="3349718"/>
            <a:ext cx="21745482" cy="9241294"/>
          </a:xfrm>
          <a:prstGeom prst="rect">
            <a:avLst/>
          </a:prstGeom>
        </p:spPr>
        <p:txBody>
          <a:bodyPr/>
          <a:lstStyle>
            <a:lvl1pPr marL="0" indent="0">
              <a:buSzTx/>
              <a:buFont typeface="Wingdings"/>
              <a:buNone/>
            </a:lvl1pPr>
          </a:lstStyle>
          <a:p>
            <a:pPr/>
            <a:r>
              <a:t>Usage: terraform apply [options] [DIR-OR-PLAN]</a:t>
            </a:r>
          </a:p>
        </p:txBody>
      </p:sp>
      <p:sp>
        <p:nvSpPr>
          <p:cNvPr id="1996" name="Title 2"/>
          <p:cNvSpPr txBox="1"/>
          <p:nvPr>
            <p:ph type="title"/>
          </p:nvPr>
        </p:nvSpPr>
        <p:spPr>
          <a:xfrm>
            <a:off x="1451868" y="783573"/>
            <a:ext cx="21746798" cy="1784533"/>
          </a:xfrm>
          <a:prstGeom prst="rect">
            <a:avLst/>
          </a:prstGeom>
        </p:spPr>
        <p:txBody>
          <a:bodyPr/>
          <a:lstStyle>
            <a:lvl1pPr>
              <a:defRPr spc="-200"/>
            </a:lvl1pPr>
          </a:lstStyle>
          <a:p>
            <a:pPr/>
            <a:r>
              <a:t>Commands - apply</a:t>
            </a:r>
          </a:p>
        </p:txBody>
      </p:sp>
      <p:sp>
        <p:nvSpPr>
          <p:cNvPr id="1997" name="Text Placeholder 3"/>
          <p:cNvSpPr/>
          <p:nvPr>
            <p:ph type="body" idx="13"/>
          </p:nvPr>
        </p:nvSpPr>
        <p:spPr>
          <a:prstGeom prst="rect">
            <a:avLst/>
          </a:prstGeom>
          <a:extLst>
            <a:ext uri="{C572A759-6A51-4108-AA02-DFA0A04FC94B}">
              <ma14:wrappingTextBoxFlag xmlns:ma14="http://schemas.microsoft.com/office/mac/drawingml/2011/main" val="1"/>
            </a:ext>
          </a:extLst>
        </p:spPr>
        <p:txBody>
          <a:bodyPr/>
          <a:lstStyle>
            <a:lvl1pPr marL="0" indent="0" algn="r" defTabSz="2048255">
              <a:spcBef>
                <a:spcPts val="2100"/>
              </a:spcBef>
              <a:buClrTx/>
              <a:buSzTx/>
              <a:buNone/>
              <a:defRPr sz="2016">
                <a:solidFill>
                  <a:schemeClr val="accent2"/>
                </a:solidFill>
              </a:defRPr>
            </a:lvl1pPr>
          </a:lstStyle>
          <a:p>
            <a:pPr/>
            <a:r>
              <a:t>https://www.terraform.io/docs/commands/apply.html</a:t>
            </a:r>
          </a:p>
        </p:txBody>
      </p:sp>
    </p:spTree>
  </p:cSld>
  <p:clrMapOvr>
    <a:masterClrMapping/>
  </p:clrMapOvr>
  <p:transition xmlns:p14="http://schemas.microsoft.com/office/powerpoint/2010/main" spd="med" advClick="1"/>
</p:sld>
</file>

<file path=ppt/slides/slide1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99" name="Text Placeholder 1"/>
          <p:cNvSpPr txBox="1"/>
          <p:nvPr>
            <p:ph type="body" idx="1"/>
          </p:nvPr>
        </p:nvSpPr>
        <p:spPr>
          <a:xfrm>
            <a:off x="1453185" y="3349718"/>
            <a:ext cx="21745482" cy="9241294"/>
          </a:xfrm>
          <a:prstGeom prst="rect">
            <a:avLst/>
          </a:prstGeom>
        </p:spPr>
        <p:txBody>
          <a:bodyPr/>
          <a:lstStyle>
            <a:lvl1pPr marL="0" indent="0">
              <a:buSzTx/>
              <a:buFont typeface="Wingdings"/>
              <a:buNone/>
            </a:lvl1pPr>
          </a:lstStyle>
          <a:p>
            <a:pPr/>
            <a:r>
              <a:t>Usage: terraform destroy [options] [DIR]</a:t>
            </a:r>
          </a:p>
        </p:txBody>
      </p:sp>
      <p:sp>
        <p:nvSpPr>
          <p:cNvPr id="2000" name="Title 2"/>
          <p:cNvSpPr txBox="1"/>
          <p:nvPr>
            <p:ph type="title"/>
          </p:nvPr>
        </p:nvSpPr>
        <p:spPr>
          <a:xfrm>
            <a:off x="1451868" y="783573"/>
            <a:ext cx="21746798" cy="1784533"/>
          </a:xfrm>
          <a:prstGeom prst="rect">
            <a:avLst/>
          </a:prstGeom>
        </p:spPr>
        <p:txBody>
          <a:bodyPr/>
          <a:lstStyle>
            <a:lvl1pPr>
              <a:defRPr spc="-200"/>
            </a:lvl1pPr>
          </a:lstStyle>
          <a:p>
            <a:pPr/>
            <a:r>
              <a:t>Commands - destroy</a:t>
            </a:r>
          </a:p>
        </p:txBody>
      </p:sp>
      <p:sp>
        <p:nvSpPr>
          <p:cNvPr id="2001" name="Text Placeholder 3"/>
          <p:cNvSpPr/>
          <p:nvPr>
            <p:ph type="body" idx="13"/>
          </p:nvPr>
        </p:nvSpPr>
        <p:spPr>
          <a:prstGeom prst="rect">
            <a:avLst/>
          </a:prstGeom>
          <a:extLst>
            <a:ext uri="{C572A759-6A51-4108-AA02-DFA0A04FC94B}">
              <ma14:wrappingTextBoxFlag xmlns:ma14="http://schemas.microsoft.com/office/mac/drawingml/2011/main" val="1"/>
            </a:ext>
          </a:extLst>
        </p:spPr>
        <p:txBody>
          <a:bodyPr/>
          <a:lstStyle>
            <a:lvl1pPr marL="0" indent="0" algn="r" defTabSz="2048255">
              <a:spcBef>
                <a:spcPts val="2100"/>
              </a:spcBef>
              <a:buClrTx/>
              <a:buSzTx/>
              <a:buNone/>
              <a:defRPr sz="2016">
                <a:solidFill>
                  <a:schemeClr val="accent2"/>
                </a:solidFill>
              </a:defRPr>
            </a:lvl1pPr>
          </a:lstStyle>
          <a:p>
            <a:pPr/>
            <a:r>
              <a:t>https://www.terraform.io/docs/commands/destroy.html</a:t>
            </a:r>
          </a:p>
        </p:txBody>
      </p:sp>
    </p:spTree>
  </p:cSld>
  <p:clrMapOvr>
    <a:masterClrMapping/>
  </p:clrMapOvr>
  <p:transition xmlns:p14="http://schemas.microsoft.com/office/powerpoint/2010/main" spd="med" advClick="1"/>
</p:sld>
</file>

<file path=ppt/slides/slide1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03" name="Text Placeholder 1"/>
          <p:cNvSpPr txBox="1"/>
          <p:nvPr>
            <p:ph type="body" idx="1"/>
          </p:nvPr>
        </p:nvSpPr>
        <p:spPr>
          <a:xfrm>
            <a:off x="1453185" y="3349718"/>
            <a:ext cx="21745482" cy="9241294"/>
          </a:xfrm>
          <a:prstGeom prst="rect">
            <a:avLst/>
          </a:prstGeom>
        </p:spPr>
        <p:txBody>
          <a:bodyPr/>
          <a:lstStyle/>
          <a:p>
            <a:pPr marL="0" indent="0">
              <a:buSzTx/>
              <a:buFont typeface="Wingdings"/>
              <a:buNone/>
            </a:pPr>
            <a:r>
              <a:t>Rewrites all Terraform configuration files in the current working directory.</a:t>
            </a:r>
          </a:p>
          <a:p>
            <a:pPr marL="0" indent="0">
              <a:buSzTx/>
              <a:buFont typeface="Wingdings"/>
              <a:buNone/>
            </a:pPr>
          </a:p>
          <a:p>
            <a:pPr marL="0" indent="0">
              <a:buSzTx/>
              <a:buFont typeface="Wingdings"/>
              <a:buNone/>
            </a:pPr>
            <a:r>
              <a:t>Usage: terraform fmt [options] [DIR]</a:t>
            </a:r>
          </a:p>
          <a:p>
            <a:pPr marL="0" indent="0">
              <a:buSzTx/>
              <a:buFont typeface="Wingdings"/>
              <a:buNone/>
            </a:pPr>
          </a:p>
          <a:p>
            <a:pPr marL="0" indent="0">
              <a:buSzTx/>
              <a:buFont typeface="Wingdings"/>
              <a:buNone/>
            </a:pPr>
            <a:r>
              <a:t>Options:</a:t>
            </a:r>
          </a:p>
          <a:p>
            <a:pPr marL="0" indent="0">
              <a:buSzTx/>
              <a:buFont typeface="Wingdings"/>
              <a:buNone/>
            </a:pPr>
            <a:r>
              <a:t>-check=false 	Check if the input is formatted. Exit status will be 0 			if all input is properly formatted and non-zero 				otherwise.</a:t>
            </a:r>
          </a:p>
        </p:txBody>
      </p:sp>
      <p:sp>
        <p:nvSpPr>
          <p:cNvPr id="2004" name="Title 2"/>
          <p:cNvSpPr txBox="1"/>
          <p:nvPr>
            <p:ph type="title"/>
          </p:nvPr>
        </p:nvSpPr>
        <p:spPr>
          <a:xfrm>
            <a:off x="1451868" y="783573"/>
            <a:ext cx="21746798" cy="1784533"/>
          </a:xfrm>
          <a:prstGeom prst="rect">
            <a:avLst/>
          </a:prstGeom>
        </p:spPr>
        <p:txBody>
          <a:bodyPr/>
          <a:lstStyle>
            <a:lvl1pPr>
              <a:defRPr spc="-200"/>
            </a:lvl1pPr>
          </a:lstStyle>
          <a:p>
            <a:pPr/>
            <a:r>
              <a:t>Commands - fmt</a:t>
            </a:r>
          </a:p>
        </p:txBody>
      </p:sp>
      <p:sp>
        <p:nvSpPr>
          <p:cNvPr id="2005" name="Text Placeholder 3"/>
          <p:cNvSpPr/>
          <p:nvPr>
            <p:ph type="body" idx="13"/>
          </p:nvPr>
        </p:nvSpPr>
        <p:spPr>
          <a:prstGeom prst="rect">
            <a:avLst/>
          </a:prstGeom>
          <a:extLst>
            <a:ext uri="{C572A759-6A51-4108-AA02-DFA0A04FC94B}">
              <ma14:wrappingTextBoxFlag xmlns:ma14="http://schemas.microsoft.com/office/mac/drawingml/2011/main" val="1"/>
            </a:ext>
          </a:extLst>
        </p:spPr>
        <p:txBody>
          <a:bodyPr/>
          <a:lstStyle>
            <a:lvl1pPr marL="0" indent="0" algn="r" defTabSz="2048255">
              <a:spcBef>
                <a:spcPts val="2100"/>
              </a:spcBef>
              <a:buClrTx/>
              <a:buSzTx/>
              <a:buNone/>
              <a:defRPr sz="2016">
                <a:solidFill>
                  <a:schemeClr val="accent2"/>
                </a:solidFill>
              </a:defRPr>
            </a:lvl1pPr>
          </a:lstStyle>
          <a:p>
            <a:pPr/>
            <a:r>
              <a:t>https://www.terraform.io/docs/commands/fmt.html</a:t>
            </a:r>
          </a:p>
        </p:txBody>
      </p:sp>
    </p:spTree>
  </p:cSld>
  <p:clrMapOvr>
    <a:masterClrMapping/>
  </p:clrMapOvr>
  <p:transition xmlns:p14="http://schemas.microsoft.com/office/powerpoint/2010/main" spd="med" advClick="1"/>
</p:sld>
</file>

<file path=ppt/slides/slide1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09" name="Text Placeholder 1"/>
          <p:cNvSpPr txBox="1"/>
          <p:nvPr>
            <p:ph type="body" idx="1"/>
          </p:nvPr>
        </p:nvSpPr>
        <p:spPr>
          <a:xfrm>
            <a:off x="1453185" y="3349718"/>
            <a:ext cx="21745482" cy="9241294"/>
          </a:xfrm>
          <a:prstGeom prst="rect">
            <a:avLst/>
          </a:prstGeom>
        </p:spPr>
        <p:txBody>
          <a:bodyPr/>
          <a:lstStyle/>
          <a:p>
            <a:pPr marL="0" indent="0">
              <a:buSzTx/>
              <a:buFont typeface="Wingdings"/>
              <a:buNone/>
            </a:pPr>
            <a:r>
              <a:t>Usage: terraform validate [options] [dir]</a:t>
            </a:r>
          </a:p>
          <a:p>
            <a:pPr marL="0" indent="0">
              <a:buSzTx/>
              <a:buFont typeface="Wingdings"/>
              <a:buNone/>
            </a:pPr>
          </a:p>
          <a:p>
            <a:pPr marL="0" indent="0">
              <a:buSzTx/>
              <a:buFont typeface="Wingdings"/>
              <a:buNone/>
            </a:pPr>
            <a:r>
              <a:t>Validate the terraform files in a directory. Validation includes a basic check of syntax as well as checking that all variables declared in the configuration are specified.</a:t>
            </a:r>
          </a:p>
        </p:txBody>
      </p:sp>
      <p:sp>
        <p:nvSpPr>
          <p:cNvPr id="2010" name="Title 2"/>
          <p:cNvSpPr txBox="1"/>
          <p:nvPr>
            <p:ph type="title"/>
          </p:nvPr>
        </p:nvSpPr>
        <p:spPr>
          <a:xfrm>
            <a:off x="1451868" y="783573"/>
            <a:ext cx="21746798" cy="1784533"/>
          </a:xfrm>
          <a:prstGeom prst="rect">
            <a:avLst/>
          </a:prstGeom>
        </p:spPr>
        <p:txBody>
          <a:bodyPr/>
          <a:lstStyle>
            <a:lvl1pPr>
              <a:defRPr spc="-200"/>
            </a:lvl1pPr>
          </a:lstStyle>
          <a:p>
            <a:pPr/>
            <a:r>
              <a:t>Commands - validate</a:t>
            </a:r>
          </a:p>
        </p:txBody>
      </p:sp>
      <p:sp>
        <p:nvSpPr>
          <p:cNvPr id="2011" name="Text Placeholder 3"/>
          <p:cNvSpPr/>
          <p:nvPr>
            <p:ph type="body" idx="13"/>
          </p:nvPr>
        </p:nvSpPr>
        <p:spPr>
          <a:prstGeom prst="rect">
            <a:avLst/>
          </a:prstGeom>
          <a:extLst>
            <a:ext uri="{C572A759-6A51-4108-AA02-DFA0A04FC94B}">
              <ma14:wrappingTextBoxFlag xmlns:ma14="http://schemas.microsoft.com/office/mac/drawingml/2011/main" val="1"/>
            </a:ext>
          </a:extLst>
        </p:spPr>
        <p:txBody>
          <a:bodyPr/>
          <a:lstStyle>
            <a:lvl1pPr marL="0" indent="0" algn="r" defTabSz="2048255">
              <a:spcBef>
                <a:spcPts val="2100"/>
              </a:spcBef>
              <a:buClrTx/>
              <a:buSzTx/>
              <a:buNone/>
              <a:defRPr sz="2016">
                <a:solidFill>
                  <a:schemeClr val="accent2"/>
                </a:solidFill>
              </a:defRPr>
            </a:lvl1pPr>
          </a:lstStyle>
          <a:p>
            <a:pPr/>
            <a:r>
              <a:t>https://www.terraform.io/docs/commands/validate.html</a:t>
            </a: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77" name="Slide Number"/>
          <p:cNvSpPr txBox="1"/>
          <p:nvPr>
            <p:ph type="sldNum" sz="quarter" idx="4294967295"/>
          </p:nvPr>
        </p:nvSpPr>
        <p:spPr>
          <a:xfrm>
            <a:off x="23201806" y="12812816"/>
            <a:ext cx="773270" cy="739139"/>
          </a:xfrm>
          <a:prstGeom prst="rect">
            <a:avLst/>
          </a:prstGeom>
          <a:extLst>
            <a:ext uri="{C572A759-6A51-4108-AA02-DFA0A04FC94B}">
              <ma14:wrappingTextBoxFlag xmlns:ma14="http://schemas.microsoft.com/office/mac/drawingml/2011/main" val="1"/>
            </a:ext>
          </a:extLst>
        </p:spPr>
        <p:txBody>
          <a:bodyPr anchor="ctr"/>
          <a:lstStyle>
            <a:lvl1pPr>
              <a:defRPr sz="3200">
                <a:solidFill>
                  <a:srgbClr val="000000"/>
                </a:solidFill>
              </a:defRPr>
            </a:lvl1pPr>
          </a:lstStyle>
          <a:p>
            <a:pPr/>
            <a:fld id="{86CB4B4D-7CA3-9044-876B-883B54F8677D}" type="slidenum"/>
          </a:p>
        </p:txBody>
      </p:sp>
      <p:sp>
        <p:nvSpPr>
          <p:cNvPr id="978" name="Addressing the challenges of cloud adoption"/>
          <p:cNvSpPr txBox="1"/>
          <p:nvPr>
            <p:ph type="title"/>
          </p:nvPr>
        </p:nvSpPr>
        <p:spPr>
          <a:xfrm>
            <a:off x="7889599" y="5662936"/>
            <a:ext cx="13030202" cy="2390128"/>
          </a:xfrm>
          <a:prstGeom prst="rect">
            <a:avLst/>
          </a:prstGeom>
        </p:spPr>
        <p:txBody>
          <a:bodyPr/>
          <a:lstStyle>
            <a:lvl1pPr defTabSz="2243327">
              <a:spcBef>
                <a:spcPts val="2400"/>
              </a:spcBef>
              <a:defRPr sz="7700"/>
            </a:lvl1pPr>
          </a:lstStyle>
          <a:p>
            <a:pPr/>
            <a:r>
              <a:t>Addressing the challenges of cloud adoption</a:t>
            </a:r>
          </a:p>
        </p:txBody>
      </p:sp>
    </p:spTree>
  </p:cSld>
  <p:clrMapOvr>
    <a:masterClrMapping/>
  </p:clrMapOvr>
  <p:transition xmlns:p14="http://schemas.microsoft.com/office/powerpoint/2010/main" spd="med" advClick="1"/>
</p:sld>
</file>

<file path=ppt/slides/slide1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13" name="Text Placeholder 1"/>
          <p:cNvSpPr txBox="1"/>
          <p:nvPr>
            <p:ph type="body" idx="1"/>
          </p:nvPr>
        </p:nvSpPr>
        <p:spPr>
          <a:xfrm>
            <a:off x="1453185" y="3349718"/>
            <a:ext cx="21745482" cy="9241294"/>
          </a:xfrm>
          <a:prstGeom prst="rect">
            <a:avLst/>
          </a:prstGeom>
        </p:spPr>
        <p:txBody>
          <a:bodyPr/>
          <a:lstStyle/>
          <a:p>
            <a:pPr marL="0" indent="0">
              <a:buSzTx/>
              <a:buFont typeface="Wingdings"/>
              <a:buNone/>
            </a:pPr>
            <a:r>
              <a:t>Usage: terraform refresh [options] [dir]</a:t>
            </a:r>
          </a:p>
          <a:p>
            <a:pPr marL="0" indent="0">
              <a:buSzTx/>
              <a:buFont typeface="Wingdings"/>
              <a:buNone/>
            </a:pPr>
          </a:p>
          <a:p>
            <a:pPr marL="0" indent="0">
              <a:buSzTx/>
              <a:buFont typeface="Wingdings"/>
              <a:buNone/>
            </a:pPr>
            <a:r>
              <a:t>Update the state file of your infrastructure with metadata that matches the physical resources they are tracking.</a:t>
            </a:r>
          </a:p>
          <a:p>
            <a:pPr marL="0" indent="0">
              <a:buSzTx/>
              <a:buFont typeface="Wingdings"/>
              <a:buNone/>
            </a:pPr>
            <a:br/>
            <a:r>
              <a:t>This will not modify your infrastructure, but it can modify your state file to update metadata. This metadata might cause new changes to occur when you generate a plan or call apply next.</a:t>
            </a:r>
          </a:p>
        </p:txBody>
      </p:sp>
      <p:sp>
        <p:nvSpPr>
          <p:cNvPr id="2014" name="Title 2"/>
          <p:cNvSpPr txBox="1"/>
          <p:nvPr>
            <p:ph type="title"/>
          </p:nvPr>
        </p:nvSpPr>
        <p:spPr>
          <a:xfrm>
            <a:off x="1451868" y="783573"/>
            <a:ext cx="21746798" cy="1784533"/>
          </a:xfrm>
          <a:prstGeom prst="rect">
            <a:avLst/>
          </a:prstGeom>
        </p:spPr>
        <p:txBody>
          <a:bodyPr/>
          <a:lstStyle>
            <a:lvl1pPr>
              <a:defRPr spc="-200"/>
            </a:lvl1pPr>
          </a:lstStyle>
          <a:p>
            <a:pPr/>
            <a:r>
              <a:t>Commands - refresh</a:t>
            </a:r>
          </a:p>
        </p:txBody>
      </p:sp>
      <p:sp>
        <p:nvSpPr>
          <p:cNvPr id="2015" name="Text Placeholder 3"/>
          <p:cNvSpPr/>
          <p:nvPr>
            <p:ph type="body" idx="13"/>
          </p:nvPr>
        </p:nvSpPr>
        <p:spPr>
          <a:prstGeom prst="rect">
            <a:avLst/>
          </a:prstGeom>
          <a:extLst>
            <a:ext uri="{C572A759-6A51-4108-AA02-DFA0A04FC94B}">
              <ma14:wrappingTextBoxFlag xmlns:ma14="http://schemas.microsoft.com/office/mac/drawingml/2011/main" val="1"/>
            </a:ext>
          </a:extLst>
        </p:spPr>
        <p:txBody>
          <a:bodyPr/>
          <a:lstStyle>
            <a:lvl1pPr marL="0" indent="0" algn="r" defTabSz="2048255">
              <a:spcBef>
                <a:spcPts val="2100"/>
              </a:spcBef>
              <a:buClrTx/>
              <a:buSzTx/>
              <a:buNone/>
              <a:defRPr sz="2016">
                <a:solidFill>
                  <a:schemeClr val="accent2"/>
                </a:solidFill>
              </a:defRPr>
            </a:lvl1pPr>
          </a:lstStyle>
          <a:p>
            <a:pPr/>
            <a:r>
              <a:t>https://www.terraform.io/docs/commands/refresh.html</a:t>
            </a:r>
          </a:p>
        </p:txBody>
      </p:sp>
    </p:spTree>
  </p:cSld>
  <p:clrMapOvr>
    <a:masterClrMapping/>
  </p:clrMapOvr>
  <p:transition xmlns:p14="http://schemas.microsoft.com/office/powerpoint/2010/main" spd="med" advClick="1"/>
</p:sld>
</file>

<file path=ppt/slides/slide1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17" name="Text Placeholder 1"/>
          <p:cNvSpPr txBox="1"/>
          <p:nvPr>
            <p:ph type="body" idx="1"/>
          </p:nvPr>
        </p:nvSpPr>
        <p:spPr>
          <a:xfrm>
            <a:off x="1453185" y="3349718"/>
            <a:ext cx="21745482" cy="9241294"/>
          </a:xfrm>
          <a:prstGeom prst="rect">
            <a:avLst/>
          </a:prstGeom>
        </p:spPr>
        <p:txBody>
          <a:bodyPr/>
          <a:lstStyle/>
          <a:p>
            <a:pPr marL="0" indent="0">
              <a:buSzTx/>
              <a:buFont typeface="Wingdings"/>
              <a:buNone/>
            </a:pPr>
            <a:r>
              <a:t>Usage: terraform output [options] [NAME]</a:t>
            </a:r>
          </a:p>
          <a:p>
            <a:pPr marL="0" indent="0">
              <a:buSzTx/>
              <a:buFont typeface="Wingdings"/>
              <a:buNone/>
            </a:pPr>
          </a:p>
          <a:p>
            <a:pPr marL="0" indent="0">
              <a:buSzTx/>
              <a:buFont typeface="Wingdings"/>
              <a:buNone/>
            </a:pPr>
            <a:r>
              <a:t>Options:</a:t>
            </a:r>
          </a:p>
          <a:p>
            <a:pPr marL="0" indent="0">
              <a:buSzTx/>
              <a:buFont typeface="Wingdings"/>
              <a:buNone/>
            </a:pPr>
            <a:r>
              <a:t>-module=name 	If specified, returns the outputs for a specific 				module </a:t>
            </a:r>
          </a:p>
          <a:p>
            <a:pPr marL="0" indent="0">
              <a:buSzTx/>
              <a:buFont typeface="Wingdings"/>
              <a:buNone/>
            </a:pPr>
          </a:p>
          <a:p>
            <a:pPr marL="0" indent="0">
              <a:buSzTx/>
              <a:buFont typeface="Wingdings"/>
              <a:buNone/>
            </a:pPr>
            <a:r>
              <a:t>-json 			If specified, machine readable output will be printed 			in JSON format</a:t>
            </a:r>
          </a:p>
        </p:txBody>
      </p:sp>
      <p:sp>
        <p:nvSpPr>
          <p:cNvPr id="2018" name="Title 2"/>
          <p:cNvSpPr txBox="1"/>
          <p:nvPr>
            <p:ph type="title"/>
          </p:nvPr>
        </p:nvSpPr>
        <p:spPr>
          <a:xfrm>
            <a:off x="1451868" y="783573"/>
            <a:ext cx="21746798" cy="1784533"/>
          </a:xfrm>
          <a:prstGeom prst="rect">
            <a:avLst/>
          </a:prstGeom>
        </p:spPr>
        <p:txBody>
          <a:bodyPr/>
          <a:lstStyle>
            <a:lvl1pPr>
              <a:defRPr spc="-200"/>
            </a:lvl1pPr>
          </a:lstStyle>
          <a:p>
            <a:pPr/>
            <a:r>
              <a:t>Commands - output</a:t>
            </a:r>
          </a:p>
        </p:txBody>
      </p:sp>
      <p:sp>
        <p:nvSpPr>
          <p:cNvPr id="2019" name="Text Placeholder 3"/>
          <p:cNvSpPr/>
          <p:nvPr>
            <p:ph type="body" idx="13"/>
          </p:nvPr>
        </p:nvSpPr>
        <p:spPr>
          <a:prstGeom prst="rect">
            <a:avLst/>
          </a:prstGeom>
          <a:extLst>
            <a:ext uri="{C572A759-6A51-4108-AA02-DFA0A04FC94B}">
              <ma14:wrappingTextBoxFlag xmlns:ma14="http://schemas.microsoft.com/office/mac/drawingml/2011/main" val="1"/>
            </a:ext>
          </a:extLst>
        </p:spPr>
        <p:txBody>
          <a:bodyPr/>
          <a:lstStyle>
            <a:lvl1pPr marL="0" indent="0" algn="r" defTabSz="2048255">
              <a:spcBef>
                <a:spcPts val="2100"/>
              </a:spcBef>
              <a:buClrTx/>
              <a:buSzTx/>
              <a:buNone/>
              <a:defRPr sz="2016">
                <a:solidFill>
                  <a:schemeClr val="accent2"/>
                </a:solidFill>
              </a:defRPr>
            </a:lvl1pPr>
          </a:lstStyle>
          <a:p>
            <a:pPr/>
            <a:r>
              <a:t>https://www.terraform.io/docs/commands/output.html</a:t>
            </a:r>
          </a:p>
        </p:txBody>
      </p:sp>
    </p:spTree>
  </p:cSld>
  <p:clrMapOvr>
    <a:masterClrMapping/>
  </p:clrMapOvr>
  <p:transition xmlns:p14="http://schemas.microsoft.com/office/powerpoint/2010/main" spd="med" advClick="1"/>
</p:sld>
</file>

<file path=ppt/slides/slide1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21" name="Text Placeholder 1"/>
          <p:cNvSpPr txBox="1"/>
          <p:nvPr>
            <p:ph type="body" idx="1"/>
          </p:nvPr>
        </p:nvSpPr>
        <p:spPr>
          <a:xfrm>
            <a:off x="1453185" y="3349718"/>
            <a:ext cx="21745482" cy="9241294"/>
          </a:xfrm>
          <a:prstGeom prst="rect">
            <a:avLst/>
          </a:prstGeom>
        </p:spPr>
        <p:txBody>
          <a:bodyPr/>
          <a:lstStyle/>
          <a:p>
            <a:pPr marL="0" indent="0">
              <a:buSzTx/>
              <a:buFont typeface="Wingdings"/>
              <a:buNone/>
            </a:pPr>
            <a:r>
              <a:t>Creates an interactive console for interacting with Terraform.</a:t>
            </a:r>
          </a:p>
          <a:p>
            <a:pPr marL="0" indent="0">
              <a:buSzTx/>
              <a:buFont typeface="Wingdings"/>
              <a:buNone/>
            </a:pPr>
          </a:p>
          <a:p>
            <a:pPr marL="0" indent="0">
              <a:buSzTx/>
              <a:buFont typeface="Wingdings"/>
              <a:buNone/>
            </a:pPr>
            <a:r>
              <a:t>Useful for experimenting with interpolations </a:t>
            </a:r>
          </a:p>
          <a:p>
            <a:pPr marL="0" indent="0">
              <a:buSzTx/>
              <a:buFont typeface="Wingdings"/>
              <a:buNone/>
            </a:pPr>
            <a:r>
              <a:t>and interacting with Terraform state.</a:t>
            </a:r>
          </a:p>
        </p:txBody>
      </p:sp>
      <p:sp>
        <p:nvSpPr>
          <p:cNvPr id="2022" name="Title 2"/>
          <p:cNvSpPr txBox="1"/>
          <p:nvPr>
            <p:ph type="title"/>
          </p:nvPr>
        </p:nvSpPr>
        <p:spPr>
          <a:xfrm>
            <a:off x="1451868" y="783573"/>
            <a:ext cx="21746798" cy="1784533"/>
          </a:xfrm>
          <a:prstGeom prst="rect">
            <a:avLst/>
          </a:prstGeom>
        </p:spPr>
        <p:txBody>
          <a:bodyPr/>
          <a:lstStyle>
            <a:lvl1pPr>
              <a:defRPr spc="-200"/>
            </a:lvl1pPr>
          </a:lstStyle>
          <a:p>
            <a:pPr/>
            <a:r>
              <a:t>Commands - console</a:t>
            </a:r>
          </a:p>
        </p:txBody>
      </p:sp>
      <p:sp>
        <p:nvSpPr>
          <p:cNvPr id="2023" name="Text Placeholder 3"/>
          <p:cNvSpPr/>
          <p:nvPr>
            <p:ph type="body" idx="13"/>
          </p:nvPr>
        </p:nvSpPr>
        <p:spPr>
          <a:prstGeom prst="rect">
            <a:avLst/>
          </a:prstGeom>
          <a:extLst>
            <a:ext uri="{C572A759-6A51-4108-AA02-DFA0A04FC94B}">
              <ma14:wrappingTextBoxFlag xmlns:ma14="http://schemas.microsoft.com/office/mac/drawingml/2011/main" val="1"/>
            </a:ext>
          </a:extLst>
        </p:spPr>
        <p:txBody>
          <a:bodyPr/>
          <a:lstStyle>
            <a:lvl1pPr marL="0" indent="0" algn="r" defTabSz="2048255">
              <a:spcBef>
                <a:spcPts val="2100"/>
              </a:spcBef>
              <a:buClrTx/>
              <a:buSzTx/>
              <a:buNone/>
              <a:defRPr sz="2016">
                <a:solidFill>
                  <a:schemeClr val="accent2"/>
                </a:solidFill>
              </a:defRPr>
            </a:lvl1pPr>
          </a:lstStyle>
          <a:p>
            <a:pPr/>
            <a:r>
              <a:t>https://www.terraform.io/docs/commands/console.html</a:t>
            </a:r>
          </a:p>
        </p:txBody>
      </p:sp>
      <p:pic>
        <p:nvPicPr>
          <p:cNvPr id="2024" name="Picture 4" descr="Picture 4"/>
          <p:cNvPicPr>
            <a:picLocks noChangeAspect="1"/>
          </p:cNvPicPr>
          <p:nvPr/>
        </p:nvPicPr>
        <p:blipFill>
          <a:blip r:embed="rId3">
            <a:extLst/>
          </a:blip>
          <a:stretch>
            <a:fillRect/>
          </a:stretch>
        </p:blipFill>
        <p:spPr>
          <a:xfrm>
            <a:off x="1451869" y="7300883"/>
            <a:ext cx="13378001" cy="4611256"/>
          </a:xfrm>
          <a:prstGeom prst="rect">
            <a:avLst/>
          </a:prstGeom>
          <a:ln w="12700">
            <a:miter lim="400000"/>
          </a:ln>
        </p:spPr>
      </p:pic>
    </p:spTree>
  </p:cSld>
  <p:clrMapOvr>
    <a:masterClrMapping/>
  </p:clrMapOvr>
  <p:transition xmlns:p14="http://schemas.microsoft.com/office/powerpoint/2010/main" spd="med" advClick="1"/>
</p:sld>
</file>

<file path=ppt/slides/slide1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28" name="Text Placeholder 1"/>
          <p:cNvSpPr txBox="1"/>
          <p:nvPr>
            <p:ph type="body" idx="1"/>
          </p:nvPr>
        </p:nvSpPr>
        <p:spPr>
          <a:xfrm>
            <a:off x="1453185" y="3349718"/>
            <a:ext cx="21745482" cy="9241294"/>
          </a:xfrm>
          <a:prstGeom prst="rect">
            <a:avLst/>
          </a:prstGeom>
        </p:spPr>
        <p:txBody>
          <a:bodyPr/>
          <a:lstStyle/>
          <a:p>
            <a:pPr marL="0" indent="0">
              <a:buSzTx/>
              <a:buFont typeface="Wingdings"/>
              <a:buNone/>
            </a:pPr>
            <a:r>
              <a:t>Usage: terraform graph [options] [DIR]</a:t>
            </a:r>
          </a:p>
          <a:p>
            <a:pPr marL="0" indent="0">
              <a:buSzTx/>
              <a:buFont typeface="Wingdings"/>
              <a:buNone/>
            </a:pPr>
          </a:p>
          <a:p>
            <a:pPr marL="0" indent="0">
              <a:buSzTx/>
              <a:buFont typeface="Wingdings"/>
              <a:buNone/>
            </a:pPr>
            <a:r>
              <a:t>Outputs the visual execution graph of Terraform resources according to configuration files in DIR (or the current directory if omitted).</a:t>
            </a:r>
          </a:p>
          <a:p>
            <a:pPr marL="0" indent="0">
              <a:buSzTx/>
              <a:buFont typeface="Wingdings"/>
              <a:buNone/>
            </a:pPr>
          </a:p>
          <a:p>
            <a:pPr marL="0" indent="0">
              <a:buSzTx/>
              <a:buFont typeface="Wingdings"/>
              <a:buNone/>
            </a:pPr>
            <a:r>
              <a:t>The graph is outputted in DOT format. </a:t>
            </a:r>
          </a:p>
        </p:txBody>
      </p:sp>
      <p:sp>
        <p:nvSpPr>
          <p:cNvPr id="2029" name="Title 2"/>
          <p:cNvSpPr txBox="1"/>
          <p:nvPr>
            <p:ph type="title"/>
          </p:nvPr>
        </p:nvSpPr>
        <p:spPr>
          <a:xfrm>
            <a:off x="1451868" y="783573"/>
            <a:ext cx="21746798" cy="1784533"/>
          </a:xfrm>
          <a:prstGeom prst="rect">
            <a:avLst/>
          </a:prstGeom>
        </p:spPr>
        <p:txBody>
          <a:bodyPr/>
          <a:lstStyle>
            <a:lvl1pPr>
              <a:defRPr spc="-200"/>
            </a:lvl1pPr>
          </a:lstStyle>
          <a:p>
            <a:pPr/>
            <a:r>
              <a:t>Commands - graph</a:t>
            </a:r>
          </a:p>
        </p:txBody>
      </p:sp>
      <p:sp>
        <p:nvSpPr>
          <p:cNvPr id="2030" name="Text Placeholder 3"/>
          <p:cNvSpPr/>
          <p:nvPr>
            <p:ph type="body" idx="13"/>
          </p:nvPr>
        </p:nvSpPr>
        <p:spPr>
          <a:prstGeom prst="rect">
            <a:avLst/>
          </a:prstGeom>
          <a:extLst>
            <a:ext uri="{C572A759-6A51-4108-AA02-DFA0A04FC94B}">
              <ma14:wrappingTextBoxFlag xmlns:ma14="http://schemas.microsoft.com/office/mac/drawingml/2011/main" val="1"/>
            </a:ext>
          </a:extLst>
        </p:spPr>
        <p:txBody>
          <a:bodyPr/>
          <a:lstStyle>
            <a:lvl1pPr marL="0" indent="0" algn="r" defTabSz="2048255">
              <a:spcBef>
                <a:spcPts val="2100"/>
              </a:spcBef>
              <a:buClrTx/>
              <a:buSzTx/>
              <a:buNone/>
              <a:defRPr sz="2016">
                <a:solidFill>
                  <a:schemeClr val="accent2"/>
                </a:solidFill>
              </a:defRPr>
            </a:lvl1pPr>
          </a:lstStyle>
          <a:p>
            <a:pPr/>
            <a:r>
              <a:t>https://www.terraform.io/docs/commands/graph.html</a:t>
            </a:r>
          </a:p>
        </p:txBody>
      </p:sp>
    </p:spTree>
  </p:cSld>
  <p:clrMapOvr>
    <a:masterClrMapping/>
  </p:clrMapOvr>
  <p:transition xmlns:p14="http://schemas.microsoft.com/office/powerpoint/2010/main" spd="med" advClick="1"/>
</p:sld>
</file>

<file path=ppt/slides/slide1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32" name="Text Placeholder 1"/>
          <p:cNvSpPr txBox="1"/>
          <p:nvPr>
            <p:ph type="body" idx="1"/>
          </p:nvPr>
        </p:nvSpPr>
        <p:spPr>
          <a:xfrm>
            <a:off x="1453185" y="3349718"/>
            <a:ext cx="21745482" cy="9241294"/>
          </a:xfrm>
          <a:prstGeom prst="rect">
            <a:avLst/>
          </a:prstGeom>
        </p:spPr>
        <p:txBody>
          <a:bodyPr/>
          <a:lstStyle/>
          <a:p>
            <a:pPr marL="0" indent="0">
              <a:spcBef>
                <a:spcPts val="0"/>
              </a:spcBef>
              <a:buSzTx/>
              <a:buFont typeface="Wingdings"/>
              <a:buNone/>
              <a:defRPr>
                <a:solidFill>
                  <a:srgbClr val="A31515"/>
                </a:solidFill>
                <a:latin typeface="Menlo"/>
                <a:ea typeface="Menlo"/>
                <a:cs typeface="Menlo"/>
                <a:sym typeface="Menlo"/>
              </a:defRPr>
            </a:pPr>
            <a:r>
              <a:t>terraform graph | </a:t>
            </a:r>
          </a:p>
          <a:p>
            <a:pPr marL="0" indent="0">
              <a:spcBef>
                <a:spcPts val="0"/>
              </a:spcBef>
              <a:buSzTx/>
              <a:buFont typeface="Wingdings"/>
              <a:buNone/>
              <a:defRPr>
                <a:solidFill>
                  <a:srgbClr val="A31515"/>
                </a:solidFill>
                <a:latin typeface="Menlo"/>
                <a:ea typeface="Menlo"/>
                <a:cs typeface="Menlo"/>
                <a:sym typeface="Menlo"/>
              </a:defRPr>
            </a:pPr>
            <a:r>
              <a:t>dot -Tsvg &gt; graph.svg</a:t>
            </a:r>
          </a:p>
        </p:txBody>
      </p:sp>
      <p:sp>
        <p:nvSpPr>
          <p:cNvPr id="2033" name="Title 2"/>
          <p:cNvSpPr txBox="1"/>
          <p:nvPr>
            <p:ph type="title"/>
          </p:nvPr>
        </p:nvSpPr>
        <p:spPr>
          <a:xfrm>
            <a:off x="1451868" y="783573"/>
            <a:ext cx="21746798" cy="1784533"/>
          </a:xfrm>
          <a:prstGeom prst="rect">
            <a:avLst/>
          </a:prstGeom>
        </p:spPr>
        <p:txBody>
          <a:bodyPr/>
          <a:lstStyle>
            <a:lvl1pPr>
              <a:defRPr spc="-200"/>
            </a:lvl1pPr>
          </a:lstStyle>
          <a:p>
            <a:pPr/>
            <a:r>
              <a:t>Commands - graph</a:t>
            </a:r>
          </a:p>
        </p:txBody>
      </p:sp>
      <p:sp>
        <p:nvSpPr>
          <p:cNvPr id="2034" name="Text Placeholder 3"/>
          <p:cNvSpPr/>
          <p:nvPr>
            <p:ph type="body" idx="13"/>
          </p:nvPr>
        </p:nvSpPr>
        <p:spPr>
          <a:prstGeom prst="rect">
            <a:avLst/>
          </a:prstGeom>
          <a:extLst>
            <a:ext uri="{C572A759-6A51-4108-AA02-DFA0A04FC94B}">
              <ma14:wrappingTextBoxFlag xmlns:ma14="http://schemas.microsoft.com/office/mac/drawingml/2011/main" val="1"/>
            </a:ext>
          </a:extLst>
        </p:spPr>
        <p:txBody>
          <a:bodyPr/>
          <a:lstStyle>
            <a:lvl1pPr marL="0" indent="0" algn="r" defTabSz="2048255">
              <a:spcBef>
                <a:spcPts val="2100"/>
              </a:spcBef>
              <a:buClrTx/>
              <a:buSzTx/>
              <a:buNone/>
              <a:defRPr sz="2016">
                <a:solidFill>
                  <a:schemeClr val="accent2"/>
                </a:solidFill>
              </a:defRPr>
            </a:lvl1pPr>
          </a:lstStyle>
          <a:p>
            <a:pPr/>
            <a:r>
              <a:t>https://www.terraform.io/docs/commands/graph.html</a:t>
            </a:r>
          </a:p>
        </p:txBody>
      </p:sp>
      <p:pic>
        <p:nvPicPr>
          <p:cNvPr id="2035" name="Picture 4" descr="Picture 4"/>
          <p:cNvPicPr>
            <a:picLocks noChangeAspect="1"/>
          </p:cNvPicPr>
          <p:nvPr/>
        </p:nvPicPr>
        <p:blipFill>
          <a:blip r:embed="rId2">
            <a:extLst/>
          </a:blip>
          <a:stretch>
            <a:fillRect/>
          </a:stretch>
        </p:blipFill>
        <p:spPr>
          <a:xfrm>
            <a:off x="11815040" y="2251363"/>
            <a:ext cx="11671301" cy="9601201"/>
          </a:xfrm>
          <a:prstGeom prst="rect">
            <a:avLst/>
          </a:prstGeom>
          <a:ln w="12700">
            <a:miter lim="400000"/>
          </a:ln>
        </p:spPr>
      </p:pic>
    </p:spTree>
  </p:cSld>
  <p:clrMapOvr>
    <a:masterClrMapping/>
  </p:clrMapOvr>
  <p:transition xmlns:p14="http://schemas.microsoft.com/office/powerpoint/2010/main" spd="med" advClick="1"/>
</p:sld>
</file>

<file path=ppt/slides/slide1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2037" name="Text Placeholder 1"/>
          <p:cNvSpPr txBox="1"/>
          <p:nvPr>
            <p:ph type="body" idx="1"/>
          </p:nvPr>
        </p:nvSpPr>
        <p:spPr>
          <a:xfrm>
            <a:off x="1453185" y="3349718"/>
            <a:ext cx="21745482" cy="9241294"/>
          </a:xfrm>
          <a:prstGeom prst="rect">
            <a:avLst/>
          </a:prstGeom>
        </p:spPr>
        <p:txBody>
          <a:bodyPr/>
          <a:lstStyle/>
          <a:p>
            <a:pPr/>
            <a:r>
              <a:t>- state (list, mv, pull, push, rm, show)</a:t>
            </a:r>
          </a:p>
          <a:p>
            <a:pPr/>
            <a:r>
              <a:t>- import</a:t>
            </a:r>
          </a:p>
          <a:p>
            <a:pPr/>
            <a:r>
              <a:t>- taint/untaint</a:t>
            </a:r>
          </a:p>
        </p:txBody>
      </p:sp>
      <p:sp>
        <p:nvSpPr>
          <p:cNvPr id="2038" name="Title 2"/>
          <p:cNvSpPr txBox="1"/>
          <p:nvPr>
            <p:ph type="title"/>
          </p:nvPr>
        </p:nvSpPr>
        <p:spPr>
          <a:xfrm>
            <a:off x="1451868" y="783573"/>
            <a:ext cx="21746798" cy="1784533"/>
          </a:xfrm>
          <a:prstGeom prst="rect">
            <a:avLst/>
          </a:prstGeom>
        </p:spPr>
        <p:txBody>
          <a:bodyPr/>
          <a:lstStyle>
            <a:lvl1pPr>
              <a:defRPr spc="-200"/>
            </a:lvl1pPr>
          </a:lstStyle>
          <a:p>
            <a:pPr/>
            <a:r>
              <a:t>Advanced Commands</a:t>
            </a:r>
          </a:p>
        </p:txBody>
      </p:sp>
      <p:sp>
        <p:nvSpPr>
          <p:cNvPr id="2039" name="Text Placeholder 3"/>
          <p:cNvSpPr/>
          <p:nvPr>
            <p:ph type="body" idx="13"/>
          </p:nvPr>
        </p:nvSpPr>
        <p:spPr>
          <a:prstGeom prst="rect">
            <a:avLst/>
          </a:prstGeom>
        </p:spPr>
        <p:txBody>
          <a:bodyPr/>
          <a:lstStyle/>
          <a:p>
            <a:pPr marL="0" indent="0" algn="r" defTabSz="2438400">
              <a:spcBef>
                <a:spcPts val="2600"/>
              </a:spcBef>
              <a:buClrTx/>
              <a:buSzTx/>
              <a:buNone/>
              <a:defRPr sz="2400">
                <a:solidFill>
                  <a:schemeClr val="accent2"/>
                </a:solidFill>
              </a:defRPr>
            </a:pPr>
          </a:p>
        </p:txBody>
      </p:sp>
    </p:spTree>
  </p:cSld>
  <p:clrMapOvr>
    <a:masterClrMapping/>
  </p:clrMapOvr>
  <p:transition xmlns:p14="http://schemas.microsoft.com/office/powerpoint/2010/main" spd="med" advClick="1"/>
</p:sld>
</file>

<file path=ppt/slides/slide1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41" name="Text Placeholder 8"/>
          <p:cNvSpPr txBox="1"/>
          <p:nvPr>
            <p:ph type="body" sz="quarter" idx="1"/>
          </p:nvPr>
        </p:nvSpPr>
        <p:spPr>
          <a:xfrm>
            <a:off x="7997753" y="7527558"/>
            <a:ext cx="13027165" cy="2184402"/>
          </a:xfrm>
          <a:prstGeom prst="rect">
            <a:avLst/>
          </a:prstGeom>
        </p:spPr>
        <p:txBody>
          <a:bodyPr/>
          <a:lstStyle>
            <a:lvl1pPr marL="0" indent="0">
              <a:buSzTx/>
              <a:buNone/>
            </a:lvl1pPr>
          </a:lstStyle>
          <a:p>
            <a:pPr/>
            <a:r>
              <a:t>06 – Public Module Registry</a:t>
            </a:r>
          </a:p>
        </p:txBody>
      </p:sp>
      <p:sp>
        <p:nvSpPr>
          <p:cNvPr id="2042" name="Title 7"/>
          <p:cNvSpPr txBox="1"/>
          <p:nvPr>
            <p:ph type="title"/>
          </p:nvPr>
        </p:nvSpPr>
        <p:spPr>
          <a:xfrm>
            <a:off x="7996235" y="4148299"/>
            <a:ext cx="13030202" cy="3315759"/>
          </a:xfrm>
          <a:prstGeom prst="rect">
            <a:avLst/>
          </a:prstGeom>
        </p:spPr>
        <p:txBody>
          <a:bodyPr/>
          <a:lstStyle/>
          <a:p>
            <a:pPr/>
            <a:r>
              <a:t>Challenge</a:t>
            </a:r>
          </a:p>
        </p:txBody>
      </p:sp>
    </p:spTree>
  </p:cSld>
  <p:clrMapOvr>
    <a:masterClrMapping/>
  </p:clrMapOvr>
  <p:transition xmlns:p14="http://schemas.microsoft.com/office/powerpoint/2010/main" spd="med" advClick="1"/>
</p:sld>
</file>

<file path=ppt/slides/slide1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2046" name="Text Placeholder 8"/>
          <p:cNvSpPr txBox="1"/>
          <p:nvPr>
            <p:ph type="body" sz="quarter" idx="1"/>
          </p:nvPr>
        </p:nvSpPr>
        <p:spPr>
          <a:xfrm>
            <a:off x="7997753" y="7527558"/>
            <a:ext cx="13027165" cy="2184402"/>
          </a:xfrm>
          <a:prstGeom prst="rect">
            <a:avLst/>
          </a:prstGeom>
        </p:spPr>
        <p:txBody>
          <a:bodyPr/>
          <a:lstStyle/>
          <a:p>
            <a:pPr/>
            <a:r>
              <a:t>03 - Provision Azure Virtual Machines</a:t>
            </a:r>
          </a:p>
          <a:p>
            <a:pPr/>
            <a:r>
              <a:t>04 - Scaling Infrastructure with Count</a:t>
            </a:r>
          </a:p>
        </p:txBody>
      </p:sp>
      <p:sp>
        <p:nvSpPr>
          <p:cNvPr id="2047" name="Title 7"/>
          <p:cNvSpPr txBox="1"/>
          <p:nvPr>
            <p:ph type="title"/>
          </p:nvPr>
        </p:nvSpPr>
        <p:spPr>
          <a:xfrm>
            <a:off x="7996235" y="4148299"/>
            <a:ext cx="13030202" cy="3315759"/>
          </a:xfrm>
          <a:prstGeom prst="rect">
            <a:avLst/>
          </a:prstGeom>
        </p:spPr>
        <p:txBody>
          <a:bodyPr/>
          <a:lstStyle/>
          <a:p>
            <a:pPr/>
            <a:r>
              <a:t>Challenge</a:t>
            </a:r>
          </a:p>
        </p:txBody>
      </p:sp>
    </p:spTree>
  </p:cSld>
  <p:clrMapOvr>
    <a:masterClrMapping/>
  </p:clrMapOvr>
  <p:transition xmlns:p14="http://schemas.microsoft.com/office/powerpoint/2010/main" spd="med" advClick="1"/>
</p:sld>
</file>

<file path=ppt/slides/slide1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2051" name="Text Placeholder 8"/>
          <p:cNvSpPr txBox="1"/>
          <p:nvPr>
            <p:ph type="body" sz="quarter" idx="1"/>
          </p:nvPr>
        </p:nvSpPr>
        <p:spPr>
          <a:xfrm>
            <a:off x="7997753" y="7527558"/>
            <a:ext cx="13027165" cy="2184402"/>
          </a:xfrm>
          <a:prstGeom prst="rect">
            <a:avLst/>
          </a:prstGeom>
        </p:spPr>
        <p:txBody>
          <a:bodyPr/>
          <a:lstStyle/>
          <a:p>
            <a:pPr/>
            <a:r>
              <a:t>05 – Using Modules</a:t>
            </a:r>
          </a:p>
          <a:p>
            <a:pPr/>
            <a:r>
              <a:t>06 – Public Module Registry</a:t>
            </a:r>
          </a:p>
        </p:txBody>
      </p:sp>
      <p:sp>
        <p:nvSpPr>
          <p:cNvPr id="2052" name="Title 7"/>
          <p:cNvSpPr txBox="1"/>
          <p:nvPr>
            <p:ph type="title"/>
          </p:nvPr>
        </p:nvSpPr>
        <p:spPr>
          <a:xfrm>
            <a:off x="7996235" y="4148299"/>
            <a:ext cx="13030202" cy="3315759"/>
          </a:xfrm>
          <a:prstGeom prst="rect">
            <a:avLst/>
          </a:prstGeom>
        </p:spPr>
        <p:txBody>
          <a:bodyPr/>
          <a:lstStyle/>
          <a:p>
            <a:pPr/>
            <a:r>
              <a:t>Challenge</a:t>
            </a:r>
          </a:p>
        </p:txBody>
      </p:sp>
    </p:spTree>
  </p:cSld>
  <p:clrMapOvr>
    <a:masterClrMapping/>
  </p:clrMapOvr>
  <p:transition xmlns:p14="http://schemas.microsoft.com/office/powerpoint/2010/main" spd="med" advClick="1"/>
</p:sld>
</file>

<file path=ppt/slides/slide1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56" name="Text Placeholder 3"/>
          <p:cNvSpPr txBox="1"/>
          <p:nvPr>
            <p:ph type="body" sz="quarter" idx="1"/>
          </p:nvPr>
        </p:nvSpPr>
        <p:spPr>
          <a:xfrm>
            <a:off x="7996235" y="7540258"/>
            <a:ext cx="12890739" cy="2184402"/>
          </a:xfrm>
          <a:prstGeom prst="rect">
            <a:avLst/>
          </a:prstGeom>
        </p:spPr>
        <p:txBody>
          <a:bodyPr/>
          <a:lstStyle/>
          <a:p>
            <a:pPr/>
          </a:p>
        </p:txBody>
      </p:sp>
      <p:sp>
        <p:nvSpPr>
          <p:cNvPr id="2057" name="Title 2"/>
          <p:cNvSpPr txBox="1"/>
          <p:nvPr>
            <p:ph type="title"/>
          </p:nvPr>
        </p:nvSpPr>
        <p:spPr>
          <a:xfrm>
            <a:off x="7996235" y="4148299"/>
            <a:ext cx="13030202" cy="3315759"/>
          </a:xfrm>
          <a:prstGeom prst="rect">
            <a:avLst/>
          </a:prstGeom>
        </p:spPr>
        <p:txBody>
          <a:bodyPr/>
          <a:lstStyle/>
          <a:p>
            <a:pPr/>
            <a:r>
              <a:t>Terraform Enterprise</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82" name="Rectangle"/>
          <p:cNvSpPr/>
          <p:nvPr/>
        </p:nvSpPr>
        <p:spPr>
          <a:xfrm>
            <a:off x="6792841" y="5588213"/>
            <a:ext cx="16469327" cy="1955803"/>
          </a:xfrm>
          <a:prstGeom prst="rect">
            <a:avLst/>
          </a:prstGeom>
          <a:gradFill>
            <a:gsLst>
              <a:gs pos="0">
                <a:srgbClr val="EBEBEB"/>
              </a:gs>
              <a:gs pos="9272">
                <a:srgbClr val="F5F5F5"/>
              </a:gs>
              <a:gs pos="25852">
                <a:srgbClr val="FFFFFF"/>
              </a:gs>
              <a:gs pos="43169">
                <a:srgbClr val="FDFDFD"/>
              </a:gs>
              <a:gs pos="88817">
                <a:srgbClr val="FBFBFB"/>
              </a:gs>
              <a:gs pos="99315">
                <a:srgbClr val="FFFFFF"/>
              </a:gs>
            </a:gsLst>
          </a:gradFill>
          <a:ln w="12700">
            <a:miter lim="400000"/>
          </a:ln>
        </p:spPr>
        <p:txBody>
          <a:bodyPr lIns="121918" tIns="121918" rIns="121918" bIns="121918" anchor="ctr"/>
          <a:lstStyle/>
          <a:p>
            <a:pPr algn="ctr">
              <a:lnSpc>
                <a:spcPct val="100000"/>
              </a:lnSpc>
              <a:spcBef>
                <a:spcPts val="0"/>
              </a:spcBef>
              <a:defRPr b="0" sz="3400">
                <a:solidFill>
                  <a:srgbClr val="FFFFFF"/>
                </a:solidFill>
                <a:latin typeface="Verdana"/>
                <a:ea typeface="Verdana"/>
                <a:cs typeface="Verdana"/>
                <a:sym typeface="Verdana"/>
              </a:defRPr>
            </a:pPr>
          </a:p>
        </p:txBody>
      </p:sp>
      <p:sp>
        <p:nvSpPr>
          <p:cNvPr id="983" name="Rectangle"/>
          <p:cNvSpPr/>
          <p:nvPr/>
        </p:nvSpPr>
        <p:spPr>
          <a:xfrm>
            <a:off x="6792841" y="7645400"/>
            <a:ext cx="16469327" cy="1955800"/>
          </a:xfrm>
          <a:prstGeom prst="rect">
            <a:avLst/>
          </a:prstGeom>
          <a:gradFill>
            <a:gsLst>
              <a:gs pos="0">
                <a:srgbClr val="EBEBEB"/>
              </a:gs>
              <a:gs pos="9272">
                <a:srgbClr val="F5F5F5"/>
              </a:gs>
              <a:gs pos="25852">
                <a:srgbClr val="FFFFFF"/>
              </a:gs>
              <a:gs pos="43169">
                <a:srgbClr val="FDFDFD"/>
              </a:gs>
              <a:gs pos="88817">
                <a:srgbClr val="FBFBFB"/>
              </a:gs>
              <a:gs pos="99315">
                <a:srgbClr val="FFFFFF"/>
              </a:gs>
            </a:gsLst>
          </a:gradFill>
          <a:ln w="12700">
            <a:miter lim="400000"/>
          </a:ln>
        </p:spPr>
        <p:txBody>
          <a:bodyPr lIns="121918" tIns="121918" rIns="121918" bIns="121918" anchor="ctr"/>
          <a:lstStyle/>
          <a:p>
            <a:pPr algn="ctr">
              <a:lnSpc>
                <a:spcPct val="100000"/>
              </a:lnSpc>
              <a:spcBef>
                <a:spcPts val="0"/>
              </a:spcBef>
              <a:defRPr b="0" sz="3400">
                <a:solidFill>
                  <a:srgbClr val="FFFFFF"/>
                </a:solidFill>
                <a:latin typeface="Verdana"/>
                <a:ea typeface="Verdana"/>
                <a:cs typeface="Verdana"/>
                <a:sym typeface="Verdana"/>
              </a:defRPr>
            </a:pPr>
          </a:p>
        </p:txBody>
      </p:sp>
      <p:sp>
        <p:nvSpPr>
          <p:cNvPr id="984" name="Rectangle"/>
          <p:cNvSpPr/>
          <p:nvPr/>
        </p:nvSpPr>
        <p:spPr>
          <a:xfrm>
            <a:off x="6792841" y="9744450"/>
            <a:ext cx="16469327" cy="1955803"/>
          </a:xfrm>
          <a:prstGeom prst="rect">
            <a:avLst/>
          </a:prstGeom>
          <a:gradFill>
            <a:gsLst>
              <a:gs pos="0">
                <a:srgbClr val="EBEBEB"/>
              </a:gs>
              <a:gs pos="9272">
                <a:srgbClr val="F5F5F5"/>
              </a:gs>
              <a:gs pos="25852">
                <a:srgbClr val="FFFFFF"/>
              </a:gs>
              <a:gs pos="43169">
                <a:srgbClr val="FDFDFD"/>
              </a:gs>
              <a:gs pos="88817">
                <a:srgbClr val="FBFBFB"/>
              </a:gs>
              <a:gs pos="99315">
                <a:srgbClr val="FFFFFF"/>
              </a:gs>
            </a:gsLst>
          </a:gradFill>
          <a:ln w="12700">
            <a:miter lim="400000"/>
          </a:ln>
        </p:spPr>
        <p:txBody>
          <a:bodyPr lIns="121918" tIns="121918" rIns="121918" bIns="121918" anchor="ctr"/>
          <a:lstStyle/>
          <a:p>
            <a:pPr algn="ctr">
              <a:lnSpc>
                <a:spcPct val="100000"/>
              </a:lnSpc>
              <a:spcBef>
                <a:spcPts val="0"/>
              </a:spcBef>
              <a:defRPr b="0" sz="3400">
                <a:solidFill>
                  <a:srgbClr val="FFFFFF"/>
                </a:solidFill>
                <a:latin typeface="Verdana"/>
                <a:ea typeface="Verdana"/>
                <a:cs typeface="Verdana"/>
                <a:sym typeface="Verdana"/>
              </a:defRPr>
            </a:pPr>
          </a:p>
        </p:txBody>
      </p:sp>
      <p:sp>
        <p:nvSpPr>
          <p:cNvPr id="985" name="Slide Number"/>
          <p:cNvSpPr txBox="1"/>
          <p:nvPr>
            <p:ph type="sldNum" sz="quarter" idx="4294967295"/>
          </p:nvPr>
        </p:nvSpPr>
        <p:spPr>
          <a:xfrm>
            <a:off x="23198534" y="12818581"/>
            <a:ext cx="773270" cy="739139"/>
          </a:xfrm>
          <a:prstGeom prst="rect">
            <a:avLst/>
          </a:prstGeom>
          <a:extLst>
            <a:ext uri="{C572A759-6A51-4108-AA02-DFA0A04FC94B}">
              <ma14:wrappingTextBoxFlag xmlns:ma14="http://schemas.microsoft.com/office/mac/drawingml/2011/main" val="1"/>
            </a:ext>
          </a:extLst>
        </p:spPr>
        <p:txBody>
          <a:bodyPr anchor="ctr"/>
          <a:lstStyle>
            <a:lvl1pPr>
              <a:defRPr sz="3200">
                <a:solidFill>
                  <a:srgbClr val="000000"/>
                </a:solidFill>
              </a:defRPr>
            </a:lvl1pPr>
          </a:lstStyle>
          <a:p>
            <a:pPr/>
            <a:fld id="{86CB4B4D-7CA3-9044-876B-883B54F8677D}" type="slidenum"/>
          </a:p>
        </p:txBody>
      </p:sp>
      <p:sp>
        <p:nvSpPr>
          <p:cNvPr id="986" name="DEVELOPMENT"/>
          <p:cNvSpPr txBox="1"/>
          <p:nvPr/>
        </p:nvSpPr>
        <p:spPr>
          <a:xfrm>
            <a:off x="1539993" y="6087033"/>
            <a:ext cx="2886169" cy="639233"/>
          </a:xfrm>
          <a:prstGeom prst="rect">
            <a:avLst/>
          </a:prstGeom>
          <a:ln w="12700">
            <a:miter lim="400000"/>
          </a:ln>
          <a:extLst>
            <a:ext uri="{C572A759-6A51-4108-AA02-DFA0A04FC94B}">
              <ma14:wrappingTextBoxFlag xmlns:ma14="http://schemas.microsoft.com/office/mac/drawingml/2011/main" val="1"/>
            </a:ext>
          </a:extLst>
        </p:spPr>
        <p:txBody>
          <a:bodyPr lIns="135466" tIns="135466" rIns="135466" bIns="135466" anchor="ctr">
            <a:spAutoFit/>
          </a:bodyPr>
          <a:lstStyle>
            <a:lvl1pPr>
              <a:spcBef>
                <a:spcPts val="0"/>
              </a:spcBef>
              <a:defRPr sz="2400">
                <a:solidFill>
                  <a:srgbClr val="44546A"/>
                </a:solidFill>
                <a:latin typeface="Tahoma"/>
                <a:ea typeface="Tahoma"/>
                <a:cs typeface="Tahoma"/>
                <a:sym typeface="Tahoma"/>
              </a:defRPr>
            </a:lvl1pPr>
          </a:lstStyle>
          <a:p>
            <a:pPr/>
            <a:r>
              <a:t>DEVELOPMENT</a:t>
            </a:r>
          </a:p>
        </p:txBody>
      </p:sp>
      <p:sp>
        <p:nvSpPr>
          <p:cNvPr id="987" name="SECURITY"/>
          <p:cNvSpPr txBox="1"/>
          <p:nvPr/>
        </p:nvSpPr>
        <p:spPr>
          <a:xfrm>
            <a:off x="1565393" y="8147776"/>
            <a:ext cx="2428969" cy="639233"/>
          </a:xfrm>
          <a:prstGeom prst="rect">
            <a:avLst/>
          </a:prstGeom>
          <a:ln w="12700">
            <a:miter lim="400000"/>
          </a:ln>
          <a:extLst>
            <a:ext uri="{C572A759-6A51-4108-AA02-DFA0A04FC94B}">
              <ma14:wrappingTextBoxFlag xmlns:ma14="http://schemas.microsoft.com/office/mac/drawingml/2011/main" val="1"/>
            </a:ext>
          </a:extLst>
        </p:spPr>
        <p:txBody>
          <a:bodyPr lIns="135466" tIns="135466" rIns="135466" bIns="135466" anchor="ctr">
            <a:spAutoFit/>
          </a:bodyPr>
          <a:lstStyle>
            <a:lvl1pPr>
              <a:spcBef>
                <a:spcPts val="0"/>
              </a:spcBef>
              <a:defRPr sz="2400">
                <a:solidFill>
                  <a:srgbClr val="44546A"/>
                </a:solidFill>
                <a:latin typeface="Tahoma"/>
                <a:ea typeface="Tahoma"/>
                <a:cs typeface="Tahoma"/>
                <a:sym typeface="Tahoma"/>
              </a:defRPr>
            </a:lvl1pPr>
          </a:lstStyle>
          <a:p>
            <a:pPr/>
            <a:r>
              <a:t>SECURITY</a:t>
            </a:r>
          </a:p>
        </p:txBody>
      </p:sp>
      <p:sp>
        <p:nvSpPr>
          <p:cNvPr id="988" name="OPERATIONS"/>
          <p:cNvSpPr txBox="1"/>
          <p:nvPr/>
        </p:nvSpPr>
        <p:spPr>
          <a:xfrm>
            <a:off x="1565394" y="10244401"/>
            <a:ext cx="2428970" cy="639233"/>
          </a:xfrm>
          <a:prstGeom prst="rect">
            <a:avLst/>
          </a:prstGeom>
          <a:ln w="12700">
            <a:miter lim="400000"/>
          </a:ln>
          <a:extLst>
            <a:ext uri="{C572A759-6A51-4108-AA02-DFA0A04FC94B}">
              <ma14:wrappingTextBoxFlag xmlns:ma14="http://schemas.microsoft.com/office/mac/drawingml/2011/main" val="1"/>
            </a:ext>
          </a:extLst>
        </p:spPr>
        <p:txBody>
          <a:bodyPr lIns="135466" tIns="135466" rIns="135466" bIns="135466" anchor="ctr">
            <a:spAutoFit/>
          </a:bodyPr>
          <a:lstStyle>
            <a:lvl1pPr>
              <a:spcBef>
                <a:spcPts val="0"/>
              </a:spcBef>
              <a:defRPr sz="2400">
                <a:solidFill>
                  <a:srgbClr val="44546A"/>
                </a:solidFill>
                <a:latin typeface="Tahoma"/>
                <a:ea typeface="Tahoma"/>
                <a:cs typeface="Tahoma"/>
                <a:sym typeface="Tahoma"/>
              </a:defRPr>
            </a:lvl1pPr>
          </a:lstStyle>
          <a:p>
            <a:pPr/>
            <a:r>
              <a:t>OPERATIONS</a:t>
            </a:r>
          </a:p>
        </p:txBody>
      </p:sp>
      <p:sp>
        <p:nvSpPr>
          <p:cNvPr id="989" name="Run applications"/>
          <p:cNvSpPr txBox="1"/>
          <p:nvPr/>
        </p:nvSpPr>
        <p:spPr>
          <a:xfrm>
            <a:off x="1539989" y="6444057"/>
            <a:ext cx="4273512" cy="575733"/>
          </a:xfrm>
          <a:prstGeom prst="rect">
            <a:avLst/>
          </a:prstGeom>
          <a:ln w="12700">
            <a:miter lim="400000"/>
          </a:ln>
          <a:extLst>
            <a:ext uri="{C572A759-6A51-4108-AA02-DFA0A04FC94B}">
              <ma14:wrappingTextBoxFlag xmlns:ma14="http://schemas.microsoft.com/office/mac/drawingml/2011/main" val="1"/>
            </a:ext>
          </a:extLst>
        </p:spPr>
        <p:txBody>
          <a:bodyPr lIns="135466" tIns="135466" rIns="135466" bIns="135466" anchor="ctr">
            <a:spAutoFit/>
          </a:bodyPr>
          <a:lstStyle>
            <a:lvl1pPr>
              <a:spcBef>
                <a:spcPts val="0"/>
              </a:spcBef>
              <a:defRPr b="0" sz="2000">
                <a:solidFill>
                  <a:srgbClr val="44546A"/>
                </a:solidFill>
                <a:latin typeface="Verdana"/>
                <a:ea typeface="Verdana"/>
                <a:cs typeface="Verdana"/>
                <a:sym typeface="Verdana"/>
              </a:defRPr>
            </a:lvl1pPr>
          </a:lstStyle>
          <a:p>
            <a:pPr/>
            <a:r>
              <a:t>Run applications</a:t>
            </a:r>
          </a:p>
        </p:txBody>
      </p:sp>
      <p:sp>
        <p:nvSpPr>
          <p:cNvPr id="990" name="Secure infrastructure &amp; applications"/>
          <p:cNvSpPr txBox="1"/>
          <p:nvPr/>
        </p:nvSpPr>
        <p:spPr>
          <a:xfrm>
            <a:off x="1565389" y="8523378"/>
            <a:ext cx="5391112" cy="575733"/>
          </a:xfrm>
          <a:prstGeom prst="rect">
            <a:avLst/>
          </a:prstGeom>
          <a:ln w="12700">
            <a:miter lim="400000"/>
          </a:ln>
          <a:extLst>
            <a:ext uri="{C572A759-6A51-4108-AA02-DFA0A04FC94B}">
              <ma14:wrappingTextBoxFlag xmlns:ma14="http://schemas.microsoft.com/office/mac/drawingml/2011/main" val="1"/>
            </a:ext>
          </a:extLst>
        </p:spPr>
        <p:txBody>
          <a:bodyPr lIns="135466" tIns="135466" rIns="135466" bIns="135466" anchor="ctr">
            <a:spAutoFit/>
          </a:bodyPr>
          <a:lstStyle>
            <a:lvl1pPr>
              <a:spcBef>
                <a:spcPts val="0"/>
              </a:spcBef>
              <a:defRPr b="0" sz="2000">
                <a:solidFill>
                  <a:srgbClr val="44546A"/>
                </a:solidFill>
                <a:latin typeface="Verdana"/>
                <a:ea typeface="Verdana"/>
                <a:cs typeface="Verdana"/>
                <a:sym typeface="Verdana"/>
              </a:defRPr>
            </a:lvl1pPr>
          </a:lstStyle>
          <a:p>
            <a:pPr/>
            <a:r>
              <a:t>Secure infrastructure &amp; applications</a:t>
            </a:r>
          </a:p>
        </p:txBody>
      </p:sp>
      <p:sp>
        <p:nvSpPr>
          <p:cNvPr id="991" name="Provision infrastructure"/>
          <p:cNvSpPr txBox="1"/>
          <p:nvPr/>
        </p:nvSpPr>
        <p:spPr>
          <a:xfrm>
            <a:off x="1565392" y="10624567"/>
            <a:ext cx="4273512" cy="575733"/>
          </a:xfrm>
          <a:prstGeom prst="rect">
            <a:avLst/>
          </a:prstGeom>
          <a:ln w="12700">
            <a:miter lim="400000"/>
          </a:ln>
          <a:extLst>
            <a:ext uri="{C572A759-6A51-4108-AA02-DFA0A04FC94B}">
              <ma14:wrappingTextBoxFlag xmlns:ma14="http://schemas.microsoft.com/office/mac/drawingml/2011/main" val="1"/>
            </a:ext>
          </a:extLst>
        </p:spPr>
        <p:txBody>
          <a:bodyPr lIns="135466" tIns="135466" rIns="135466" bIns="135466" anchor="ctr">
            <a:spAutoFit/>
          </a:bodyPr>
          <a:lstStyle>
            <a:lvl1pPr>
              <a:spcBef>
                <a:spcPts val="0"/>
              </a:spcBef>
              <a:defRPr b="0" sz="2000">
                <a:solidFill>
                  <a:srgbClr val="44546A"/>
                </a:solidFill>
                <a:latin typeface="Verdana"/>
                <a:ea typeface="Verdana"/>
                <a:cs typeface="Verdana"/>
                <a:sym typeface="Verdana"/>
              </a:defRPr>
            </a:lvl1pPr>
          </a:lstStyle>
          <a:p>
            <a:pPr/>
            <a:r>
              <a:t>Provision infrastructure</a:t>
            </a:r>
          </a:p>
        </p:txBody>
      </p:sp>
      <p:sp>
        <p:nvSpPr>
          <p:cNvPr id="992" name="Rectangle"/>
          <p:cNvSpPr/>
          <p:nvPr/>
        </p:nvSpPr>
        <p:spPr>
          <a:xfrm>
            <a:off x="2673748" y="5029372"/>
            <a:ext cx="3017075" cy="76203"/>
          </a:xfrm>
          <a:prstGeom prst="rect">
            <a:avLst/>
          </a:prstGeom>
          <a:solidFill>
            <a:schemeClr val="accent2"/>
          </a:solidFill>
          <a:ln w="12700">
            <a:miter lim="400000"/>
          </a:ln>
        </p:spPr>
        <p:txBody>
          <a:bodyPr lIns="121918" tIns="121918" rIns="121918" bIns="121918" anchor="ctr"/>
          <a:lstStyle/>
          <a:p>
            <a:pPr algn="ctr">
              <a:lnSpc>
                <a:spcPct val="100000"/>
              </a:lnSpc>
              <a:spcBef>
                <a:spcPts val="0"/>
              </a:spcBef>
              <a:defRPr b="0" sz="3400">
                <a:solidFill>
                  <a:srgbClr val="FFFFFF"/>
                </a:solidFill>
                <a:latin typeface="Verdana"/>
                <a:ea typeface="Verdana"/>
                <a:cs typeface="Verdana"/>
                <a:sym typeface="Verdana"/>
              </a:defRPr>
            </a:pPr>
          </a:p>
        </p:txBody>
      </p:sp>
      <p:sp>
        <p:nvSpPr>
          <p:cNvPr id="993" name="Rectangle"/>
          <p:cNvSpPr/>
          <p:nvPr/>
        </p:nvSpPr>
        <p:spPr>
          <a:xfrm>
            <a:off x="6736343" y="7647940"/>
            <a:ext cx="73155" cy="1950723"/>
          </a:xfrm>
          <a:prstGeom prst="rect">
            <a:avLst/>
          </a:prstGeom>
          <a:solidFill>
            <a:srgbClr val="000000"/>
          </a:solidFill>
          <a:ln w="12700">
            <a:miter lim="400000"/>
          </a:ln>
        </p:spPr>
        <p:txBody>
          <a:bodyPr lIns="121918" tIns="121918" rIns="121918" bIns="121918" anchor="ctr"/>
          <a:lstStyle/>
          <a:p>
            <a:pPr algn="ctr">
              <a:lnSpc>
                <a:spcPct val="100000"/>
              </a:lnSpc>
              <a:spcBef>
                <a:spcPts val="0"/>
              </a:spcBef>
              <a:defRPr b="0" sz="3400">
                <a:solidFill>
                  <a:srgbClr val="FFFFFF"/>
                </a:solidFill>
                <a:latin typeface="Verdana"/>
                <a:ea typeface="Verdana"/>
                <a:cs typeface="Verdana"/>
                <a:sym typeface="Verdana"/>
              </a:defRPr>
            </a:pPr>
          </a:p>
        </p:txBody>
      </p:sp>
      <p:sp>
        <p:nvSpPr>
          <p:cNvPr id="994" name="Rectangle"/>
          <p:cNvSpPr/>
          <p:nvPr/>
        </p:nvSpPr>
        <p:spPr>
          <a:xfrm>
            <a:off x="6736343" y="9747743"/>
            <a:ext cx="73155" cy="1955802"/>
          </a:xfrm>
          <a:prstGeom prst="rect">
            <a:avLst/>
          </a:prstGeom>
          <a:solidFill>
            <a:schemeClr val="accent4"/>
          </a:solidFill>
          <a:ln w="12700">
            <a:miter lim="400000"/>
          </a:ln>
        </p:spPr>
        <p:txBody>
          <a:bodyPr lIns="121918" tIns="121918" rIns="121918" bIns="121918" anchor="ctr"/>
          <a:lstStyle/>
          <a:p>
            <a:pPr algn="ctr">
              <a:lnSpc>
                <a:spcPct val="100000"/>
              </a:lnSpc>
              <a:spcBef>
                <a:spcPts val="0"/>
              </a:spcBef>
              <a:defRPr b="0" sz="3400">
                <a:solidFill>
                  <a:srgbClr val="FFFFFF"/>
                </a:solidFill>
                <a:latin typeface="Verdana"/>
                <a:ea typeface="Verdana"/>
                <a:cs typeface="Verdana"/>
                <a:sym typeface="Verdana"/>
              </a:defRPr>
            </a:pPr>
          </a:p>
        </p:txBody>
      </p:sp>
      <p:grpSp>
        <p:nvGrpSpPr>
          <p:cNvPr id="999" name="Group"/>
          <p:cNvGrpSpPr/>
          <p:nvPr/>
        </p:nvGrpSpPr>
        <p:grpSpPr>
          <a:xfrm>
            <a:off x="1732726" y="4408372"/>
            <a:ext cx="614398" cy="710741"/>
            <a:chOff x="0" y="0"/>
            <a:chExt cx="614396" cy="710739"/>
          </a:xfrm>
        </p:grpSpPr>
        <p:sp>
          <p:nvSpPr>
            <p:cNvPr id="995" name="Shape"/>
            <p:cNvSpPr/>
            <p:nvPr/>
          </p:nvSpPr>
          <p:spPr>
            <a:xfrm>
              <a:off x="134636" y="-1"/>
              <a:ext cx="349929" cy="34947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25400" cap="flat">
              <a:solidFill>
                <a:srgbClr val="000000"/>
              </a:solidFill>
              <a:prstDash val="solid"/>
              <a:miter lim="800000"/>
            </a:ln>
            <a:effectLst/>
          </p:spPr>
          <p:txBody>
            <a:bodyPr wrap="square" lIns="121918" tIns="121918" rIns="121918" bIns="121918" numCol="1" anchor="ctr">
              <a:noAutofit/>
            </a:bodyPr>
            <a:lstStyle/>
            <a:p>
              <a:pPr defTabSz="1219200">
                <a:lnSpc>
                  <a:spcPct val="100000"/>
                </a:lnSpc>
                <a:spcBef>
                  <a:spcPts val="0"/>
                </a:spcBef>
                <a:defRPr b="0">
                  <a:solidFill>
                    <a:srgbClr val="FFFFFF"/>
                  </a:solidFill>
                  <a:latin typeface="Arial"/>
                  <a:ea typeface="Arial"/>
                  <a:cs typeface="Arial"/>
                  <a:sym typeface="Arial"/>
                </a:defRPr>
              </a:pPr>
            </a:p>
          </p:txBody>
        </p:sp>
        <p:sp>
          <p:nvSpPr>
            <p:cNvPr id="996" name="Line"/>
            <p:cNvSpPr/>
            <p:nvPr/>
          </p:nvSpPr>
          <p:spPr>
            <a:xfrm>
              <a:off x="-1" y="360168"/>
              <a:ext cx="614398" cy="34947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25400" cap="flat">
              <a:solidFill>
                <a:srgbClr val="000000"/>
              </a:solidFill>
              <a:prstDash val="solid"/>
              <a:miter lim="800000"/>
            </a:ln>
            <a:effectLst/>
          </p:spPr>
          <p:txBody>
            <a:bodyPr wrap="square" lIns="121918" tIns="121918" rIns="121918" bIns="121918" numCol="1" anchor="t">
              <a:noAutofit/>
            </a:bodyPr>
            <a:lstStyle/>
            <a:p>
              <a:pPr defTabSz="1219200">
                <a:lnSpc>
                  <a:spcPct val="100000"/>
                </a:lnSpc>
                <a:spcBef>
                  <a:spcPts val="0"/>
                </a:spcBef>
                <a:defRPr b="0">
                  <a:solidFill>
                    <a:srgbClr val="FFFFFF"/>
                  </a:solidFill>
                  <a:latin typeface="Arial"/>
                  <a:ea typeface="Arial"/>
                  <a:cs typeface="Arial"/>
                  <a:sym typeface="Arial"/>
                </a:defRPr>
              </a:pPr>
            </a:p>
          </p:txBody>
        </p:sp>
        <p:sp>
          <p:nvSpPr>
            <p:cNvPr id="997" name="Line"/>
            <p:cNvSpPr/>
            <p:nvPr/>
          </p:nvSpPr>
          <p:spPr>
            <a:xfrm flipV="1">
              <a:off x="134636" y="571470"/>
              <a:ext cx="4810" cy="139270"/>
            </a:xfrm>
            <a:prstGeom prst="line">
              <a:avLst/>
            </a:prstGeom>
            <a:noFill/>
            <a:ln w="25400" cap="flat">
              <a:solidFill>
                <a:srgbClr val="000000"/>
              </a:solidFill>
              <a:prstDash val="solid"/>
              <a:miter lim="800000"/>
            </a:ln>
            <a:effectLst/>
          </p:spPr>
          <p:txBody>
            <a:bodyPr wrap="square" lIns="45718" tIns="45718" rIns="45718" bIns="45718" numCol="1" anchor="t">
              <a:noAutofit/>
            </a:bodyPr>
            <a:lstStyle/>
            <a:p>
              <a:pPr>
                <a:defRPr>
                  <a:solidFill>
                    <a:srgbClr val="FFFFFF"/>
                  </a:solidFill>
                </a:defRPr>
              </a:pPr>
            </a:p>
          </p:txBody>
        </p:sp>
        <p:sp>
          <p:nvSpPr>
            <p:cNvPr id="998" name="Line"/>
            <p:cNvSpPr/>
            <p:nvPr/>
          </p:nvSpPr>
          <p:spPr>
            <a:xfrm flipV="1">
              <a:off x="485652" y="571470"/>
              <a:ext cx="4813" cy="139270"/>
            </a:xfrm>
            <a:prstGeom prst="line">
              <a:avLst/>
            </a:prstGeom>
            <a:noFill/>
            <a:ln w="25400" cap="flat">
              <a:solidFill>
                <a:srgbClr val="000000"/>
              </a:solidFill>
              <a:prstDash val="solid"/>
              <a:miter lim="800000"/>
            </a:ln>
            <a:effectLst/>
          </p:spPr>
          <p:txBody>
            <a:bodyPr wrap="square" lIns="45718" tIns="45718" rIns="45718" bIns="45718" numCol="1" anchor="t">
              <a:noAutofit/>
            </a:bodyPr>
            <a:lstStyle/>
            <a:p>
              <a:pPr>
                <a:defRPr>
                  <a:solidFill>
                    <a:srgbClr val="FFFFFF"/>
                  </a:solidFill>
                </a:defRPr>
              </a:pPr>
            </a:p>
          </p:txBody>
        </p:sp>
      </p:grpSp>
      <p:sp>
        <p:nvSpPr>
          <p:cNvPr id="1000" name="Cloud challenges for Operations teams"/>
          <p:cNvSpPr txBox="1"/>
          <p:nvPr>
            <p:ph type="title"/>
          </p:nvPr>
        </p:nvSpPr>
        <p:spPr>
          <a:xfrm>
            <a:off x="1565394" y="875900"/>
            <a:ext cx="21746800" cy="2207525"/>
          </a:xfrm>
          <a:prstGeom prst="rect">
            <a:avLst/>
          </a:prstGeom>
        </p:spPr>
        <p:txBody>
          <a:bodyPr/>
          <a:lstStyle>
            <a:lvl1pPr>
              <a:defRPr spc="-299">
                <a:latin typeface="Verdana"/>
                <a:ea typeface="Verdana"/>
                <a:cs typeface="Verdana"/>
                <a:sym typeface="Verdana"/>
              </a:defRPr>
            </a:lvl1pPr>
          </a:lstStyle>
          <a:p>
            <a:pPr/>
            <a:r>
              <a:t>Cloud challenges for Operations teams</a:t>
            </a:r>
          </a:p>
        </p:txBody>
      </p:sp>
      <p:sp>
        <p:nvSpPr>
          <p:cNvPr id="1001" name="THE PRACTITIONER"/>
          <p:cNvSpPr txBox="1"/>
          <p:nvPr/>
        </p:nvSpPr>
        <p:spPr>
          <a:xfrm>
            <a:off x="2487664" y="4444124"/>
            <a:ext cx="3495769" cy="639233"/>
          </a:xfrm>
          <a:prstGeom prst="rect">
            <a:avLst/>
          </a:prstGeom>
          <a:ln w="12700">
            <a:miter lim="400000"/>
          </a:ln>
          <a:extLst>
            <a:ext uri="{C572A759-6A51-4108-AA02-DFA0A04FC94B}">
              <ma14:wrappingTextBoxFlag xmlns:ma14="http://schemas.microsoft.com/office/mac/drawingml/2011/main" val="1"/>
            </a:ext>
          </a:extLst>
        </p:spPr>
        <p:txBody>
          <a:bodyPr lIns="135466" tIns="135466" rIns="135466" bIns="135466" anchor="ctr">
            <a:spAutoFit/>
          </a:bodyPr>
          <a:lstStyle>
            <a:lvl1pPr>
              <a:spcBef>
                <a:spcPts val="0"/>
              </a:spcBef>
              <a:defRPr sz="2400">
                <a:solidFill>
                  <a:srgbClr val="44546A"/>
                </a:solidFill>
                <a:latin typeface="Tahoma"/>
                <a:ea typeface="Tahoma"/>
                <a:cs typeface="Tahoma"/>
                <a:sym typeface="Tahoma"/>
              </a:defRPr>
            </a:lvl1pPr>
          </a:lstStyle>
          <a:p>
            <a:pPr/>
            <a:r>
              <a:t>THE PRACTITIONER</a:t>
            </a:r>
          </a:p>
        </p:txBody>
      </p:sp>
      <p:sp>
        <p:nvSpPr>
          <p:cNvPr id="1002" name="Rectangle"/>
          <p:cNvSpPr/>
          <p:nvPr/>
        </p:nvSpPr>
        <p:spPr>
          <a:xfrm>
            <a:off x="6736343" y="5575513"/>
            <a:ext cx="73155" cy="1955803"/>
          </a:xfrm>
          <a:prstGeom prst="rect">
            <a:avLst/>
          </a:prstGeom>
          <a:solidFill>
            <a:schemeClr val="accent5"/>
          </a:solidFill>
          <a:ln w="12700">
            <a:miter lim="400000"/>
          </a:ln>
        </p:spPr>
        <p:txBody>
          <a:bodyPr lIns="121918" tIns="121918" rIns="121918" bIns="121918" anchor="ctr"/>
          <a:lstStyle/>
          <a:p>
            <a:pPr algn="ctr">
              <a:lnSpc>
                <a:spcPct val="100000"/>
              </a:lnSpc>
              <a:spcBef>
                <a:spcPts val="0"/>
              </a:spcBef>
              <a:defRPr b="0" sz="3400">
                <a:solidFill>
                  <a:srgbClr val="FFFFFF"/>
                </a:solidFill>
                <a:latin typeface="Verdana"/>
                <a:ea typeface="Verdana"/>
                <a:cs typeface="Verdana"/>
                <a:sym typeface="Verdana"/>
              </a:defRPr>
            </a:pPr>
          </a:p>
        </p:txBody>
      </p:sp>
      <p:sp>
        <p:nvSpPr>
          <p:cNvPr id="1003" name="Scale…"/>
          <p:cNvSpPr txBox="1"/>
          <p:nvPr/>
        </p:nvSpPr>
        <p:spPr>
          <a:xfrm>
            <a:off x="7015987" y="9977284"/>
            <a:ext cx="6133644" cy="1490133"/>
          </a:xfrm>
          <a:prstGeom prst="rect">
            <a:avLst/>
          </a:prstGeom>
          <a:ln w="12700">
            <a:miter lim="400000"/>
          </a:ln>
          <a:extLst>
            <a:ext uri="{C572A759-6A51-4108-AA02-DFA0A04FC94B}">
              <ma14:wrappingTextBoxFlag xmlns:ma14="http://schemas.microsoft.com/office/mac/drawingml/2011/main" val="1"/>
            </a:ext>
          </a:extLst>
        </p:spPr>
        <p:txBody>
          <a:bodyPr lIns="135466" tIns="135466" rIns="135466" bIns="135466" anchor="ctr">
            <a:spAutoFit/>
          </a:bodyPr>
          <a:lstStyle/>
          <a:p>
            <a:pPr marL="254000" indent="-254000">
              <a:lnSpc>
                <a:spcPct val="150000"/>
              </a:lnSpc>
              <a:spcBef>
                <a:spcPts val="0"/>
              </a:spcBef>
              <a:buSzPct val="100000"/>
              <a:buChar char="•"/>
              <a:defRPr b="0" sz="2000">
                <a:solidFill>
                  <a:srgbClr val="44546A"/>
                </a:solidFill>
                <a:latin typeface="Verdana"/>
                <a:ea typeface="Verdana"/>
                <a:cs typeface="Verdana"/>
                <a:sym typeface="Verdana"/>
              </a:defRPr>
            </a:pPr>
            <a:r>
              <a:t>Scale </a:t>
            </a:r>
          </a:p>
          <a:p>
            <a:pPr marL="254000" indent="-254000">
              <a:lnSpc>
                <a:spcPct val="150000"/>
              </a:lnSpc>
              <a:spcBef>
                <a:spcPts val="0"/>
              </a:spcBef>
              <a:buSzPct val="100000"/>
              <a:buChar char="•"/>
              <a:defRPr b="0" sz="2000">
                <a:solidFill>
                  <a:srgbClr val="44546A"/>
                </a:solidFill>
                <a:latin typeface="Verdana"/>
                <a:ea typeface="Verdana"/>
                <a:cs typeface="Verdana"/>
                <a:sym typeface="Verdana"/>
              </a:defRPr>
            </a:pPr>
            <a:r>
              <a:t>Heterogeneity </a:t>
            </a:r>
          </a:p>
          <a:p>
            <a:pPr marL="254000" indent="-254000">
              <a:lnSpc>
                <a:spcPct val="150000"/>
              </a:lnSpc>
              <a:spcBef>
                <a:spcPts val="0"/>
              </a:spcBef>
              <a:buSzPct val="100000"/>
              <a:buChar char="•"/>
              <a:defRPr b="0" sz="2000">
                <a:solidFill>
                  <a:srgbClr val="44546A"/>
                </a:solidFill>
                <a:latin typeface="Verdana"/>
                <a:ea typeface="Verdana"/>
                <a:cs typeface="Verdana"/>
                <a:sym typeface="Verdana"/>
              </a:defRPr>
            </a:pPr>
            <a:r>
              <a:t>Dependency management</a:t>
            </a:r>
          </a:p>
        </p:txBody>
      </p:sp>
    </p:spTree>
  </p:cSld>
  <p:clrMapOvr>
    <a:masterClrMapping/>
  </p:clrMapOvr>
  <p:transition xmlns:p14="http://schemas.microsoft.com/office/powerpoint/2010/main" spd="med" advClick="1"/>
</p:sld>
</file>

<file path=ppt/slides/slide1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59" name="Shape 998"/>
          <p:cNvSpPr txBox="1"/>
          <p:nvPr>
            <p:ph type="title"/>
          </p:nvPr>
        </p:nvSpPr>
        <p:spPr>
          <a:xfrm>
            <a:off x="1451868" y="783572"/>
            <a:ext cx="21746798" cy="1483068"/>
          </a:xfrm>
          <a:prstGeom prst="rect">
            <a:avLst/>
          </a:prstGeom>
        </p:spPr>
        <p:txBody>
          <a:bodyPr/>
          <a:lstStyle>
            <a:lvl1pPr>
              <a:defRPr spc="-300" sz="6600"/>
            </a:lvl1pPr>
          </a:lstStyle>
          <a:p>
            <a:pPr/>
            <a:r>
              <a:t>Terraform Open Source and Terraform Enterprise</a:t>
            </a:r>
          </a:p>
        </p:txBody>
      </p:sp>
      <p:grpSp>
        <p:nvGrpSpPr>
          <p:cNvPr id="2062" name="Shape 999"/>
          <p:cNvGrpSpPr/>
          <p:nvPr/>
        </p:nvGrpSpPr>
        <p:grpSpPr>
          <a:xfrm>
            <a:off x="10956691" y="8227415"/>
            <a:ext cx="3498054" cy="1259691"/>
            <a:chOff x="0" y="0"/>
            <a:chExt cx="3498053" cy="1259689"/>
          </a:xfrm>
        </p:grpSpPr>
        <p:sp>
          <p:nvSpPr>
            <p:cNvPr id="2060" name="Rectangle"/>
            <p:cNvSpPr/>
            <p:nvPr/>
          </p:nvSpPr>
          <p:spPr>
            <a:xfrm>
              <a:off x="-1" y="0"/>
              <a:ext cx="3498055" cy="1259690"/>
            </a:xfrm>
            <a:prstGeom prst="rect">
              <a:avLst/>
            </a:prstGeom>
            <a:solidFill>
              <a:schemeClr val="accent4"/>
            </a:solidFill>
            <a:ln w="12700" cap="flat">
              <a:noFill/>
              <a:miter lim="400000"/>
            </a:ln>
            <a:effectLst/>
          </p:spPr>
          <p:txBody>
            <a:bodyPr wrap="square" lIns="121918" tIns="121918" rIns="121918" bIns="121918" numCol="1" anchor="ctr">
              <a:noAutofit/>
            </a:bodyPr>
            <a:lstStyle/>
            <a:p>
              <a:pPr algn="ctr" defTabSz="825500">
                <a:lnSpc>
                  <a:spcPct val="100000"/>
                </a:lnSpc>
                <a:spcBef>
                  <a:spcPts val="0"/>
                </a:spcBef>
                <a:defRPr b="0" sz="2800">
                  <a:solidFill>
                    <a:srgbClr val="FFFFFF"/>
                  </a:solidFill>
                  <a:latin typeface="Verdana"/>
                  <a:ea typeface="Verdana"/>
                  <a:cs typeface="Verdana"/>
                  <a:sym typeface="Verdana"/>
                </a:defRPr>
              </a:pPr>
            </a:p>
          </p:txBody>
        </p:sp>
        <p:sp>
          <p:nvSpPr>
            <p:cNvPr id="2061" name="Collaboration"/>
            <p:cNvSpPr txBox="1"/>
            <p:nvPr/>
          </p:nvSpPr>
          <p:spPr>
            <a:xfrm>
              <a:off x="-1" y="363144"/>
              <a:ext cx="3498055" cy="5334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lgn="ctr" defTabSz="825500">
                <a:lnSpc>
                  <a:spcPct val="100000"/>
                </a:lnSpc>
                <a:spcBef>
                  <a:spcPts val="0"/>
                </a:spcBef>
                <a:defRPr b="0" sz="2800">
                  <a:solidFill>
                    <a:srgbClr val="FFFFFF"/>
                  </a:solidFill>
                  <a:latin typeface="Verdana"/>
                  <a:ea typeface="Verdana"/>
                  <a:cs typeface="Verdana"/>
                  <a:sym typeface="Verdana"/>
                </a:defRPr>
              </a:lvl1pPr>
            </a:lstStyle>
            <a:p>
              <a:pPr/>
              <a:r>
                <a:t>Collaboration</a:t>
              </a:r>
            </a:p>
          </p:txBody>
        </p:sp>
      </p:grpSp>
      <p:sp>
        <p:nvSpPr>
          <p:cNvPr id="2063" name="Shape 1000"/>
          <p:cNvSpPr/>
          <p:nvPr/>
        </p:nvSpPr>
        <p:spPr>
          <a:xfrm>
            <a:off x="12705718" y="10783847"/>
            <a:ext cx="2" cy="286716"/>
          </a:xfrm>
          <a:prstGeom prst="line">
            <a:avLst/>
          </a:prstGeom>
          <a:ln w="25400">
            <a:solidFill>
              <a:srgbClr val="9D95EF"/>
            </a:solidFill>
            <a:prstDash val="sysDash"/>
            <a:miter/>
            <a:tailEnd type="oval"/>
          </a:ln>
        </p:spPr>
        <p:txBody>
          <a:bodyPr lIns="45718" tIns="45718" rIns="45718" bIns="45718"/>
          <a:lstStyle/>
          <a:p>
            <a:pPr>
              <a:defRPr>
                <a:solidFill>
                  <a:srgbClr val="FFFFFF"/>
                </a:solidFill>
              </a:defRPr>
            </a:pPr>
          </a:p>
        </p:txBody>
      </p:sp>
      <p:grpSp>
        <p:nvGrpSpPr>
          <p:cNvPr id="2066" name="Shape 1001"/>
          <p:cNvGrpSpPr/>
          <p:nvPr/>
        </p:nvGrpSpPr>
        <p:grpSpPr>
          <a:xfrm>
            <a:off x="17094364" y="5200372"/>
            <a:ext cx="3498055" cy="3047662"/>
            <a:chOff x="0" y="0"/>
            <a:chExt cx="3498053" cy="3047661"/>
          </a:xfrm>
        </p:grpSpPr>
        <p:sp>
          <p:nvSpPr>
            <p:cNvPr id="2064" name="Rectangle"/>
            <p:cNvSpPr/>
            <p:nvPr/>
          </p:nvSpPr>
          <p:spPr>
            <a:xfrm>
              <a:off x="0" y="-1"/>
              <a:ext cx="3498054" cy="3047663"/>
            </a:xfrm>
            <a:prstGeom prst="rect">
              <a:avLst/>
            </a:prstGeom>
            <a:solidFill>
              <a:srgbClr val="857AEB"/>
            </a:solidFill>
            <a:ln w="12700" cap="flat">
              <a:noFill/>
              <a:miter lim="400000"/>
            </a:ln>
            <a:effectLst/>
          </p:spPr>
          <p:txBody>
            <a:bodyPr wrap="square" lIns="121918" tIns="121918" rIns="121918" bIns="121918" numCol="1" anchor="ctr">
              <a:noAutofit/>
            </a:bodyPr>
            <a:lstStyle/>
            <a:p>
              <a:pPr algn="ctr" defTabSz="825500">
                <a:lnSpc>
                  <a:spcPct val="100000"/>
                </a:lnSpc>
                <a:spcBef>
                  <a:spcPts val="0"/>
                </a:spcBef>
                <a:defRPr b="0" sz="2800">
                  <a:solidFill>
                    <a:srgbClr val="FFFFFF"/>
                  </a:solidFill>
                  <a:latin typeface="Verdana"/>
                  <a:ea typeface="Verdana"/>
                  <a:cs typeface="Verdana"/>
                  <a:sym typeface="Verdana"/>
                </a:defRPr>
              </a:pPr>
            </a:p>
          </p:txBody>
        </p:sp>
        <p:sp>
          <p:nvSpPr>
            <p:cNvPr id="2065" name="Governance"/>
            <p:cNvSpPr txBox="1"/>
            <p:nvPr/>
          </p:nvSpPr>
          <p:spPr>
            <a:xfrm>
              <a:off x="0" y="1257130"/>
              <a:ext cx="3498054" cy="5334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lgn="ctr" defTabSz="825500">
                <a:lnSpc>
                  <a:spcPct val="100000"/>
                </a:lnSpc>
                <a:spcBef>
                  <a:spcPts val="0"/>
                </a:spcBef>
                <a:defRPr b="0" sz="2800">
                  <a:solidFill>
                    <a:srgbClr val="FFFFFF"/>
                  </a:solidFill>
                  <a:latin typeface="Verdana"/>
                  <a:ea typeface="Verdana"/>
                  <a:cs typeface="Verdana"/>
                  <a:sym typeface="Verdana"/>
                </a:defRPr>
              </a:lvl1pPr>
            </a:lstStyle>
            <a:p>
              <a:pPr/>
              <a:r>
                <a:t>Governance</a:t>
              </a:r>
            </a:p>
          </p:txBody>
        </p:sp>
      </p:grpSp>
      <p:sp>
        <p:nvSpPr>
          <p:cNvPr id="2067" name="Shape 1002"/>
          <p:cNvSpPr/>
          <p:nvPr/>
        </p:nvSpPr>
        <p:spPr>
          <a:xfrm>
            <a:off x="6262230" y="10810481"/>
            <a:ext cx="2" cy="260084"/>
          </a:xfrm>
          <a:prstGeom prst="line">
            <a:avLst/>
          </a:prstGeom>
          <a:ln w="25400">
            <a:solidFill>
              <a:srgbClr val="9D95EF"/>
            </a:solidFill>
            <a:prstDash val="sysDash"/>
            <a:miter/>
            <a:tailEnd type="oval"/>
          </a:ln>
        </p:spPr>
        <p:txBody>
          <a:bodyPr lIns="45718" tIns="45718" rIns="45718" bIns="45718"/>
          <a:lstStyle/>
          <a:p>
            <a:pPr>
              <a:defRPr>
                <a:solidFill>
                  <a:srgbClr val="FFFFFF"/>
                </a:solidFill>
              </a:defRPr>
            </a:pPr>
          </a:p>
        </p:txBody>
      </p:sp>
      <p:grpSp>
        <p:nvGrpSpPr>
          <p:cNvPr id="2070" name="Shape 1003"/>
          <p:cNvGrpSpPr/>
          <p:nvPr/>
        </p:nvGrpSpPr>
        <p:grpSpPr>
          <a:xfrm>
            <a:off x="4625849" y="9468218"/>
            <a:ext cx="3498055" cy="1259691"/>
            <a:chOff x="0" y="0"/>
            <a:chExt cx="3498053" cy="1259689"/>
          </a:xfrm>
        </p:grpSpPr>
        <p:sp>
          <p:nvSpPr>
            <p:cNvPr id="2068" name="Rectangle"/>
            <p:cNvSpPr/>
            <p:nvPr/>
          </p:nvSpPr>
          <p:spPr>
            <a:xfrm>
              <a:off x="0" y="0"/>
              <a:ext cx="3498054" cy="1259690"/>
            </a:xfrm>
            <a:prstGeom prst="rect">
              <a:avLst/>
            </a:prstGeom>
            <a:solidFill>
              <a:schemeClr val="accent4">
                <a:satOff val="-25198"/>
                <a:lumOff val="-12039"/>
              </a:schemeClr>
            </a:solidFill>
            <a:ln w="12700" cap="flat">
              <a:noFill/>
              <a:miter lim="400000"/>
            </a:ln>
            <a:effectLst/>
          </p:spPr>
          <p:txBody>
            <a:bodyPr wrap="square" lIns="121918" tIns="121918" rIns="121918" bIns="121918" numCol="1" anchor="ctr">
              <a:noAutofit/>
            </a:bodyPr>
            <a:lstStyle/>
            <a:p>
              <a:pPr algn="ctr" defTabSz="825500">
                <a:lnSpc>
                  <a:spcPct val="100000"/>
                </a:lnSpc>
                <a:spcBef>
                  <a:spcPts val="0"/>
                </a:spcBef>
                <a:defRPr b="0" sz="2800">
                  <a:solidFill>
                    <a:srgbClr val="FFFFFF"/>
                  </a:solidFill>
                  <a:latin typeface="Verdana"/>
                  <a:ea typeface="Verdana"/>
                  <a:cs typeface="Verdana"/>
                  <a:sym typeface="Verdana"/>
                </a:defRPr>
              </a:pPr>
            </a:p>
          </p:txBody>
        </p:sp>
        <p:sp>
          <p:nvSpPr>
            <p:cNvPr id="2069" name="Provisioning"/>
            <p:cNvSpPr txBox="1"/>
            <p:nvPr/>
          </p:nvSpPr>
          <p:spPr>
            <a:xfrm>
              <a:off x="0" y="363144"/>
              <a:ext cx="3498054" cy="5334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lgn="ctr" defTabSz="825500">
                <a:lnSpc>
                  <a:spcPct val="100000"/>
                </a:lnSpc>
                <a:spcBef>
                  <a:spcPts val="0"/>
                </a:spcBef>
                <a:defRPr b="0" sz="2800">
                  <a:solidFill>
                    <a:srgbClr val="FFFFFF"/>
                  </a:solidFill>
                  <a:latin typeface="Verdana"/>
                  <a:ea typeface="Verdana"/>
                  <a:cs typeface="Verdana"/>
                  <a:sym typeface="Verdana"/>
                </a:defRPr>
              </a:lvl1pPr>
            </a:lstStyle>
            <a:p>
              <a:pPr/>
              <a:r>
                <a:t>Provisioning</a:t>
              </a:r>
            </a:p>
          </p:txBody>
        </p:sp>
      </p:grpSp>
      <p:sp>
        <p:nvSpPr>
          <p:cNvPr id="2071" name="Shape 1057"/>
          <p:cNvSpPr/>
          <p:nvPr/>
        </p:nvSpPr>
        <p:spPr>
          <a:xfrm>
            <a:off x="4614915" y="3767078"/>
            <a:ext cx="15791463" cy="574095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cubicBezTo>
                  <a:pt x="8665" y="21539"/>
                  <a:pt x="15865" y="14339"/>
                  <a:pt x="21600" y="0"/>
                </a:cubicBezTo>
              </a:path>
            </a:pathLst>
          </a:custGeom>
          <a:ln w="25400">
            <a:solidFill>
              <a:srgbClr val="000000"/>
            </a:solidFill>
            <a:miter lim="400000"/>
          </a:ln>
        </p:spPr>
        <p:txBody>
          <a:bodyPr lIns="121918" tIns="121918" rIns="121918" bIns="121918"/>
          <a:lstStyle/>
          <a:p>
            <a:pPr>
              <a:defRPr>
                <a:solidFill>
                  <a:srgbClr val="FFFFFF"/>
                </a:solidFill>
                <a:latin typeface="Tahoma"/>
                <a:ea typeface="Tahoma"/>
                <a:cs typeface="Tahoma"/>
                <a:sym typeface="Tahoma"/>
              </a:defRPr>
            </a:pPr>
          </a:p>
        </p:txBody>
      </p:sp>
      <p:sp>
        <p:nvSpPr>
          <p:cNvPr id="2072" name="Shape 1005"/>
          <p:cNvSpPr txBox="1"/>
          <p:nvPr>
            <p:ph type="sldNum" sz="quarter" idx="4294967295"/>
          </p:nvPr>
        </p:nvSpPr>
        <p:spPr>
          <a:xfrm>
            <a:off x="23330988" y="12945583"/>
            <a:ext cx="644087" cy="485139"/>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073" name="Shape 1006"/>
          <p:cNvSpPr/>
          <p:nvPr/>
        </p:nvSpPr>
        <p:spPr>
          <a:xfrm flipH="1">
            <a:off x="4644900" y="4435970"/>
            <a:ext cx="2" cy="6287187"/>
          </a:xfrm>
          <a:prstGeom prst="line">
            <a:avLst/>
          </a:prstGeom>
          <a:ln w="38100" cap="sq">
            <a:solidFill>
              <a:schemeClr val="accent1"/>
            </a:solidFill>
            <a:miter/>
          </a:ln>
        </p:spPr>
        <p:txBody>
          <a:bodyPr lIns="45718" tIns="45718" rIns="45718" bIns="45718"/>
          <a:lstStyle/>
          <a:p>
            <a:pPr>
              <a:defRPr>
                <a:solidFill>
                  <a:srgbClr val="FFFFFF"/>
                </a:solidFill>
              </a:defRPr>
            </a:pPr>
          </a:p>
        </p:txBody>
      </p:sp>
      <p:sp>
        <p:nvSpPr>
          <p:cNvPr id="2074" name="Shape 1007"/>
          <p:cNvSpPr/>
          <p:nvPr/>
        </p:nvSpPr>
        <p:spPr>
          <a:xfrm>
            <a:off x="4644899" y="10735492"/>
            <a:ext cx="16873101" cy="2"/>
          </a:xfrm>
          <a:prstGeom prst="line">
            <a:avLst/>
          </a:prstGeom>
          <a:ln w="38100" cap="sq">
            <a:solidFill>
              <a:schemeClr val="accent1"/>
            </a:solidFill>
            <a:miter/>
          </a:ln>
        </p:spPr>
        <p:txBody>
          <a:bodyPr lIns="45718" tIns="45718" rIns="45718" bIns="45718"/>
          <a:lstStyle/>
          <a:p>
            <a:pPr>
              <a:defRPr>
                <a:solidFill>
                  <a:srgbClr val="FFFFFF"/>
                </a:solidFill>
              </a:defRPr>
            </a:pPr>
          </a:p>
        </p:txBody>
      </p:sp>
      <p:sp>
        <p:nvSpPr>
          <p:cNvPr id="2075" name="Shape 1008"/>
          <p:cNvSpPr txBox="1"/>
          <p:nvPr/>
        </p:nvSpPr>
        <p:spPr>
          <a:xfrm>
            <a:off x="4493221" y="11180402"/>
            <a:ext cx="3472407" cy="942339"/>
          </a:xfrm>
          <a:prstGeom prst="rect">
            <a:avLst/>
          </a:prstGeom>
          <a:ln w="12700">
            <a:miter lim="400000"/>
          </a:ln>
          <a:extLst>
            <a:ext uri="{C572A759-6A51-4108-AA02-DFA0A04FC94B}">
              <ma14:wrappingTextBoxFlag xmlns:ma14="http://schemas.microsoft.com/office/mac/drawingml/2011/main" val="1"/>
            </a:ext>
          </a:extLst>
        </p:spPr>
        <p:txBody>
          <a:bodyPr lIns="121918" tIns="121918" rIns="121918" bIns="121918">
            <a:spAutoFit/>
          </a:bodyPr>
          <a:lstStyle/>
          <a:p>
            <a:pPr algn="ctr">
              <a:lnSpc>
                <a:spcPct val="100000"/>
              </a:lnSpc>
              <a:spcBef>
                <a:spcPts val="0"/>
              </a:spcBef>
              <a:defRPr b="0" sz="2000">
                <a:solidFill>
                  <a:srgbClr val="44546A"/>
                </a:solidFill>
                <a:latin typeface="Verdana"/>
                <a:ea typeface="Verdana"/>
                <a:cs typeface="Verdana"/>
                <a:sym typeface="Verdana"/>
              </a:defRPr>
            </a:pPr>
            <a:r>
              <a:t>Individuals use</a:t>
            </a:r>
          </a:p>
          <a:p>
            <a:pPr algn="ctr">
              <a:lnSpc>
                <a:spcPct val="100000"/>
              </a:lnSpc>
              <a:spcBef>
                <a:spcPts val="0"/>
              </a:spcBef>
              <a:defRPr sz="2600">
                <a:solidFill>
                  <a:srgbClr val="44546A"/>
                </a:solidFill>
                <a:latin typeface="Verdana"/>
                <a:ea typeface="Verdana"/>
                <a:cs typeface="Verdana"/>
                <a:sym typeface="Verdana"/>
              </a:defRPr>
            </a:pPr>
            <a:r>
              <a:t>OSS</a:t>
            </a:r>
          </a:p>
        </p:txBody>
      </p:sp>
      <p:sp>
        <p:nvSpPr>
          <p:cNvPr id="2076" name="Shape 1009"/>
          <p:cNvSpPr txBox="1"/>
          <p:nvPr/>
        </p:nvSpPr>
        <p:spPr>
          <a:xfrm>
            <a:off x="11421594" y="11180402"/>
            <a:ext cx="2568730" cy="942339"/>
          </a:xfrm>
          <a:prstGeom prst="rect">
            <a:avLst/>
          </a:prstGeom>
          <a:ln w="12700">
            <a:miter lim="400000"/>
          </a:ln>
          <a:extLst>
            <a:ext uri="{C572A759-6A51-4108-AA02-DFA0A04FC94B}">
              <ma14:wrappingTextBoxFlag xmlns:ma14="http://schemas.microsoft.com/office/mac/drawingml/2011/main" val="1"/>
            </a:ext>
          </a:extLst>
        </p:spPr>
        <p:txBody>
          <a:bodyPr lIns="121918" tIns="121918" rIns="121918" bIns="121918">
            <a:spAutoFit/>
          </a:bodyPr>
          <a:lstStyle/>
          <a:p>
            <a:pPr algn="ctr">
              <a:lnSpc>
                <a:spcPct val="100000"/>
              </a:lnSpc>
              <a:spcBef>
                <a:spcPts val="0"/>
              </a:spcBef>
              <a:defRPr b="0" sz="2000">
                <a:solidFill>
                  <a:srgbClr val="44546A"/>
                </a:solidFill>
                <a:latin typeface="Verdana"/>
                <a:ea typeface="Verdana"/>
                <a:cs typeface="Verdana"/>
                <a:sym typeface="Verdana"/>
              </a:defRPr>
            </a:pPr>
            <a:r>
              <a:t>Teams use</a:t>
            </a:r>
          </a:p>
          <a:p>
            <a:pPr algn="ctr">
              <a:lnSpc>
                <a:spcPct val="100000"/>
              </a:lnSpc>
              <a:spcBef>
                <a:spcPts val="0"/>
              </a:spcBef>
              <a:defRPr sz="2600">
                <a:solidFill>
                  <a:srgbClr val="44546A"/>
                </a:solidFill>
                <a:latin typeface="Verdana"/>
                <a:ea typeface="Verdana"/>
                <a:cs typeface="Verdana"/>
                <a:sym typeface="Verdana"/>
              </a:defRPr>
            </a:pPr>
            <a:r>
              <a:t>Pro</a:t>
            </a:r>
          </a:p>
        </p:txBody>
      </p:sp>
      <p:sp>
        <p:nvSpPr>
          <p:cNvPr id="2077" name="Shape 1010"/>
          <p:cNvSpPr txBox="1"/>
          <p:nvPr/>
        </p:nvSpPr>
        <p:spPr>
          <a:xfrm>
            <a:off x="16936608" y="11180402"/>
            <a:ext cx="3790034" cy="942339"/>
          </a:xfrm>
          <a:prstGeom prst="rect">
            <a:avLst/>
          </a:prstGeom>
          <a:ln w="12700">
            <a:miter lim="400000"/>
          </a:ln>
          <a:extLst>
            <a:ext uri="{C572A759-6A51-4108-AA02-DFA0A04FC94B}">
              <ma14:wrappingTextBoxFlag xmlns:ma14="http://schemas.microsoft.com/office/mac/drawingml/2011/main" val="1"/>
            </a:ext>
          </a:extLst>
        </p:spPr>
        <p:txBody>
          <a:bodyPr lIns="121918" tIns="121918" rIns="121918" bIns="121918">
            <a:spAutoFit/>
          </a:bodyPr>
          <a:lstStyle/>
          <a:p>
            <a:pPr algn="ctr">
              <a:lnSpc>
                <a:spcPct val="100000"/>
              </a:lnSpc>
              <a:spcBef>
                <a:spcPts val="0"/>
              </a:spcBef>
              <a:defRPr b="0" sz="2000">
                <a:solidFill>
                  <a:srgbClr val="44546A"/>
                </a:solidFill>
                <a:latin typeface="Verdana"/>
                <a:ea typeface="Verdana"/>
                <a:cs typeface="Verdana"/>
                <a:sym typeface="Verdana"/>
              </a:defRPr>
            </a:pPr>
            <a:r>
              <a:t>Organizations use</a:t>
            </a:r>
          </a:p>
          <a:p>
            <a:pPr algn="ctr">
              <a:lnSpc>
                <a:spcPct val="100000"/>
              </a:lnSpc>
              <a:spcBef>
                <a:spcPts val="0"/>
              </a:spcBef>
              <a:defRPr sz="2600">
                <a:solidFill>
                  <a:srgbClr val="44546A"/>
                </a:solidFill>
                <a:latin typeface="Verdana"/>
                <a:ea typeface="Verdana"/>
                <a:cs typeface="Verdana"/>
                <a:sym typeface="Verdana"/>
              </a:defRPr>
            </a:pPr>
            <a:r>
              <a:t>Premium</a:t>
            </a:r>
          </a:p>
        </p:txBody>
      </p:sp>
      <p:sp>
        <p:nvSpPr>
          <p:cNvPr id="2078" name="Shape 1011"/>
          <p:cNvSpPr txBox="1"/>
          <p:nvPr/>
        </p:nvSpPr>
        <p:spPr>
          <a:xfrm rot="16200000">
            <a:off x="1369683" y="7121476"/>
            <a:ext cx="4915851" cy="739139"/>
          </a:xfrm>
          <a:prstGeom prst="rect">
            <a:avLst/>
          </a:prstGeom>
          <a:ln w="12700">
            <a:miter lim="400000"/>
          </a:ln>
          <a:extLst>
            <a:ext uri="{C572A759-6A51-4108-AA02-DFA0A04FC94B}">
              <ma14:wrappingTextBoxFlag xmlns:ma14="http://schemas.microsoft.com/office/mac/drawingml/2011/main" val="1"/>
            </a:ext>
          </a:extLst>
        </p:spPr>
        <p:txBody>
          <a:bodyPr wrap="none" lIns="121918" tIns="121918" rIns="121918" bIns="121918" anchor="b">
            <a:spAutoFit/>
          </a:bodyPr>
          <a:lstStyle>
            <a:lvl1pPr>
              <a:defRPr b="0" sz="3200">
                <a:solidFill>
                  <a:srgbClr val="535353"/>
                </a:solidFill>
                <a:latin typeface="Tahoma"/>
                <a:ea typeface="Tahoma"/>
                <a:cs typeface="Tahoma"/>
                <a:sym typeface="Tahoma"/>
              </a:defRPr>
            </a:lvl1pPr>
          </a:lstStyle>
          <a:p>
            <a:pPr/>
            <a:r>
              <a:t>Organizational Complexity</a:t>
            </a:r>
          </a:p>
        </p:txBody>
      </p:sp>
      <p:sp>
        <p:nvSpPr>
          <p:cNvPr id="2079" name="Shape 1012"/>
          <p:cNvSpPr/>
          <p:nvPr/>
        </p:nvSpPr>
        <p:spPr>
          <a:xfrm>
            <a:off x="12586800" y="8111073"/>
            <a:ext cx="237837" cy="237837"/>
          </a:xfrm>
          <a:prstGeom prst="ellipse">
            <a:avLst/>
          </a:prstGeom>
          <a:solidFill>
            <a:srgbClr val="FFFFFF"/>
          </a:solidFill>
          <a:ln w="101600">
            <a:solidFill>
              <a:srgbClr val="000000"/>
            </a:solidFill>
            <a:miter lim="400000"/>
          </a:ln>
        </p:spPr>
        <p:txBody>
          <a:bodyPr lIns="121918" tIns="121918" rIns="121918" bIns="121918" anchor="ctr"/>
          <a:lstStyle/>
          <a:p>
            <a:pPr>
              <a:lnSpc>
                <a:spcPct val="100000"/>
              </a:lnSpc>
              <a:spcBef>
                <a:spcPts val="0"/>
              </a:spcBef>
              <a:defRPr b="0" sz="8400">
                <a:solidFill>
                  <a:srgbClr val="FFFFFF"/>
                </a:solidFill>
                <a:latin typeface="Verdana"/>
                <a:ea typeface="Verdana"/>
                <a:cs typeface="Verdana"/>
                <a:sym typeface="Verdana"/>
              </a:defRPr>
            </a:pPr>
          </a:p>
        </p:txBody>
      </p:sp>
      <p:sp>
        <p:nvSpPr>
          <p:cNvPr id="2080" name="Shape 1013"/>
          <p:cNvSpPr/>
          <p:nvPr/>
        </p:nvSpPr>
        <p:spPr>
          <a:xfrm>
            <a:off x="6128773" y="9339181"/>
            <a:ext cx="237837" cy="237837"/>
          </a:xfrm>
          <a:prstGeom prst="ellipse">
            <a:avLst/>
          </a:prstGeom>
          <a:solidFill>
            <a:srgbClr val="FFFFFF"/>
          </a:solidFill>
          <a:ln w="101600">
            <a:solidFill>
              <a:srgbClr val="000000"/>
            </a:solidFill>
            <a:miter lim="400000"/>
          </a:ln>
        </p:spPr>
        <p:txBody>
          <a:bodyPr lIns="121918" tIns="121918" rIns="121918" bIns="121918" anchor="ctr"/>
          <a:lstStyle/>
          <a:p>
            <a:pPr>
              <a:lnSpc>
                <a:spcPct val="100000"/>
              </a:lnSpc>
              <a:spcBef>
                <a:spcPts val="0"/>
              </a:spcBef>
              <a:defRPr b="0" sz="8400">
                <a:solidFill>
                  <a:srgbClr val="FFFFFF"/>
                </a:solidFill>
                <a:latin typeface="Verdana"/>
                <a:ea typeface="Verdana"/>
                <a:cs typeface="Verdana"/>
                <a:sym typeface="Verdana"/>
              </a:defRPr>
            </a:pPr>
          </a:p>
        </p:txBody>
      </p:sp>
      <p:grpSp>
        <p:nvGrpSpPr>
          <p:cNvPr id="2083" name="Shape 1014"/>
          <p:cNvGrpSpPr/>
          <p:nvPr/>
        </p:nvGrpSpPr>
        <p:grpSpPr>
          <a:xfrm>
            <a:off x="10956691" y="9488950"/>
            <a:ext cx="3498054" cy="1259691"/>
            <a:chOff x="0" y="0"/>
            <a:chExt cx="3498053" cy="1259689"/>
          </a:xfrm>
        </p:grpSpPr>
        <p:sp>
          <p:nvSpPr>
            <p:cNvPr id="2081" name="Rectangle"/>
            <p:cNvSpPr/>
            <p:nvPr/>
          </p:nvSpPr>
          <p:spPr>
            <a:xfrm>
              <a:off x="-1" y="0"/>
              <a:ext cx="3498055" cy="1259690"/>
            </a:xfrm>
            <a:prstGeom prst="rect">
              <a:avLst/>
            </a:prstGeom>
            <a:solidFill>
              <a:schemeClr val="accent4">
                <a:satOff val="-25198"/>
                <a:lumOff val="-12039"/>
              </a:schemeClr>
            </a:solidFill>
            <a:ln w="12700" cap="flat">
              <a:noFill/>
              <a:miter lim="400000"/>
            </a:ln>
            <a:effectLst/>
          </p:spPr>
          <p:txBody>
            <a:bodyPr wrap="square" lIns="121918" tIns="121918" rIns="121918" bIns="121918" numCol="1" anchor="ctr">
              <a:noAutofit/>
            </a:bodyPr>
            <a:lstStyle/>
            <a:p>
              <a:pPr algn="ctr" defTabSz="825500">
                <a:lnSpc>
                  <a:spcPct val="100000"/>
                </a:lnSpc>
                <a:spcBef>
                  <a:spcPts val="0"/>
                </a:spcBef>
                <a:defRPr b="0" sz="2800">
                  <a:solidFill>
                    <a:srgbClr val="FFFFFF"/>
                  </a:solidFill>
                  <a:latin typeface="Verdana"/>
                  <a:ea typeface="Verdana"/>
                  <a:cs typeface="Verdana"/>
                  <a:sym typeface="Verdana"/>
                </a:defRPr>
              </a:pPr>
            </a:p>
          </p:txBody>
        </p:sp>
        <p:sp>
          <p:nvSpPr>
            <p:cNvPr id="2082" name="Provisioning"/>
            <p:cNvSpPr txBox="1"/>
            <p:nvPr/>
          </p:nvSpPr>
          <p:spPr>
            <a:xfrm>
              <a:off x="-1" y="363144"/>
              <a:ext cx="3498055" cy="5334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lgn="ctr" defTabSz="825500">
                <a:lnSpc>
                  <a:spcPct val="100000"/>
                </a:lnSpc>
                <a:spcBef>
                  <a:spcPts val="0"/>
                </a:spcBef>
                <a:defRPr b="0" sz="2800">
                  <a:solidFill>
                    <a:srgbClr val="FFFFFF"/>
                  </a:solidFill>
                  <a:latin typeface="Verdana"/>
                  <a:ea typeface="Verdana"/>
                  <a:cs typeface="Verdana"/>
                  <a:sym typeface="Verdana"/>
                </a:defRPr>
              </a:lvl1pPr>
            </a:lstStyle>
            <a:p>
              <a:pPr/>
              <a:r>
                <a:t>Provisioning</a:t>
              </a:r>
            </a:p>
          </p:txBody>
        </p:sp>
      </p:grpSp>
      <p:grpSp>
        <p:nvGrpSpPr>
          <p:cNvPr id="2086" name="Shape 1015"/>
          <p:cNvGrpSpPr/>
          <p:nvPr/>
        </p:nvGrpSpPr>
        <p:grpSpPr>
          <a:xfrm>
            <a:off x="17094364" y="9494853"/>
            <a:ext cx="3498055" cy="1259690"/>
            <a:chOff x="0" y="0"/>
            <a:chExt cx="3498053" cy="1259689"/>
          </a:xfrm>
        </p:grpSpPr>
        <p:sp>
          <p:nvSpPr>
            <p:cNvPr id="2084" name="Rectangle"/>
            <p:cNvSpPr/>
            <p:nvPr/>
          </p:nvSpPr>
          <p:spPr>
            <a:xfrm>
              <a:off x="0" y="0"/>
              <a:ext cx="3498054" cy="1259690"/>
            </a:xfrm>
            <a:prstGeom prst="rect">
              <a:avLst/>
            </a:prstGeom>
            <a:solidFill>
              <a:schemeClr val="accent4">
                <a:satOff val="-25198"/>
                <a:lumOff val="-12039"/>
              </a:schemeClr>
            </a:solidFill>
            <a:ln w="12700" cap="flat">
              <a:noFill/>
              <a:miter lim="400000"/>
            </a:ln>
            <a:effectLst/>
          </p:spPr>
          <p:txBody>
            <a:bodyPr wrap="square" lIns="121918" tIns="121918" rIns="121918" bIns="121918" numCol="1" anchor="ctr">
              <a:noAutofit/>
            </a:bodyPr>
            <a:lstStyle/>
            <a:p>
              <a:pPr algn="ctr" defTabSz="825500">
                <a:lnSpc>
                  <a:spcPct val="100000"/>
                </a:lnSpc>
                <a:spcBef>
                  <a:spcPts val="0"/>
                </a:spcBef>
                <a:defRPr b="0" sz="2800">
                  <a:solidFill>
                    <a:srgbClr val="FFFFFF"/>
                  </a:solidFill>
                  <a:latin typeface="Verdana"/>
                  <a:ea typeface="Verdana"/>
                  <a:cs typeface="Verdana"/>
                  <a:sym typeface="Verdana"/>
                </a:defRPr>
              </a:pPr>
            </a:p>
          </p:txBody>
        </p:sp>
        <p:sp>
          <p:nvSpPr>
            <p:cNvPr id="2085" name="Provisioning"/>
            <p:cNvSpPr txBox="1"/>
            <p:nvPr/>
          </p:nvSpPr>
          <p:spPr>
            <a:xfrm>
              <a:off x="0" y="363144"/>
              <a:ext cx="3498054" cy="5334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lgn="ctr" defTabSz="825500">
                <a:lnSpc>
                  <a:spcPct val="100000"/>
                </a:lnSpc>
                <a:spcBef>
                  <a:spcPts val="0"/>
                </a:spcBef>
                <a:defRPr b="0" sz="2800">
                  <a:solidFill>
                    <a:srgbClr val="FFFFFF"/>
                  </a:solidFill>
                  <a:latin typeface="Verdana"/>
                  <a:ea typeface="Verdana"/>
                  <a:cs typeface="Verdana"/>
                  <a:sym typeface="Verdana"/>
                </a:defRPr>
              </a:lvl1pPr>
            </a:lstStyle>
            <a:p>
              <a:pPr/>
              <a:r>
                <a:t>Provisioning</a:t>
              </a:r>
            </a:p>
          </p:txBody>
        </p:sp>
      </p:grpSp>
      <p:sp>
        <p:nvSpPr>
          <p:cNvPr id="2087" name="Shape 1016"/>
          <p:cNvSpPr/>
          <p:nvPr/>
        </p:nvSpPr>
        <p:spPr>
          <a:xfrm>
            <a:off x="18843390" y="10810481"/>
            <a:ext cx="2" cy="260084"/>
          </a:xfrm>
          <a:prstGeom prst="line">
            <a:avLst/>
          </a:prstGeom>
          <a:ln w="25400">
            <a:solidFill>
              <a:srgbClr val="9D95EF"/>
            </a:solidFill>
            <a:prstDash val="sysDash"/>
            <a:miter/>
            <a:tailEnd type="oval"/>
          </a:ln>
        </p:spPr>
        <p:txBody>
          <a:bodyPr lIns="45718" tIns="45718" rIns="45718" bIns="45718"/>
          <a:lstStyle/>
          <a:p>
            <a:pPr>
              <a:defRPr>
                <a:solidFill>
                  <a:srgbClr val="FFFFFF"/>
                </a:solidFill>
              </a:defRPr>
            </a:pPr>
          </a:p>
        </p:txBody>
      </p:sp>
      <p:sp>
        <p:nvSpPr>
          <p:cNvPr id="2088" name="Shape 1017"/>
          <p:cNvSpPr/>
          <p:nvPr/>
        </p:nvSpPr>
        <p:spPr>
          <a:xfrm>
            <a:off x="18712707" y="4999170"/>
            <a:ext cx="237837" cy="237837"/>
          </a:xfrm>
          <a:prstGeom prst="ellipse">
            <a:avLst/>
          </a:prstGeom>
          <a:solidFill>
            <a:srgbClr val="FFFFFF"/>
          </a:solidFill>
          <a:ln w="101600">
            <a:solidFill>
              <a:srgbClr val="000000"/>
            </a:solidFill>
            <a:miter lim="400000"/>
          </a:ln>
        </p:spPr>
        <p:txBody>
          <a:bodyPr lIns="121918" tIns="121918" rIns="121918" bIns="121918" anchor="ctr"/>
          <a:lstStyle/>
          <a:p>
            <a:pPr>
              <a:lnSpc>
                <a:spcPct val="100000"/>
              </a:lnSpc>
              <a:spcBef>
                <a:spcPts val="0"/>
              </a:spcBef>
              <a:defRPr b="0" sz="8400">
                <a:solidFill>
                  <a:srgbClr val="FFFFFF"/>
                </a:solidFill>
                <a:latin typeface="Verdana"/>
                <a:ea typeface="Verdana"/>
                <a:cs typeface="Verdana"/>
                <a:sym typeface="Verdana"/>
              </a:defRPr>
            </a:pPr>
          </a:p>
        </p:txBody>
      </p:sp>
      <p:grpSp>
        <p:nvGrpSpPr>
          <p:cNvPr id="2091" name="Shape 1018"/>
          <p:cNvGrpSpPr/>
          <p:nvPr/>
        </p:nvGrpSpPr>
        <p:grpSpPr>
          <a:xfrm>
            <a:off x="17094364" y="8246019"/>
            <a:ext cx="3498055" cy="1259691"/>
            <a:chOff x="0" y="0"/>
            <a:chExt cx="3498053" cy="1259689"/>
          </a:xfrm>
        </p:grpSpPr>
        <p:sp>
          <p:nvSpPr>
            <p:cNvPr id="2089" name="Rectangle"/>
            <p:cNvSpPr/>
            <p:nvPr/>
          </p:nvSpPr>
          <p:spPr>
            <a:xfrm>
              <a:off x="0" y="0"/>
              <a:ext cx="3498054" cy="1259690"/>
            </a:xfrm>
            <a:prstGeom prst="rect">
              <a:avLst/>
            </a:prstGeom>
            <a:solidFill>
              <a:schemeClr val="accent4"/>
            </a:solidFill>
            <a:ln w="12700" cap="flat">
              <a:noFill/>
              <a:miter lim="400000"/>
            </a:ln>
            <a:effectLst/>
          </p:spPr>
          <p:txBody>
            <a:bodyPr wrap="square" lIns="121918" tIns="121918" rIns="121918" bIns="121918" numCol="1" anchor="ctr">
              <a:noAutofit/>
            </a:bodyPr>
            <a:lstStyle/>
            <a:p>
              <a:pPr algn="ctr" defTabSz="825500">
                <a:lnSpc>
                  <a:spcPct val="100000"/>
                </a:lnSpc>
                <a:spcBef>
                  <a:spcPts val="0"/>
                </a:spcBef>
                <a:defRPr b="0" sz="2800">
                  <a:solidFill>
                    <a:srgbClr val="FFFFFF"/>
                  </a:solidFill>
                  <a:latin typeface="Verdana"/>
                  <a:ea typeface="Verdana"/>
                  <a:cs typeface="Verdana"/>
                  <a:sym typeface="Verdana"/>
                </a:defRPr>
              </a:pPr>
            </a:p>
          </p:txBody>
        </p:sp>
        <p:sp>
          <p:nvSpPr>
            <p:cNvPr id="2090" name="Collaboration"/>
            <p:cNvSpPr txBox="1"/>
            <p:nvPr/>
          </p:nvSpPr>
          <p:spPr>
            <a:xfrm>
              <a:off x="0" y="363144"/>
              <a:ext cx="3498054" cy="5334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lgn="ctr" defTabSz="825500">
                <a:lnSpc>
                  <a:spcPct val="100000"/>
                </a:lnSpc>
                <a:spcBef>
                  <a:spcPts val="0"/>
                </a:spcBef>
                <a:defRPr b="0" sz="2800">
                  <a:solidFill>
                    <a:srgbClr val="FFFFFF"/>
                  </a:solidFill>
                  <a:latin typeface="Verdana"/>
                  <a:ea typeface="Verdana"/>
                  <a:cs typeface="Verdana"/>
                  <a:sym typeface="Verdana"/>
                </a:defRPr>
              </a:lvl1pPr>
            </a:lstStyle>
            <a:p>
              <a:pPr/>
              <a:r>
                <a:t>Collaboration</a:t>
              </a:r>
            </a:p>
          </p:txBody>
        </p:sp>
      </p:grpSp>
      <p:sp>
        <p:nvSpPr>
          <p:cNvPr id="2092" name="Shape 1019"/>
          <p:cNvSpPr txBox="1"/>
          <p:nvPr/>
        </p:nvSpPr>
        <p:spPr>
          <a:xfrm>
            <a:off x="1451870" y="2053169"/>
            <a:ext cx="22286164" cy="901701"/>
          </a:xfrm>
          <a:prstGeom prst="rect">
            <a:avLst/>
          </a:prstGeom>
          <a:ln w="12700">
            <a:miter lim="400000"/>
          </a:ln>
          <a:extLst>
            <a:ext uri="{C572A759-6A51-4108-AA02-DFA0A04FC94B}">
              <ma14:wrappingTextBoxFlag xmlns:ma14="http://schemas.microsoft.com/office/mac/drawingml/2011/main" val="1"/>
            </a:ext>
          </a:extLst>
        </p:spPr>
        <p:txBody>
          <a:bodyPr lIns="127000" tIns="127000" rIns="127000" bIns="127000">
            <a:spAutoFit/>
          </a:bodyPr>
          <a:lstStyle>
            <a:lvl1pPr defTabSz="2438400">
              <a:lnSpc>
                <a:spcPct val="90000"/>
              </a:lnSpc>
              <a:spcBef>
                <a:spcPts val="2300"/>
              </a:spcBef>
              <a:defRPr i="1" sz="4200">
                <a:solidFill>
                  <a:schemeClr val="accent1"/>
                </a:solidFill>
                <a:latin typeface="Verdana"/>
                <a:ea typeface="Verdana"/>
                <a:cs typeface="Verdana"/>
                <a:sym typeface="Verdana"/>
              </a:defRPr>
            </a:lvl1pPr>
          </a:lstStyle>
          <a:p>
            <a:pPr/>
            <a:r>
              <a:t>OSS for technical complexity &amp; Enterprise for organizational complexity</a:t>
            </a:r>
          </a:p>
        </p:txBody>
      </p:sp>
      <p:grpSp>
        <p:nvGrpSpPr>
          <p:cNvPr id="2095" name="Group 1022"/>
          <p:cNvGrpSpPr/>
          <p:nvPr/>
        </p:nvGrpSpPr>
        <p:grpSpPr>
          <a:xfrm>
            <a:off x="5921681" y="12178682"/>
            <a:ext cx="681100" cy="786686"/>
            <a:chOff x="0" y="0"/>
            <a:chExt cx="681099" cy="786684"/>
          </a:xfrm>
        </p:grpSpPr>
        <p:sp>
          <p:nvSpPr>
            <p:cNvPr id="2093" name="Shape 1020"/>
            <p:cNvSpPr/>
            <p:nvPr/>
          </p:nvSpPr>
          <p:spPr>
            <a:xfrm>
              <a:off x="149253" y="0"/>
              <a:ext cx="387919" cy="38741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8" tIns="121918" rIns="121918" bIns="121918" numCol="1" anchor="ctr">
              <a:noAutofit/>
            </a:bodyPr>
            <a:lstStyle/>
            <a:p>
              <a:pPr defTabSz="1219200">
                <a:lnSpc>
                  <a:spcPct val="100000"/>
                </a:lnSpc>
                <a:spcBef>
                  <a:spcPts val="0"/>
                </a:spcBef>
                <a:defRPr b="0">
                  <a:solidFill>
                    <a:srgbClr val="FFFFFF"/>
                  </a:solidFill>
                  <a:latin typeface="Arial"/>
                  <a:ea typeface="Arial"/>
                  <a:cs typeface="Arial"/>
                  <a:sym typeface="Arial"/>
                </a:defRPr>
              </a:pPr>
            </a:p>
          </p:txBody>
        </p:sp>
        <p:sp>
          <p:nvSpPr>
            <p:cNvPr id="2094" name="Shape 1021"/>
            <p:cNvSpPr/>
            <p:nvPr/>
          </p:nvSpPr>
          <p:spPr>
            <a:xfrm>
              <a:off x="-1" y="399271"/>
              <a:ext cx="681101" cy="38741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8" tIns="121918" rIns="121918" bIns="121918" numCol="1" anchor="t">
              <a:noAutofit/>
            </a:bodyPr>
            <a:lstStyle/>
            <a:p>
              <a:pPr defTabSz="1219200">
                <a:lnSpc>
                  <a:spcPct val="100000"/>
                </a:lnSpc>
                <a:spcBef>
                  <a:spcPts val="0"/>
                </a:spcBef>
                <a:defRPr b="0">
                  <a:solidFill>
                    <a:srgbClr val="FFFFFF"/>
                  </a:solidFill>
                  <a:latin typeface="Arial"/>
                  <a:ea typeface="Arial"/>
                  <a:cs typeface="Arial"/>
                  <a:sym typeface="Arial"/>
                </a:defRPr>
              </a:pPr>
            </a:p>
          </p:txBody>
        </p:sp>
      </p:grpSp>
      <p:grpSp>
        <p:nvGrpSpPr>
          <p:cNvPr id="2105" name="Group 1032"/>
          <p:cNvGrpSpPr/>
          <p:nvPr/>
        </p:nvGrpSpPr>
        <p:grpSpPr>
          <a:xfrm>
            <a:off x="11641342" y="12178682"/>
            <a:ext cx="2128754" cy="786687"/>
            <a:chOff x="0" y="0"/>
            <a:chExt cx="2128752" cy="786685"/>
          </a:xfrm>
        </p:grpSpPr>
        <p:grpSp>
          <p:nvGrpSpPr>
            <p:cNvPr id="2098" name="Group 1025"/>
            <p:cNvGrpSpPr/>
            <p:nvPr/>
          </p:nvGrpSpPr>
          <p:grpSpPr>
            <a:xfrm>
              <a:off x="0" y="0"/>
              <a:ext cx="681099" cy="786686"/>
              <a:chOff x="0" y="0"/>
              <a:chExt cx="681098" cy="786685"/>
            </a:xfrm>
          </p:grpSpPr>
          <p:sp>
            <p:nvSpPr>
              <p:cNvPr id="2096" name="Shape 1023"/>
              <p:cNvSpPr/>
              <p:nvPr/>
            </p:nvSpPr>
            <p:spPr>
              <a:xfrm>
                <a:off x="149253" y="-1"/>
                <a:ext cx="387919" cy="38742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8" tIns="121918" rIns="121918" bIns="121918" numCol="1" anchor="ctr">
                <a:noAutofit/>
              </a:bodyPr>
              <a:lstStyle/>
              <a:p>
                <a:pPr defTabSz="1219200">
                  <a:lnSpc>
                    <a:spcPct val="100000"/>
                  </a:lnSpc>
                  <a:spcBef>
                    <a:spcPts val="0"/>
                  </a:spcBef>
                  <a:defRPr b="0">
                    <a:solidFill>
                      <a:srgbClr val="FFFFFF"/>
                    </a:solidFill>
                    <a:latin typeface="Arial"/>
                    <a:ea typeface="Arial"/>
                    <a:cs typeface="Arial"/>
                    <a:sym typeface="Arial"/>
                  </a:defRPr>
                </a:pPr>
              </a:p>
            </p:txBody>
          </p:sp>
          <p:sp>
            <p:nvSpPr>
              <p:cNvPr id="2097" name="Shape 1024"/>
              <p:cNvSpPr/>
              <p:nvPr/>
            </p:nvSpPr>
            <p:spPr>
              <a:xfrm>
                <a:off x="-1" y="399271"/>
                <a:ext cx="681100" cy="38741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8" tIns="121918" rIns="121918" bIns="121918" numCol="1" anchor="t">
                <a:noAutofit/>
              </a:bodyPr>
              <a:lstStyle/>
              <a:p>
                <a:pPr defTabSz="1219200">
                  <a:lnSpc>
                    <a:spcPct val="100000"/>
                  </a:lnSpc>
                  <a:spcBef>
                    <a:spcPts val="0"/>
                  </a:spcBef>
                  <a:defRPr b="0">
                    <a:solidFill>
                      <a:srgbClr val="FFFFFF"/>
                    </a:solidFill>
                    <a:latin typeface="Arial"/>
                    <a:ea typeface="Arial"/>
                    <a:cs typeface="Arial"/>
                    <a:sym typeface="Arial"/>
                  </a:defRPr>
                </a:pPr>
              </a:p>
            </p:txBody>
          </p:sp>
        </p:grpSp>
        <p:grpSp>
          <p:nvGrpSpPr>
            <p:cNvPr id="2101" name="Group 1028"/>
            <p:cNvGrpSpPr/>
            <p:nvPr/>
          </p:nvGrpSpPr>
          <p:grpSpPr>
            <a:xfrm>
              <a:off x="736600" y="0"/>
              <a:ext cx="681100" cy="786686"/>
              <a:chOff x="0" y="0"/>
              <a:chExt cx="681098" cy="786685"/>
            </a:xfrm>
          </p:grpSpPr>
          <p:sp>
            <p:nvSpPr>
              <p:cNvPr id="2099" name="Shape 1026"/>
              <p:cNvSpPr/>
              <p:nvPr/>
            </p:nvSpPr>
            <p:spPr>
              <a:xfrm>
                <a:off x="149253" y="-1"/>
                <a:ext cx="387919" cy="38742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8" tIns="121918" rIns="121918" bIns="121918" numCol="1" anchor="ctr">
                <a:noAutofit/>
              </a:bodyPr>
              <a:lstStyle/>
              <a:p>
                <a:pPr defTabSz="1219200">
                  <a:lnSpc>
                    <a:spcPct val="100000"/>
                  </a:lnSpc>
                  <a:spcBef>
                    <a:spcPts val="0"/>
                  </a:spcBef>
                  <a:defRPr b="0">
                    <a:solidFill>
                      <a:srgbClr val="FFFFFF"/>
                    </a:solidFill>
                    <a:latin typeface="Arial"/>
                    <a:ea typeface="Arial"/>
                    <a:cs typeface="Arial"/>
                    <a:sym typeface="Arial"/>
                  </a:defRPr>
                </a:pPr>
              </a:p>
            </p:txBody>
          </p:sp>
          <p:sp>
            <p:nvSpPr>
              <p:cNvPr id="2100" name="Shape 1027"/>
              <p:cNvSpPr/>
              <p:nvPr/>
            </p:nvSpPr>
            <p:spPr>
              <a:xfrm>
                <a:off x="-1" y="399271"/>
                <a:ext cx="681100" cy="38741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8" tIns="121918" rIns="121918" bIns="121918" numCol="1" anchor="t">
                <a:noAutofit/>
              </a:bodyPr>
              <a:lstStyle/>
              <a:p>
                <a:pPr defTabSz="1219200">
                  <a:lnSpc>
                    <a:spcPct val="100000"/>
                  </a:lnSpc>
                  <a:spcBef>
                    <a:spcPts val="0"/>
                  </a:spcBef>
                  <a:defRPr b="0">
                    <a:solidFill>
                      <a:srgbClr val="FFFFFF"/>
                    </a:solidFill>
                    <a:latin typeface="Arial"/>
                    <a:ea typeface="Arial"/>
                    <a:cs typeface="Arial"/>
                    <a:sym typeface="Arial"/>
                  </a:defRPr>
                </a:pPr>
              </a:p>
            </p:txBody>
          </p:sp>
        </p:grpSp>
        <p:grpSp>
          <p:nvGrpSpPr>
            <p:cNvPr id="2104" name="Group 1031"/>
            <p:cNvGrpSpPr/>
            <p:nvPr/>
          </p:nvGrpSpPr>
          <p:grpSpPr>
            <a:xfrm>
              <a:off x="1447653" y="0"/>
              <a:ext cx="681100" cy="786686"/>
              <a:chOff x="0" y="0"/>
              <a:chExt cx="681099" cy="786685"/>
            </a:xfrm>
          </p:grpSpPr>
          <p:sp>
            <p:nvSpPr>
              <p:cNvPr id="2102" name="Shape 1029"/>
              <p:cNvSpPr/>
              <p:nvPr/>
            </p:nvSpPr>
            <p:spPr>
              <a:xfrm>
                <a:off x="149253" y="-1"/>
                <a:ext cx="387920" cy="38742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8" tIns="121918" rIns="121918" bIns="121918" numCol="1" anchor="ctr">
                <a:noAutofit/>
              </a:bodyPr>
              <a:lstStyle/>
              <a:p>
                <a:pPr defTabSz="1219200">
                  <a:lnSpc>
                    <a:spcPct val="100000"/>
                  </a:lnSpc>
                  <a:spcBef>
                    <a:spcPts val="0"/>
                  </a:spcBef>
                  <a:defRPr b="0">
                    <a:solidFill>
                      <a:srgbClr val="FFFFFF"/>
                    </a:solidFill>
                    <a:latin typeface="Arial"/>
                    <a:ea typeface="Arial"/>
                    <a:cs typeface="Arial"/>
                    <a:sym typeface="Arial"/>
                  </a:defRPr>
                </a:pPr>
              </a:p>
            </p:txBody>
          </p:sp>
          <p:sp>
            <p:nvSpPr>
              <p:cNvPr id="2103" name="Shape 1030"/>
              <p:cNvSpPr/>
              <p:nvPr/>
            </p:nvSpPr>
            <p:spPr>
              <a:xfrm>
                <a:off x="0" y="399271"/>
                <a:ext cx="681100" cy="38741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8" tIns="121918" rIns="121918" bIns="121918" numCol="1" anchor="t">
                <a:noAutofit/>
              </a:bodyPr>
              <a:lstStyle/>
              <a:p>
                <a:pPr defTabSz="1219200">
                  <a:lnSpc>
                    <a:spcPct val="100000"/>
                  </a:lnSpc>
                  <a:spcBef>
                    <a:spcPts val="0"/>
                  </a:spcBef>
                  <a:defRPr b="0">
                    <a:solidFill>
                      <a:srgbClr val="FFFFFF"/>
                    </a:solidFill>
                    <a:latin typeface="Arial"/>
                    <a:ea typeface="Arial"/>
                    <a:cs typeface="Arial"/>
                    <a:sym typeface="Arial"/>
                  </a:defRPr>
                </a:pPr>
              </a:p>
            </p:txBody>
          </p:sp>
        </p:grpSp>
      </p:grpSp>
      <p:grpSp>
        <p:nvGrpSpPr>
          <p:cNvPr id="2115" name="Group 1042"/>
          <p:cNvGrpSpPr/>
          <p:nvPr/>
        </p:nvGrpSpPr>
        <p:grpSpPr>
          <a:xfrm>
            <a:off x="17067817" y="12178681"/>
            <a:ext cx="1497179" cy="553289"/>
            <a:chOff x="0" y="-1"/>
            <a:chExt cx="1497177" cy="553288"/>
          </a:xfrm>
        </p:grpSpPr>
        <p:grpSp>
          <p:nvGrpSpPr>
            <p:cNvPr id="2108" name="Group 1035"/>
            <p:cNvGrpSpPr/>
            <p:nvPr/>
          </p:nvGrpSpPr>
          <p:grpSpPr>
            <a:xfrm>
              <a:off x="0" y="-2"/>
              <a:ext cx="479026" cy="553290"/>
              <a:chOff x="0" y="0"/>
              <a:chExt cx="479025" cy="553288"/>
            </a:xfrm>
          </p:grpSpPr>
          <p:sp>
            <p:nvSpPr>
              <p:cNvPr id="2106" name="Shape 1033"/>
              <p:cNvSpPr/>
              <p:nvPr/>
            </p:nvSpPr>
            <p:spPr>
              <a:xfrm>
                <a:off x="104971" y="0"/>
                <a:ext cx="272829" cy="27247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8" tIns="121918" rIns="121918" bIns="121918" numCol="1" anchor="ctr">
                <a:noAutofit/>
              </a:bodyPr>
              <a:lstStyle/>
              <a:p>
                <a:pPr defTabSz="1219200">
                  <a:lnSpc>
                    <a:spcPct val="100000"/>
                  </a:lnSpc>
                  <a:spcBef>
                    <a:spcPts val="0"/>
                  </a:spcBef>
                  <a:defRPr b="0">
                    <a:solidFill>
                      <a:srgbClr val="FFFFFF"/>
                    </a:solidFill>
                    <a:latin typeface="Arial"/>
                    <a:ea typeface="Arial"/>
                    <a:cs typeface="Arial"/>
                    <a:sym typeface="Arial"/>
                  </a:defRPr>
                </a:pPr>
              </a:p>
            </p:txBody>
          </p:sp>
          <p:sp>
            <p:nvSpPr>
              <p:cNvPr id="2107" name="Shape 1034"/>
              <p:cNvSpPr/>
              <p:nvPr/>
            </p:nvSpPr>
            <p:spPr>
              <a:xfrm>
                <a:off x="0" y="280813"/>
                <a:ext cx="479026" cy="27247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8" tIns="121918" rIns="121918" bIns="121918" numCol="1" anchor="t">
                <a:noAutofit/>
              </a:bodyPr>
              <a:lstStyle/>
              <a:p>
                <a:pPr defTabSz="1219200">
                  <a:lnSpc>
                    <a:spcPct val="100000"/>
                  </a:lnSpc>
                  <a:spcBef>
                    <a:spcPts val="0"/>
                  </a:spcBef>
                  <a:defRPr b="0">
                    <a:solidFill>
                      <a:srgbClr val="FFFFFF"/>
                    </a:solidFill>
                    <a:latin typeface="Arial"/>
                    <a:ea typeface="Arial"/>
                    <a:cs typeface="Arial"/>
                    <a:sym typeface="Arial"/>
                  </a:defRPr>
                </a:pPr>
              </a:p>
            </p:txBody>
          </p:sp>
        </p:grpSp>
        <p:grpSp>
          <p:nvGrpSpPr>
            <p:cNvPr id="2111" name="Group 1038"/>
            <p:cNvGrpSpPr/>
            <p:nvPr/>
          </p:nvGrpSpPr>
          <p:grpSpPr>
            <a:xfrm>
              <a:off x="518059" y="-2"/>
              <a:ext cx="479027" cy="553290"/>
              <a:chOff x="0" y="0"/>
              <a:chExt cx="479026" cy="553288"/>
            </a:xfrm>
          </p:grpSpPr>
          <p:sp>
            <p:nvSpPr>
              <p:cNvPr id="2109" name="Shape 1036"/>
              <p:cNvSpPr/>
              <p:nvPr/>
            </p:nvSpPr>
            <p:spPr>
              <a:xfrm>
                <a:off x="104971" y="0"/>
                <a:ext cx="272829" cy="27247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8" tIns="121918" rIns="121918" bIns="121918" numCol="1" anchor="ctr">
                <a:noAutofit/>
              </a:bodyPr>
              <a:lstStyle/>
              <a:p>
                <a:pPr defTabSz="1219200">
                  <a:lnSpc>
                    <a:spcPct val="100000"/>
                  </a:lnSpc>
                  <a:spcBef>
                    <a:spcPts val="0"/>
                  </a:spcBef>
                  <a:defRPr b="0">
                    <a:solidFill>
                      <a:srgbClr val="FFFFFF"/>
                    </a:solidFill>
                    <a:latin typeface="Arial"/>
                    <a:ea typeface="Arial"/>
                    <a:cs typeface="Arial"/>
                    <a:sym typeface="Arial"/>
                  </a:defRPr>
                </a:pPr>
              </a:p>
            </p:txBody>
          </p:sp>
          <p:sp>
            <p:nvSpPr>
              <p:cNvPr id="2110" name="Shape 1037"/>
              <p:cNvSpPr/>
              <p:nvPr/>
            </p:nvSpPr>
            <p:spPr>
              <a:xfrm>
                <a:off x="-1" y="280813"/>
                <a:ext cx="479028" cy="27247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8" tIns="121918" rIns="121918" bIns="121918" numCol="1" anchor="t">
                <a:noAutofit/>
              </a:bodyPr>
              <a:lstStyle/>
              <a:p>
                <a:pPr defTabSz="1219200">
                  <a:lnSpc>
                    <a:spcPct val="100000"/>
                  </a:lnSpc>
                  <a:spcBef>
                    <a:spcPts val="0"/>
                  </a:spcBef>
                  <a:defRPr b="0">
                    <a:solidFill>
                      <a:srgbClr val="FFFFFF"/>
                    </a:solidFill>
                    <a:latin typeface="Arial"/>
                    <a:ea typeface="Arial"/>
                    <a:cs typeface="Arial"/>
                    <a:sym typeface="Arial"/>
                  </a:defRPr>
                </a:pPr>
              </a:p>
            </p:txBody>
          </p:sp>
        </p:grpSp>
        <p:grpSp>
          <p:nvGrpSpPr>
            <p:cNvPr id="2114" name="Group 1041"/>
            <p:cNvGrpSpPr/>
            <p:nvPr/>
          </p:nvGrpSpPr>
          <p:grpSpPr>
            <a:xfrm>
              <a:off x="1018151" y="-2"/>
              <a:ext cx="479027" cy="553290"/>
              <a:chOff x="0" y="0"/>
              <a:chExt cx="479026" cy="553288"/>
            </a:xfrm>
          </p:grpSpPr>
          <p:sp>
            <p:nvSpPr>
              <p:cNvPr id="2112" name="Shape 1039"/>
              <p:cNvSpPr/>
              <p:nvPr/>
            </p:nvSpPr>
            <p:spPr>
              <a:xfrm>
                <a:off x="104971" y="0"/>
                <a:ext cx="272829" cy="27247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8" tIns="121918" rIns="121918" bIns="121918" numCol="1" anchor="ctr">
                <a:noAutofit/>
              </a:bodyPr>
              <a:lstStyle/>
              <a:p>
                <a:pPr defTabSz="1219200">
                  <a:lnSpc>
                    <a:spcPct val="100000"/>
                  </a:lnSpc>
                  <a:spcBef>
                    <a:spcPts val="0"/>
                  </a:spcBef>
                  <a:defRPr b="0">
                    <a:solidFill>
                      <a:srgbClr val="FFFFFF"/>
                    </a:solidFill>
                    <a:latin typeface="Arial"/>
                    <a:ea typeface="Arial"/>
                    <a:cs typeface="Arial"/>
                    <a:sym typeface="Arial"/>
                  </a:defRPr>
                </a:pPr>
              </a:p>
            </p:txBody>
          </p:sp>
          <p:sp>
            <p:nvSpPr>
              <p:cNvPr id="2113" name="Shape 1040"/>
              <p:cNvSpPr/>
              <p:nvPr/>
            </p:nvSpPr>
            <p:spPr>
              <a:xfrm>
                <a:off x="-1" y="280813"/>
                <a:ext cx="479028" cy="27247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8" tIns="121918" rIns="121918" bIns="121918" numCol="1" anchor="t">
                <a:noAutofit/>
              </a:bodyPr>
              <a:lstStyle/>
              <a:p>
                <a:pPr defTabSz="1219200">
                  <a:lnSpc>
                    <a:spcPct val="100000"/>
                  </a:lnSpc>
                  <a:spcBef>
                    <a:spcPts val="0"/>
                  </a:spcBef>
                  <a:defRPr b="0">
                    <a:solidFill>
                      <a:srgbClr val="FFFFFF"/>
                    </a:solidFill>
                    <a:latin typeface="Arial"/>
                    <a:ea typeface="Arial"/>
                    <a:cs typeface="Arial"/>
                    <a:sym typeface="Arial"/>
                  </a:defRPr>
                </a:pPr>
              </a:p>
            </p:txBody>
          </p:sp>
        </p:grpSp>
      </p:grpSp>
      <p:grpSp>
        <p:nvGrpSpPr>
          <p:cNvPr id="2125" name="Group 1052"/>
          <p:cNvGrpSpPr/>
          <p:nvPr/>
        </p:nvGrpSpPr>
        <p:grpSpPr>
          <a:xfrm>
            <a:off x="19074417" y="12178681"/>
            <a:ext cx="1497179" cy="553289"/>
            <a:chOff x="0" y="-1"/>
            <a:chExt cx="1497177" cy="553288"/>
          </a:xfrm>
        </p:grpSpPr>
        <p:grpSp>
          <p:nvGrpSpPr>
            <p:cNvPr id="2118" name="Group 1045"/>
            <p:cNvGrpSpPr/>
            <p:nvPr/>
          </p:nvGrpSpPr>
          <p:grpSpPr>
            <a:xfrm>
              <a:off x="0" y="-2"/>
              <a:ext cx="479026" cy="553290"/>
              <a:chOff x="0" y="0"/>
              <a:chExt cx="479025" cy="553288"/>
            </a:xfrm>
          </p:grpSpPr>
          <p:sp>
            <p:nvSpPr>
              <p:cNvPr id="2116" name="Shape 1043"/>
              <p:cNvSpPr/>
              <p:nvPr/>
            </p:nvSpPr>
            <p:spPr>
              <a:xfrm>
                <a:off x="104971" y="0"/>
                <a:ext cx="272829" cy="27247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8" tIns="121918" rIns="121918" bIns="121918" numCol="1" anchor="ctr">
                <a:noAutofit/>
              </a:bodyPr>
              <a:lstStyle/>
              <a:p>
                <a:pPr defTabSz="1219200">
                  <a:lnSpc>
                    <a:spcPct val="100000"/>
                  </a:lnSpc>
                  <a:spcBef>
                    <a:spcPts val="0"/>
                  </a:spcBef>
                  <a:defRPr b="0">
                    <a:solidFill>
                      <a:srgbClr val="FFFFFF"/>
                    </a:solidFill>
                    <a:latin typeface="Arial"/>
                    <a:ea typeface="Arial"/>
                    <a:cs typeface="Arial"/>
                    <a:sym typeface="Arial"/>
                  </a:defRPr>
                </a:pPr>
              </a:p>
            </p:txBody>
          </p:sp>
          <p:sp>
            <p:nvSpPr>
              <p:cNvPr id="2117" name="Shape 1044"/>
              <p:cNvSpPr/>
              <p:nvPr/>
            </p:nvSpPr>
            <p:spPr>
              <a:xfrm>
                <a:off x="0" y="280813"/>
                <a:ext cx="479026" cy="27247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8" tIns="121918" rIns="121918" bIns="121918" numCol="1" anchor="t">
                <a:noAutofit/>
              </a:bodyPr>
              <a:lstStyle/>
              <a:p>
                <a:pPr defTabSz="1219200">
                  <a:lnSpc>
                    <a:spcPct val="100000"/>
                  </a:lnSpc>
                  <a:spcBef>
                    <a:spcPts val="0"/>
                  </a:spcBef>
                  <a:defRPr b="0">
                    <a:solidFill>
                      <a:srgbClr val="FFFFFF"/>
                    </a:solidFill>
                    <a:latin typeface="Arial"/>
                    <a:ea typeface="Arial"/>
                    <a:cs typeface="Arial"/>
                    <a:sym typeface="Arial"/>
                  </a:defRPr>
                </a:pPr>
              </a:p>
            </p:txBody>
          </p:sp>
        </p:grpSp>
        <p:grpSp>
          <p:nvGrpSpPr>
            <p:cNvPr id="2121" name="Group 1048"/>
            <p:cNvGrpSpPr/>
            <p:nvPr/>
          </p:nvGrpSpPr>
          <p:grpSpPr>
            <a:xfrm>
              <a:off x="518059" y="-2"/>
              <a:ext cx="479027" cy="553290"/>
              <a:chOff x="0" y="0"/>
              <a:chExt cx="479026" cy="553288"/>
            </a:xfrm>
          </p:grpSpPr>
          <p:sp>
            <p:nvSpPr>
              <p:cNvPr id="2119" name="Shape 1046"/>
              <p:cNvSpPr/>
              <p:nvPr/>
            </p:nvSpPr>
            <p:spPr>
              <a:xfrm>
                <a:off x="104971" y="0"/>
                <a:ext cx="272829" cy="27247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8" tIns="121918" rIns="121918" bIns="121918" numCol="1" anchor="ctr">
                <a:noAutofit/>
              </a:bodyPr>
              <a:lstStyle/>
              <a:p>
                <a:pPr defTabSz="1219200">
                  <a:lnSpc>
                    <a:spcPct val="100000"/>
                  </a:lnSpc>
                  <a:spcBef>
                    <a:spcPts val="0"/>
                  </a:spcBef>
                  <a:defRPr b="0">
                    <a:solidFill>
                      <a:srgbClr val="FFFFFF"/>
                    </a:solidFill>
                    <a:latin typeface="Arial"/>
                    <a:ea typeface="Arial"/>
                    <a:cs typeface="Arial"/>
                    <a:sym typeface="Arial"/>
                  </a:defRPr>
                </a:pPr>
              </a:p>
            </p:txBody>
          </p:sp>
          <p:sp>
            <p:nvSpPr>
              <p:cNvPr id="2120" name="Shape 1047"/>
              <p:cNvSpPr/>
              <p:nvPr/>
            </p:nvSpPr>
            <p:spPr>
              <a:xfrm>
                <a:off x="-1" y="280813"/>
                <a:ext cx="479028" cy="27247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8" tIns="121918" rIns="121918" bIns="121918" numCol="1" anchor="t">
                <a:noAutofit/>
              </a:bodyPr>
              <a:lstStyle/>
              <a:p>
                <a:pPr defTabSz="1219200">
                  <a:lnSpc>
                    <a:spcPct val="100000"/>
                  </a:lnSpc>
                  <a:spcBef>
                    <a:spcPts val="0"/>
                  </a:spcBef>
                  <a:defRPr b="0">
                    <a:solidFill>
                      <a:srgbClr val="FFFFFF"/>
                    </a:solidFill>
                    <a:latin typeface="Arial"/>
                    <a:ea typeface="Arial"/>
                    <a:cs typeface="Arial"/>
                    <a:sym typeface="Arial"/>
                  </a:defRPr>
                </a:pPr>
              </a:p>
            </p:txBody>
          </p:sp>
        </p:grpSp>
        <p:grpSp>
          <p:nvGrpSpPr>
            <p:cNvPr id="2124" name="Group 1051"/>
            <p:cNvGrpSpPr/>
            <p:nvPr/>
          </p:nvGrpSpPr>
          <p:grpSpPr>
            <a:xfrm>
              <a:off x="1018151" y="-2"/>
              <a:ext cx="479027" cy="553290"/>
              <a:chOff x="0" y="0"/>
              <a:chExt cx="479026" cy="553288"/>
            </a:xfrm>
          </p:grpSpPr>
          <p:sp>
            <p:nvSpPr>
              <p:cNvPr id="2122" name="Shape 1049"/>
              <p:cNvSpPr/>
              <p:nvPr/>
            </p:nvSpPr>
            <p:spPr>
              <a:xfrm>
                <a:off x="104971" y="0"/>
                <a:ext cx="272829" cy="27247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8" tIns="121918" rIns="121918" bIns="121918" numCol="1" anchor="ctr">
                <a:noAutofit/>
              </a:bodyPr>
              <a:lstStyle/>
              <a:p>
                <a:pPr defTabSz="1219200">
                  <a:lnSpc>
                    <a:spcPct val="100000"/>
                  </a:lnSpc>
                  <a:spcBef>
                    <a:spcPts val="0"/>
                  </a:spcBef>
                  <a:defRPr b="0">
                    <a:solidFill>
                      <a:srgbClr val="FFFFFF"/>
                    </a:solidFill>
                    <a:latin typeface="Arial"/>
                    <a:ea typeface="Arial"/>
                    <a:cs typeface="Arial"/>
                    <a:sym typeface="Arial"/>
                  </a:defRPr>
                </a:pPr>
              </a:p>
            </p:txBody>
          </p:sp>
          <p:sp>
            <p:nvSpPr>
              <p:cNvPr id="2123" name="Shape 1050"/>
              <p:cNvSpPr/>
              <p:nvPr/>
            </p:nvSpPr>
            <p:spPr>
              <a:xfrm>
                <a:off x="-1" y="280813"/>
                <a:ext cx="479028" cy="27247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8" tIns="121918" rIns="121918" bIns="121918" numCol="1" anchor="t">
                <a:noAutofit/>
              </a:bodyPr>
              <a:lstStyle/>
              <a:p>
                <a:pPr defTabSz="1219200">
                  <a:lnSpc>
                    <a:spcPct val="100000"/>
                  </a:lnSpc>
                  <a:spcBef>
                    <a:spcPts val="0"/>
                  </a:spcBef>
                  <a:defRPr b="0">
                    <a:solidFill>
                      <a:srgbClr val="FFFFFF"/>
                    </a:solidFill>
                    <a:latin typeface="Arial"/>
                    <a:ea typeface="Arial"/>
                    <a:cs typeface="Arial"/>
                    <a:sym typeface="Arial"/>
                  </a:defRPr>
                </a:pPr>
              </a:p>
            </p:txBody>
          </p:sp>
        </p:grpSp>
      </p:grpSp>
      <p:sp>
        <p:nvSpPr>
          <p:cNvPr id="2126" name="Shape 1053"/>
          <p:cNvSpPr/>
          <p:nvPr/>
        </p:nvSpPr>
        <p:spPr>
          <a:xfrm>
            <a:off x="14450294" y="8223405"/>
            <a:ext cx="993015" cy="2527302"/>
          </a:xfrm>
          <a:prstGeom prst="rect">
            <a:avLst/>
          </a:prstGeom>
          <a:solidFill>
            <a:srgbClr val="ADA6F2"/>
          </a:solidFill>
          <a:ln w="12700">
            <a:miter lim="400000"/>
          </a:ln>
        </p:spPr>
        <p:txBody>
          <a:bodyPr lIns="121918" tIns="121918" rIns="121918" bIns="121918" anchor="ctr"/>
          <a:lstStyle/>
          <a:p>
            <a:pPr>
              <a:lnSpc>
                <a:spcPct val="100000"/>
              </a:lnSpc>
              <a:spcBef>
                <a:spcPts val="0"/>
              </a:spcBef>
              <a:defRPr b="0" sz="3400">
                <a:latin typeface="Verdana"/>
                <a:ea typeface="Verdana"/>
                <a:cs typeface="Verdana"/>
                <a:sym typeface="Verdana"/>
              </a:defRPr>
            </a:pPr>
          </a:p>
        </p:txBody>
      </p:sp>
      <p:sp>
        <p:nvSpPr>
          <p:cNvPr id="2127" name="Shape 1054"/>
          <p:cNvSpPr/>
          <p:nvPr/>
        </p:nvSpPr>
        <p:spPr>
          <a:xfrm>
            <a:off x="20557979" y="5200372"/>
            <a:ext cx="993015" cy="5550335"/>
          </a:xfrm>
          <a:prstGeom prst="rect">
            <a:avLst/>
          </a:prstGeom>
          <a:solidFill>
            <a:srgbClr val="ADA6F2"/>
          </a:solidFill>
          <a:ln w="12700">
            <a:miter lim="400000"/>
          </a:ln>
        </p:spPr>
        <p:txBody>
          <a:bodyPr lIns="121918" tIns="121918" rIns="121918" bIns="121918" anchor="ctr"/>
          <a:lstStyle/>
          <a:p>
            <a:pPr>
              <a:lnSpc>
                <a:spcPct val="100000"/>
              </a:lnSpc>
              <a:spcBef>
                <a:spcPts val="0"/>
              </a:spcBef>
              <a:defRPr b="0" sz="3400">
                <a:latin typeface="Verdana"/>
                <a:ea typeface="Verdana"/>
                <a:cs typeface="Verdana"/>
                <a:sym typeface="Verdana"/>
              </a:defRPr>
            </a:pPr>
          </a:p>
        </p:txBody>
      </p:sp>
      <p:sp>
        <p:nvSpPr>
          <p:cNvPr id="2128" name="Shape 1055"/>
          <p:cNvSpPr txBox="1"/>
          <p:nvPr/>
        </p:nvSpPr>
        <p:spPr>
          <a:xfrm rot="16200000">
            <a:off x="13704155" y="9174638"/>
            <a:ext cx="2536090" cy="624839"/>
          </a:xfrm>
          <a:prstGeom prst="rect">
            <a:avLst/>
          </a:prstGeom>
          <a:ln w="12700">
            <a:miter lim="400000"/>
          </a:ln>
          <a:extLst>
            <a:ext uri="{C572A759-6A51-4108-AA02-DFA0A04FC94B}">
              <ma14:wrappingTextBoxFlag xmlns:ma14="http://schemas.microsoft.com/office/mac/drawingml/2011/main" val="1"/>
            </a:ext>
          </a:extLst>
        </p:spPr>
        <p:txBody>
          <a:bodyPr wrap="none" lIns="121918" tIns="121918" rIns="121918" bIns="121918" anchor="b">
            <a:spAutoFit/>
          </a:bodyPr>
          <a:lstStyle>
            <a:lvl1pPr>
              <a:defRPr b="0" sz="2500">
                <a:solidFill>
                  <a:srgbClr val="FFFFFF"/>
                </a:solidFill>
                <a:latin typeface="Verdana"/>
                <a:ea typeface="Verdana"/>
                <a:cs typeface="Verdana"/>
                <a:sym typeface="Verdana"/>
              </a:defRPr>
            </a:lvl1pPr>
          </a:lstStyle>
          <a:p>
            <a:pPr/>
            <a:r>
              <a:t>Silver Support</a:t>
            </a:r>
          </a:p>
        </p:txBody>
      </p:sp>
      <p:sp>
        <p:nvSpPr>
          <p:cNvPr id="2129" name="Shape 1056"/>
          <p:cNvSpPr txBox="1"/>
          <p:nvPr/>
        </p:nvSpPr>
        <p:spPr>
          <a:xfrm rot="16200000">
            <a:off x="19844762" y="7911223"/>
            <a:ext cx="2442985" cy="637539"/>
          </a:xfrm>
          <a:prstGeom prst="rect">
            <a:avLst/>
          </a:prstGeom>
          <a:ln w="12700">
            <a:miter lim="400000"/>
          </a:ln>
          <a:extLst>
            <a:ext uri="{C572A759-6A51-4108-AA02-DFA0A04FC94B}">
              <ma14:wrappingTextBoxFlag xmlns:ma14="http://schemas.microsoft.com/office/mac/drawingml/2011/main" val="1"/>
            </a:ext>
          </a:extLst>
        </p:spPr>
        <p:txBody>
          <a:bodyPr wrap="none" lIns="121918" tIns="121918" rIns="121918" bIns="121918" anchor="b">
            <a:spAutoFit/>
          </a:bodyPr>
          <a:lstStyle>
            <a:lvl1pPr>
              <a:defRPr b="0" sz="2600">
                <a:solidFill>
                  <a:srgbClr val="FFFFFF"/>
                </a:solidFill>
                <a:latin typeface="Verdana"/>
                <a:ea typeface="Verdana"/>
                <a:cs typeface="Verdana"/>
                <a:sym typeface="Verdana"/>
              </a:defRPr>
            </a:lvl1pPr>
          </a:lstStyle>
          <a:p>
            <a:pPr/>
            <a:r>
              <a:t>Gold Support</a:t>
            </a:r>
          </a:p>
        </p:txBody>
      </p:sp>
    </p:spTree>
  </p:cSld>
  <p:clrMapOvr>
    <a:masterClrMapping/>
  </p:clrMapOvr>
  <p:transition xmlns:p14="http://schemas.microsoft.com/office/powerpoint/2010/main" spd="med" advClick="1"/>
</p:sld>
</file>

<file path=ppt/slides/slide1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2133" name="Shape 998"/>
          <p:cNvSpPr txBox="1"/>
          <p:nvPr>
            <p:ph type="title"/>
          </p:nvPr>
        </p:nvSpPr>
        <p:spPr>
          <a:xfrm>
            <a:off x="1451868" y="783572"/>
            <a:ext cx="21746798" cy="1483068"/>
          </a:xfrm>
          <a:prstGeom prst="rect">
            <a:avLst/>
          </a:prstGeom>
        </p:spPr>
        <p:txBody>
          <a:bodyPr/>
          <a:lstStyle>
            <a:lvl1pPr>
              <a:defRPr spc="-300" sz="6600"/>
            </a:lvl1pPr>
          </a:lstStyle>
          <a:p>
            <a:pPr/>
            <a:r>
              <a:t>Terraform Open Source and Terraform Enterprise</a:t>
            </a:r>
          </a:p>
        </p:txBody>
      </p:sp>
      <p:grpSp>
        <p:nvGrpSpPr>
          <p:cNvPr id="2136" name="Shape 999"/>
          <p:cNvGrpSpPr/>
          <p:nvPr/>
        </p:nvGrpSpPr>
        <p:grpSpPr>
          <a:xfrm>
            <a:off x="10956691" y="8227415"/>
            <a:ext cx="3498054" cy="1259691"/>
            <a:chOff x="0" y="0"/>
            <a:chExt cx="3498053" cy="1259689"/>
          </a:xfrm>
        </p:grpSpPr>
        <p:sp>
          <p:nvSpPr>
            <p:cNvPr id="2134" name="Rectangle"/>
            <p:cNvSpPr/>
            <p:nvPr/>
          </p:nvSpPr>
          <p:spPr>
            <a:xfrm>
              <a:off x="-1" y="0"/>
              <a:ext cx="3498055" cy="1259690"/>
            </a:xfrm>
            <a:prstGeom prst="rect">
              <a:avLst/>
            </a:prstGeom>
            <a:solidFill>
              <a:schemeClr val="accent4"/>
            </a:solidFill>
            <a:ln w="12700" cap="flat">
              <a:noFill/>
              <a:miter lim="400000"/>
            </a:ln>
            <a:effectLst/>
          </p:spPr>
          <p:txBody>
            <a:bodyPr wrap="square" lIns="121918" tIns="121918" rIns="121918" bIns="121918" numCol="1" anchor="ctr">
              <a:noAutofit/>
            </a:bodyPr>
            <a:lstStyle/>
            <a:p>
              <a:pPr algn="ctr" defTabSz="825500">
                <a:lnSpc>
                  <a:spcPct val="100000"/>
                </a:lnSpc>
                <a:spcBef>
                  <a:spcPts val="0"/>
                </a:spcBef>
                <a:defRPr b="0" sz="2800">
                  <a:solidFill>
                    <a:srgbClr val="FFFFFF"/>
                  </a:solidFill>
                  <a:latin typeface="Verdana"/>
                  <a:ea typeface="Verdana"/>
                  <a:cs typeface="Verdana"/>
                  <a:sym typeface="Verdana"/>
                </a:defRPr>
              </a:pPr>
            </a:p>
          </p:txBody>
        </p:sp>
        <p:sp>
          <p:nvSpPr>
            <p:cNvPr id="2135" name="Collaboration"/>
            <p:cNvSpPr txBox="1"/>
            <p:nvPr/>
          </p:nvSpPr>
          <p:spPr>
            <a:xfrm>
              <a:off x="-1" y="363144"/>
              <a:ext cx="3498055" cy="5334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lgn="ctr" defTabSz="825500">
                <a:lnSpc>
                  <a:spcPct val="100000"/>
                </a:lnSpc>
                <a:spcBef>
                  <a:spcPts val="0"/>
                </a:spcBef>
                <a:defRPr b="0" sz="2800">
                  <a:solidFill>
                    <a:srgbClr val="FFFFFF"/>
                  </a:solidFill>
                  <a:latin typeface="Verdana"/>
                  <a:ea typeface="Verdana"/>
                  <a:cs typeface="Verdana"/>
                  <a:sym typeface="Verdana"/>
                </a:defRPr>
              </a:lvl1pPr>
            </a:lstStyle>
            <a:p>
              <a:pPr/>
              <a:r>
                <a:t>Collaboration</a:t>
              </a:r>
            </a:p>
          </p:txBody>
        </p:sp>
      </p:grpSp>
      <p:sp>
        <p:nvSpPr>
          <p:cNvPr id="2137" name="Shape 1000"/>
          <p:cNvSpPr/>
          <p:nvPr/>
        </p:nvSpPr>
        <p:spPr>
          <a:xfrm>
            <a:off x="12705718" y="10783847"/>
            <a:ext cx="2" cy="286716"/>
          </a:xfrm>
          <a:prstGeom prst="line">
            <a:avLst/>
          </a:prstGeom>
          <a:ln w="25400">
            <a:solidFill>
              <a:srgbClr val="9D95EF"/>
            </a:solidFill>
            <a:prstDash val="sysDash"/>
            <a:miter/>
            <a:tailEnd type="oval"/>
          </a:ln>
        </p:spPr>
        <p:txBody>
          <a:bodyPr lIns="45718" tIns="45718" rIns="45718" bIns="45718"/>
          <a:lstStyle/>
          <a:p>
            <a:pPr>
              <a:defRPr>
                <a:solidFill>
                  <a:srgbClr val="FFFFFF"/>
                </a:solidFill>
              </a:defRPr>
            </a:pPr>
          </a:p>
        </p:txBody>
      </p:sp>
      <p:grpSp>
        <p:nvGrpSpPr>
          <p:cNvPr id="2140" name="Shape 1001"/>
          <p:cNvGrpSpPr/>
          <p:nvPr/>
        </p:nvGrpSpPr>
        <p:grpSpPr>
          <a:xfrm>
            <a:off x="17094364" y="5200372"/>
            <a:ext cx="3498055" cy="3047662"/>
            <a:chOff x="0" y="0"/>
            <a:chExt cx="3498053" cy="3047661"/>
          </a:xfrm>
        </p:grpSpPr>
        <p:sp>
          <p:nvSpPr>
            <p:cNvPr id="2138" name="Rectangle"/>
            <p:cNvSpPr/>
            <p:nvPr/>
          </p:nvSpPr>
          <p:spPr>
            <a:xfrm>
              <a:off x="0" y="-1"/>
              <a:ext cx="3498054" cy="3047663"/>
            </a:xfrm>
            <a:prstGeom prst="rect">
              <a:avLst/>
            </a:prstGeom>
            <a:solidFill>
              <a:srgbClr val="857AEB"/>
            </a:solidFill>
            <a:ln w="12700" cap="flat">
              <a:noFill/>
              <a:miter lim="400000"/>
            </a:ln>
            <a:effectLst/>
          </p:spPr>
          <p:txBody>
            <a:bodyPr wrap="square" lIns="121918" tIns="121918" rIns="121918" bIns="121918" numCol="1" anchor="ctr">
              <a:noAutofit/>
            </a:bodyPr>
            <a:lstStyle/>
            <a:p>
              <a:pPr algn="ctr" defTabSz="825500">
                <a:lnSpc>
                  <a:spcPct val="100000"/>
                </a:lnSpc>
                <a:spcBef>
                  <a:spcPts val="0"/>
                </a:spcBef>
                <a:defRPr b="0" sz="2800">
                  <a:solidFill>
                    <a:srgbClr val="FFFFFF"/>
                  </a:solidFill>
                  <a:latin typeface="Verdana"/>
                  <a:ea typeface="Verdana"/>
                  <a:cs typeface="Verdana"/>
                  <a:sym typeface="Verdana"/>
                </a:defRPr>
              </a:pPr>
            </a:p>
          </p:txBody>
        </p:sp>
        <p:sp>
          <p:nvSpPr>
            <p:cNvPr id="2139" name="Governance"/>
            <p:cNvSpPr txBox="1"/>
            <p:nvPr/>
          </p:nvSpPr>
          <p:spPr>
            <a:xfrm>
              <a:off x="0" y="1257130"/>
              <a:ext cx="3498054" cy="5334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lgn="ctr" defTabSz="825500">
                <a:lnSpc>
                  <a:spcPct val="100000"/>
                </a:lnSpc>
                <a:spcBef>
                  <a:spcPts val="0"/>
                </a:spcBef>
                <a:defRPr b="0" sz="2800">
                  <a:solidFill>
                    <a:srgbClr val="FFFFFF"/>
                  </a:solidFill>
                  <a:latin typeface="Verdana"/>
                  <a:ea typeface="Verdana"/>
                  <a:cs typeface="Verdana"/>
                  <a:sym typeface="Verdana"/>
                </a:defRPr>
              </a:lvl1pPr>
            </a:lstStyle>
            <a:p>
              <a:pPr/>
              <a:r>
                <a:t>Governance</a:t>
              </a:r>
            </a:p>
          </p:txBody>
        </p:sp>
      </p:grpSp>
      <p:sp>
        <p:nvSpPr>
          <p:cNvPr id="2141" name="Shape 1002"/>
          <p:cNvSpPr/>
          <p:nvPr/>
        </p:nvSpPr>
        <p:spPr>
          <a:xfrm>
            <a:off x="6262230" y="10810481"/>
            <a:ext cx="2" cy="260084"/>
          </a:xfrm>
          <a:prstGeom prst="line">
            <a:avLst/>
          </a:prstGeom>
          <a:ln w="25400">
            <a:solidFill>
              <a:srgbClr val="9D95EF"/>
            </a:solidFill>
            <a:prstDash val="sysDash"/>
            <a:miter/>
            <a:tailEnd type="oval"/>
          </a:ln>
        </p:spPr>
        <p:txBody>
          <a:bodyPr lIns="45718" tIns="45718" rIns="45718" bIns="45718"/>
          <a:lstStyle/>
          <a:p>
            <a:pPr>
              <a:defRPr>
                <a:solidFill>
                  <a:srgbClr val="FFFFFF"/>
                </a:solidFill>
              </a:defRPr>
            </a:pPr>
          </a:p>
        </p:txBody>
      </p:sp>
      <p:grpSp>
        <p:nvGrpSpPr>
          <p:cNvPr id="2144" name="Shape 1003"/>
          <p:cNvGrpSpPr/>
          <p:nvPr/>
        </p:nvGrpSpPr>
        <p:grpSpPr>
          <a:xfrm>
            <a:off x="4625849" y="9468218"/>
            <a:ext cx="3498055" cy="1259691"/>
            <a:chOff x="0" y="0"/>
            <a:chExt cx="3498053" cy="1259689"/>
          </a:xfrm>
        </p:grpSpPr>
        <p:sp>
          <p:nvSpPr>
            <p:cNvPr id="2142" name="Rectangle"/>
            <p:cNvSpPr/>
            <p:nvPr/>
          </p:nvSpPr>
          <p:spPr>
            <a:xfrm>
              <a:off x="0" y="0"/>
              <a:ext cx="3498054" cy="1259690"/>
            </a:xfrm>
            <a:prstGeom prst="rect">
              <a:avLst/>
            </a:prstGeom>
            <a:solidFill>
              <a:schemeClr val="accent4">
                <a:satOff val="-25198"/>
                <a:lumOff val="-12039"/>
              </a:schemeClr>
            </a:solidFill>
            <a:ln w="12700" cap="flat">
              <a:noFill/>
              <a:miter lim="400000"/>
            </a:ln>
            <a:effectLst/>
          </p:spPr>
          <p:txBody>
            <a:bodyPr wrap="square" lIns="121918" tIns="121918" rIns="121918" bIns="121918" numCol="1" anchor="ctr">
              <a:noAutofit/>
            </a:bodyPr>
            <a:lstStyle/>
            <a:p>
              <a:pPr algn="ctr" defTabSz="825500">
                <a:lnSpc>
                  <a:spcPct val="100000"/>
                </a:lnSpc>
                <a:spcBef>
                  <a:spcPts val="0"/>
                </a:spcBef>
                <a:defRPr b="0" sz="2800">
                  <a:solidFill>
                    <a:srgbClr val="FFFFFF"/>
                  </a:solidFill>
                  <a:latin typeface="Verdana"/>
                  <a:ea typeface="Verdana"/>
                  <a:cs typeface="Verdana"/>
                  <a:sym typeface="Verdana"/>
                </a:defRPr>
              </a:pPr>
            </a:p>
          </p:txBody>
        </p:sp>
        <p:sp>
          <p:nvSpPr>
            <p:cNvPr id="2143" name="Provisioning"/>
            <p:cNvSpPr txBox="1"/>
            <p:nvPr/>
          </p:nvSpPr>
          <p:spPr>
            <a:xfrm>
              <a:off x="0" y="363144"/>
              <a:ext cx="3498054" cy="5334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lgn="ctr" defTabSz="825500">
                <a:lnSpc>
                  <a:spcPct val="100000"/>
                </a:lnSpc>
                <a:spcBef>
                  <a:spcPts val="0"/>
                </a:spcBef>
                <a:defRPr b="0" sz="2800">
                  <a:solidFill>
                    <a:srgbClr val="FFFFFF"/>
                  </a:solidFill>
                  <a:latin typeface="Verdana"/>
                  <a:ea typeface="Verdana"/>
                  <a:cs typeface="Verdana"/>
                  <a:sym typeface="Verdana"/>
                </a:defRPr>
              </a:lvl1pPr>
            </a:lstStyle>
            <a:p>
              <a:pPr/>
              <a:r>
                <a:t>Provisioning</a:t>
              </a:r>
            </a:p>
          </p:txBody>
        </p:sp>
      </p:grpSp>
      <p:sp>
        <p:nvSpPr>
          <p:cNvPr id="2145" name="Shape 1057"/>
          <p:cNvSpPr/>
          <p:nvPr/>
        </p:nvSpPr>
        <p:spPr>
          <a:xfrm>
            <a:off x="4614915" y="3767078"/>
            <a:ext cx="15791463" cy="574095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cubicBezTo>
                  <a:pt x="8665" y="21539"/>
                  <a:pt x="15865" y="14339"/>
                  <a:pt x="21600" y="0"/>
                </a:cubicBezTo>
              </a:path>
            </a:pathLst>
          </a:custGeom>
          <a:ln w="25400">
            <a:solidFill>
              <a:srgbClr val="000000"/>
            </a:solidFill>
            <a:miter lim="400000"/>
          </a:ln>
        </p:spPr>
        <p:txBody>
          <a:bodyPr lIns="121918" tIns="121918" rIns="121918" bIns="121918"/>
          <a:lstStyle/>
          <a:p>
            <a:pPr>
              <a:defRPr>
                <a:solidFill>
                  <a:srgbClr val="FFFFFF"/>
                </a:solidFill>
                <a:latin typeface="Tahoma"/>
                <a:ea typeface="Tahoma"/>
                <a:cs typeface="Tahoma"/>
                <a:sym typeface="Tahoma"/>
              </a:defRPr>
            </a:pPr>
          </a:p>
        </p:txBody>
      </p:sp>
      <p:sp>
        <p:nvSpPr>
          <p:cNvPr id="2146" name="Shape 1005"/>
          <p:cNvSpPr txBox="1"/>
          <p:nvPr>
            <p:ph type="sldNum" sz="quarter" idx="4294967295"/>
          </p:nvPr>
        </p:nvSpPr>
        <p:spPr>
          <a:xfrm>
            <a:off x="23579332" y="12945583"/>
            <a:ext cx="395743" cy="485139"/>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147" name="Shape 1006"/>
          <p:cNvSpPr/>
          <p:nvPr/>
        </p:nvSpPr>
        <p:spPr>
          <a:xfrm flipH="1">
            <a:off x="4644900" y="4435970"/>
            <a:ext cx="2" cy="6287187"/>
          </a:xfrm>
          <a:prstGeom prst="line">
            <a:avLst/>
          </a:prstGeom>
          <a:ln w="38100" cap="sq">
            <a:solidFill>
              <a:schemeClr val="accent1"/>
            </a:solidFill>
            <a:miter/>
          </a:ln>
        </p:spPr>
        <p:txBody>
          <a:bodyPr lIns="45718" tIns="45718" rIns="45718" bIns="45718"/>
          <a:lstStyle/>
          <a:p>
            <a:pPr>
              <a:defRPr>
                <a:solidFill>
                  <a:srgbClr val="FFFFFF"/>
                </a:solidFill>
              </a:defRPr>
            </a:pPr>
          </a:p>
        </p:txBody>
      </p:sp>
      <p:sp>
        <p:nvSpPr>
          <p:cNvPr id="2148" name="Shape 1007"/>
          <p:cNvSpPr/>
          <p:nvPr/>
        </p:nvSpPr>
        <p:spPr>
          <a:xfrm>
            <a:off x="4644899" y="10735492"/>
            <a:ext cx="16873101" cy="2"/>
          </a:xfrm>
          <a:prstGeom prst="line">
            <a:avLst/>
          </a:prstGeom>
          <a:ln w="38100" cap="sq">
            <a:solidFill>
              <a:schemeClr val="accent1"/>
            </a:solidFill>
            <a:miter/>
          </a:ln>
        </p:spPr>
        <p:txBody>
          <a:bodyPr lIns="45718" tIns="45718" rIns="45718" bIns="45718"/>
          <a:lstStyle/>
          <a:p>
            <a:pPr>
              <a:defRPr>
                <a:solidFill>
                  <a:srgbClr val="FFFFFF"/>
                </a:solidFill>
              </a:defRPr>
            </a:pPr>
          </a:p>
        </p:txBody>
      </p:sp>
      <p:sp>
        <p:nvSpPr>
          <p:cNvPr id="2149" name="Shape 1008"/>
          <p:cNvSpPr txBox="1"/>
          <p:nvPr/>
        </p:nvSpPr>
        <p:spPr>
          <a:xfrm>
            <a:off x="4493221" y="11180402"/>
            <a:ext cx="3472407" cy="942339"/>
          </a:xfrm>
          <a:prstGeom prst="rect">
            <a:avLst/>
          </a:prstGeom>
          <a:ln w="12700">
            <a:miter lim="400000"/>
          </a:ln>
          <a:extLst>
            <a:ext uri="{C572A759-6A51-4108-AA02-DFA0A04FC94B}">
              <ma14:wrappingTextBoxFlag xmlns:ma14="http://schemas.microsoft.com/office/mac/drawingml/2011/main" val="1"/>
            </a:ext>
          </a:extLst>
        </p:spPr>
        <p:txBody>
          <a:bodyPr lIns="121918" tIns="121918" rIns="121918" bIns="121918">
            <a:spAutoFit/>
          </a:bodyPr>
          <a:lstStyle/>
          <a:p>
            <a:pPr algn="ctr">
              <a:lnSpc>
                <a:spcPct val="100000"/>
              </a:lnSpc>
              <a:spcBef>
                <a:spcPts val="0"/>
              </a:spcBef>
              <a:defRPr b="0" sz="2000">
                <a:solidFill>
                  <a:srgbClr val="44546A"/>
                </a:solidFill>
                <a:latin typeface="Verdana"/>
                <a:ea typeface="Verdana"/>
                <a:cs typeface="Verdana"/>
                <a:sym typeface="Verdana"/>
              </a:defRPr>
            </a:pPr>
            <a:r>
              <a:t>Individuals use</a:t>
            </a:r>
          </a:p>
          <a:p>
            <a:pPr algn="ctr">
              <a:lnSpc>
                <a:spcPct val="100000"/>
              </a:lnSpc>
              <a:spcBef>
                <a:spcPts val="0"/>
              </a:spcBef>
              <a:defRPr sz="2600">
                <a:solidFill>
                  <a:srgbClr val="44546A"/>
                </a:solidFill>
                <a:latin typeface="Verdana"/>
                <a:ea typeface="Verdana"/>
                <a:cs typeface="Verdana"/>
                <a:sym typeface="Verdana"/>
              </a:defRPr>
            </a:pPr>
            <a:r>
              <a:t>OSS</a:t>
            </a:r>
          </a:p>
        </p:txBody>
      </p:sp>
      <p:sp>
        <p:nvSpPr>
          <p:cNvPr id="2150" name="Shape 1009"/>
          <p:cNvSpPr txBox="1"/>
          <p:nvPr/>
        </p:nvSpPr>
        <p:spPr>
          <a:xfrm>
            <a:off x="11421594" y="11180402"/>
            <a:ext cx="2568730" cy="942339"/>
          </a:xfrm>
          <a:prstGeom prst="rect">
            <a:avLst/>
          </a:prstGeom>
          <a:ln w="12700">
            <a:miter lim="400000"/>
          </a:ln>
          <a:extLst>
            <a:ext uri="{C572A759-6A51-4108-AA02-DFA0A04FC94B}">
              <ma14:wrappingTextBoxFlag xmlns:ma14="http://schemas.microsoft.com/office/mac/drawingml/2011/main" val="1"/>
            </a:ext>
          </a:extLst>
        </p:spPr>
        <p:txBody>
          <a:bodyPr lIns="121918" tIns="121918" rIns="121918" bIns="121918">
            <a:spAutoFit/>
          </a:bodyPr>
          <a:lstStyle/>
          <a:p>
            <a:pPr algn="ctr">
              <a:lnSpc>
                <a:spcPct val="100000"/>
              </a:lnSpc>
              <a:spcBef>
                <a:spcPts val="0"/>
              </a:spcBef>
              <a:defRPr b="0" sz="2000">
                <a:solidFill>
                  <a:srgbClr val="44546A"/>
                </a:solidFill>
                <a:latin typeface="Verdana"/>
                <a:ea typeface="Verdana"/>
                <a:cs typeface="Verdana"/>
                <a:sym typeface="Verdana"/>
              </a:defRPr>
            </a:pPr>
            <a:r>
              <a:t>Teams use</a:t>
            </a:r>
          </a:p>
          <a:p>
            <a:pPr algn="ctr">
              <a:lnSpc>
                <a:spcPct val="100000"/>
              </a:lnSpc>
              <a:spcBef>
                <a:spcPts val="0"/>
              </a:spcBef>
              <a:defRPr sz="2600">
                <a:solidFill>
                  <a:srgbClr val="44546A"/>
                </a:solidFill>
                <a:latin typeface="Verdana"/>
                <a:ea typeface="Verdana"/>
                <a:cs typeface="Verdana"/>
                <a:sym typeface="Verdana"/>
              </a:defRPr>
            </a:pPr>
            <a:r>
              <a:t>Pro</a:t>
            </a:r>
          </a:p>
        </p:txBody>
      </p:sp>
      <p:sp>
        <p:nvSpPr>
          <p:cNvPr id="2151" name="Shape 1010"/>
          <p:cNvSpPr txBox="1"/>
          <p:nvPr/>
        </p:nvSpPr>
        <p:spPr>
          <a:xfrm>
            <a:off x="16936608" y="11180402"/>
            <a:ext cx="3790034" cy="942339"/>
          </a:xfrm>
          <a:prstGeom prst="rect">
            <a:avLst/>
          </a:prstGeom>
          <a:ln w="12700">
            <a:miter lim="400000"/>
          </a:ln>
          <a:extLst>
            <a:ext uri="{C572A759-6A51-4108-AA02-DFA0A04FC94B}">
              <ma14:wrappingTextBoxFlag xmlns:ma14="http://schemas.microsoft.com/office/mac/drawingml/2011/main" val="1"/>
            </a:ext>
          </a:extLst>
        </p:spPr>
        <p:txBody>
          <a:bodyPr lIns="121918" tIns="121918" rIns="121918" bIns="121918">
            <a:spAutoFit/>
          </a:bodyPr>
          <a:lstStyle/>
          <a:p>
            <a:pPr algn="ctr">
              <a:lnSpc>
                <a:spcPct val="100000"/>
              </a:lnSpc>
              <a:spcBef>
                <a:spcPts val="0"/>
              </a:spcBef>
              <a:defRPr b="0" sz="2000">
                <a:solidFill>
                  <a:srgbClr val="44546A"/>
                </a:solidFill>
                <a:latin typeface="Verdana"/>
                <a:ea typeface="Verdana"/>
                <a:cs typeface="Verdana"/>
                <a:sym typeface="Verdana"/>
              </a:defRPr>
            </a:pPr>
            <a:r>
              <a:t>Organizations use</a:t>
            </a:r>
          </a:p>
          <a:p>
            <a:pPr algn="ctr">
              <a:lnSpc>
                <a:spcPct val="100000"/>
              </a:lnSpc>
              <a:spcBef>
                <a:spcPts val="0"/>
              </a:spcBef>
              <a:defRPr sz="2600">
                <a:solidFill>
                  <a:srgbClr val="44546A"/>
                </a:solidFill>
                <a:latin typeface="Verdana"/>
                <a:ea typeface="Verdana"/>
                <a:cs typeface="Verdana"/>
                <a:sym typeface="Verdana"/>
              </a:defRPr>
            </a:pPr>
            <a:r>
              <a:t>Premium</a:t>
            </a:r>
          </a:p>
        </p:txBody>
      </p:sp>
      <p:sp>
        <p:nvSpPr>
          <p:cNvPr id="2152" name="Shape 1011"/>
          <p:cNvSpPr txBox="1"/>
          <p:nvPr/>
        </p:nvSpPr>
        <p:spPr>
          <a:xfrm rot="16200000">
            <a:off x="1369683" y="7121476"/>
            <a:ext cx="4915851" cy="739139"/>
          </a:xfrm>
          <a:prstGeom prst="rect">
            <a:avLst/>
          </a:prstGeom>
          <a:ln w="12700">
            <a:miter lim="400000"/>
          </a:ln>
          <a:extLst>
            <a:ext uri="{C572A759-6A51-4108-AA02-DFA0A04FC94B}">
              <ma14:wrappingTextBoxFlag xmlns:ma14="http://schemas.microsoft.com/office/mac/drawingml/2011/main" val="1"/>
            </a:ext>
          </a:extLst>
        </p:spPr>
        <p:txBody>
          <a:bodyPr wrap="none" lIns="121918" tIns="121918" rIns="121918" bIns="121918" anchor="b">
            <a:spAutoFit/>
          </a:bodyPr>
          <a:lstStyle>
            <a:lvl1pPr>
              <a:defRPr b="0" sz="3200">
                <a:solidFill>
                  <a:srgbClr val="535353"/>
                </a:solidFill>
                <a:latin typeface="Tahoma"/>
                <a:ea typeface="Tahoma"/>
                <a:cs typeface="Tahoma"/>
                <a:sym typeface="Tahoma"/>
              </a:defRPr>
            </a:lvl1pPr>
          </a:lstStyle>
          <a:p>
            <a:pPr/>
            <a:r>
              <a:t>Organizational Complexity</a:t>
            </a:r>
          </a:p>
        </p:txBody>
      </p:sp>
      <p:sp>
        <p:nvSpPr>
          <p:cNvPr id="2153" name="Shape 1012"/>
          <p:cNvSpPr/>
          <p:nvPr/>
        </p:nvSpPr>
        <p:spPr>
          <a:xfrm>
            <a:off x="12586800" y="8111073"/>
            <a:ext cx="237837" cy="237837"/>
          </a:xfrm>
          <a:prstGeom prst="ellipse">
            <a:avLst/>
          </a:prstGeom>
          <a:solidFill>
            <a:srgbClr val="FFFFFF"/>
          </a:solidFill>
          <a:ln w="101600">
            <a:solidFill>
              <a:srgbClr val="000000"/>
            </a:solidFill>
            <a:miter lim="400000"/>
          </a:ln>
        </p:spPr>
        <p:txBody>
          <a:bodyPr lIns="121918" tIns="121918" rIns="121918" bIns="121918" anchor="ctr"/>
          <a:lstStyle/>
          <a:p>
            <a:pPr>
              <a:lnSpc>
                <a:spcPct val="100000"/>
              </a:lnSpc>
              <a:spcBef>
                <a:spcPts val="0"/>
              </a:spcBef>
              <a:defRPr b="0" sz="8400">
                <a:solidFill>
                  <a:srgbClr val="FFFFFF"/>
                </a:solidFill>
                <a:latin typeface="Verdana"/>
                <a:ea typeface="Verdana"/>
                <a:cs typeface="Verdana"/>
                <a:sym typeface="Verdana"/>
              </a:defRPr>
            </a:pPr>
          </a:p>
        </p:txBody>
      </p:sp>
      <p:sp>
        <p:nvSpPr>
          <p:cNvPr id="2154" name="Shape 1013"/>
          <p:cNvSpPr/>
          <p:nvPr/>
        </p:nvSpPr>
        <p:spPr>
          <a:xfrm>
            <a:off x="6128773" y="9339181"/>
            <a:ext cx="237837" cy="237837"/>
          </a:xfrm>
          <a:prstGeom prst="ellipse">
            <a:avLst/>
          </a:prstGeom>
          <a:solidFill>
            <a:srgbClr val="FFFFFF"/>
          </a:solidFill>
          <a:ln w="101600">
            <a:solidFill>
              <a:srgbClr val="000000"/>
            </a:solidFill>
            <a:miter lim="400000"/>
          </a:ln>
        </p:spPr>
        <p:txBody>
          <a:bodyPr lIns="121918" tIns="121918" rIns="121918" bIns="121918" anchor="ctr"/>
          <a:lstStyle/>
          <a:p>
            <a:pPr>
              <a:lnSpc>
                <a:spcPct val="100000"/>
              </a:lnSpc>
              <a:spcBef>
                <a:spcPts val="0"/>
              </a:spcBef>
              <a:defRPr b="0" sz="8400">
                <a:solidFill>
                  <a:srgbClr val="FFFFFF"/>
                </a:solidFill>
                <a:latin typeface="Verdana"/>
                <a:ea typeface="Verdana"/>
                <a:cs typeface="Verdana"/>
                <a:sym typeface="Verdana"/>
              </a:defRPr>
            </a:pPr>
          </a:p>
        </p:txBody>
      </p:sp>
      <p:grpSp>
        <p:nvGrpSpPr>
          <p:cNvPr id="2157" name="Shape 1014"/>
          <p:cNvGrpSpPr/>
          <p:nvPr/>
        </p:nvGrpSpPr>
        <p:grpSpPr>
          <a:xfrm>
            <a:off x="10956691" y="9488950"/>
            <a:ext cx="3498054" cy="1259691"/>
            <a:chOff x="0" y="0"/>
            <a:chExt cx="3498053" cy="1259689"/>
          </a:xfrm>
        </p:grpSpPr>
        <p:sp>
          <p:nvSpPr>
            <p:cNvPr id="2155" name="Rectangle"/>
            <p:cNvSpPr/>
            <p:nvPr/>
          </p:nvSpPr>
          <p:spPr>
            <a:xfrm>
              <a:off x="-1" y="0"/>
              <a:ext cx="3498055" cy="1259690"/>
            </a:xfrm>
            <a:prstGeom prst="rect">
              <a:avLst/>
            </a:prstGeom>
            <a:solidFill>
              <a:schemeClr val="accent4">
                <a:satOff val="-25198"/>
                <a:lumOff val="-12039"/>
              </a:schemeClr>
            </a:solidFill>
            <a:ln w="12700" cap="flat">
              <a:noFill/>
              <a:miter lim="400000"/>
            </a:ln>
            <a:effectLst/>
          </p:spPr>
          <p:txBody>
            <a:bodyPr wrap="square" lIns="121918" tIns="121918" rIns="121918" bIns="121918" numCol="1" anchor="ctr">
              <a:noAutofit/>
            </a:bodyPr>
            <a:lstStyle/>
            <a:p>
              <a:pPr algn="ctr" defTabSz="825500">
                <a:lnSpc>
                  <a:spcPct val="100000"/>
                </a:lnSpc>
                <a:spcBef>
                  <a:spcPts val="0"/>
                </a:spcBef>
                <a:defRPr b="0" sz="2800">
                  <a:solidFill>
                    <a:srgbClr val="FFFFFF"/>
                  </a:solidFill>
                  <a:latin typeface="Verdana"/>
                  <a:ea typeface="Verdana"/>
                  <a:cs typeface="Verdana"/>
                  <a:sym typeface="Verdana"/>
                </a:defRPr>
              </a:pPr>
            </a:p>
          </p:txBody>
        </p:sp>
        <p:sp>
          <p:nvSpPr>
            <p:cNvPr id="2156" name="Provisioning"/>
            <p:cNvSpPr txBox="1"/>
            <p:nvPr/>
          </p:nvSpPr>
          <p:spPr>
            <a:xfrm>
              <a:off x="-1" y="363144"/>
              <a:ext cx="3498055" cy="5334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lgn="ctr" defTabSz="825500">
                <a:lnSpc>
                  <a:spcPct val="100000"/>
                </a:lnSpc>
                <a:spcBef>
                  <a:spcPts val="0"/>
                </a:spcBef>
                <a:defRPr b="0" sz="2800">
                  <a:solidFill>
                    <a:srgbClr val="FFFFFF"/>
                  </a:solidFill>
                  <a:latin typeface="Verdana"/>
                  <a:ea typeface="Verdana"/>
                  <a:cs typeface="Verdana"/>
                  <a:sym typeface="Verdana"/>
                </a:defRPr>
              </a:lvl1pPr>
            </a:lstStyle>
            <a:p>
              <a:pPr/>
              <a:r>
                <a:t>Provisioning</a:t>
              </a:r>
            </a:p>
          </p:txBody>
        </p:sp>
      </p:grpSp>
      <p:grpSp>
        <p:nvGrpSpPr>
          <p:cNvPr id="2160" name="Shape 1015"/>
          <p:cNvGrpSpPr/>
          <p:nvPr/>
        </p:nvGrpSpPr>
        <p:grpSpPr>
          <a:xfrm>
            <a:off x="17094364" y="9494853"/>
            <a:ext cx="3498055" cy="1259690"/>
            <a:chOff x="0" y="0"/>
            <a:chExt cx="3498053" cy="1259689"/>
          </a:xfrm>
        </p:grpSpPr>
        <p:sp>
          <p:nvSpPr>
            <p:cNvPr id="2158" name="Rectangle"/>
            <p:cNvSpPr/>
            <p:nvPr/>
          </p:nvSpPr>
          <p:spPr>
            <a:xfrm>
              <a:off x="0" y="0"/>
              <a:ext cx="3498054" cy="1259690"/>
            </a:xfrm>
            <a:prstGeom prst="rect">
              <a:avLst/>
            </a:prstGeom>
            <a:solidFill>
              <a:schemeClr val="accent4">
                <a:satOff val="-25198"/>
                <a:lumOff val="-12039"/>
              </a:schemeClr>
            </a:solidFill>
            <a:ln w="12700" cap="flat">
              <a:noFill/>
              <a:miter lim="400000"/>
            </a:ln>
            <a:effectLst/>
          </p:spPr>
          <p:txBody>
            <a:bodyPr wrap="square" lIns="121918" tIns="121918" rIns="121918" bIns="121918" numCol="1" anchor="ctr">
              <a:noAutofit/>
            </a:bodyPr>
            <a:lstStyle/>
            <a:p>
              <a:pPr algn="ctr" defTabSz="825500">
                <a:lnSpc>
                  <a:spcPct val="100000"/>
                </a:lnSpc>
                <a:spcBef>
                  <a:spcPts val="0"/>
                </a:spcBef>
                <a:defRPr b="0" sz="2800">
                  <a:solidFill>
                    <a:srgbClr val="FFFFFF"/>
                  </a:solidFill>
                  <a:latin typeface="Verdana"/>
                  <a:ea typeface="Verdana"/>
                  <a:cs typeface="Verdana"/>
                  <a:sym typeface="Verdana"/>
                </a:defRPr>
              </a:pPr>
            </a:p>
          </p:txBody>
        </p:sp>
        <p:sp>
          <p:nvSpPr>
            <p:cNvPr id="2159" name="Provisioning"/>
            <p:cNvSpPr txBox="1"/>
            <p:nvPr/>
          </p:nvSpPr>
          <p:spPr>
            <a:xfrm>
              <a:off x="0" y="363144"/>
              <a:ext cx="3498054" cy="5334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lgn="ctr" defTabSz="825500">
                <a:lnSpc>
                  <a:spcPct val="100000"/>
                </a:lnSpc>
                <a:spcBef>
                  <a:spcPts val="0"/>
                </a:spcBef>
                <a:defRPr b="0" sz="2800">
                  <a:solidFill>
                    <a:srgbClr val="FFFFFF"/>
                  </a:solidFill>
                  <a:latin typeface="Verdana"/>
                  <a:ea typeface="Verdana"/>
                  <a:cs typeface="Verdana"/>
                  <a:sym typeface="Verdana"/>
                </a:defRPr>
              </a:lvl1pPr>
            </a:lstStyle>
            <a:p>
              <a:pPr/>
              <a:r>
                <a:t>Provisioning</a:t>
              </a:r>
            </a:p>
          </p:txBody>
        </p:sp>
      </p:grpSp>
      <p:sp>
        <p:nvSpPr>
          <p:cNvPr id="2161" name="Shape 1016"/>
          <p:cNvSpPr/>
          <p:nvPr/>
        </p:nvSpPr>
        <p:spPr>
          <a:xfrm>
            <a:off x="18843390" y="10810481"/>
            <a:ext cx="2" cy="260084"/>
          </a:xfrm>
          <a:prstGeom prst="line">
            <a:avLst/>
          </a:prstGeom>
          <a:ln w="25400">
            <a:solidFill>
              <a:srgbClr val="9D95EF"/>
            </a:solidFill>
            <a:prstDash val="sysDash"/>
            <a:miter/>
            <a:tailEnd type="oval"/>
          </a:ln>
        </p:spPr>
        <p:txBody>
          <a:bodyPr lIns="45718" tIns="45718" rIns="45718" bIns="45718"/>
          <a:lstStyle/>
          <a:p>
            <a:pPr>
              <a:defRPr>
                <a:solidFill>
                  <a:srgbClr val="FFFFFF"/>
                </a:solidFill>
              </a:defRPr>
            </a:pPr>
          </a:p>
        </p:txBody>
      </p:sp>
      <p:sp>
        <p:nvSpPr>
          <p:cNvPr id="2162" name="Shape 1017"/>
          <p:cNvSpPr/>
          <p:nvPr/>
        </p:nvSpPr>
        <p:spPr>
          <a:xfrm>
            <a:off x="18712707" y="4999170"/>
            <a:ext cx="237837" cy="237837"/>
          </a:xfrm>
          <a:prstGeom prst="ellipse">
            <a:avLst/>
          </a:prstGeom>
          <a:solidFill>
            <a:srgbClr val="FFFFFF"/>
          </a:solidFill>
          <a:ln w="101600">
            <a:solidFill>
              <a:srgbClr val="000000"/>
            </a:solidFill>
            <a:miter lim="400000"/>
          </a:ln>
        </p:spPr>
        <p:txBody>
          <a:bodyPr lIns="121918" tIns="121918" rIns="121918" bIns="121918" anchor="ctr"/>
          <a:lstStyle/>
          <a:p>
            <a:pPr>
              <a:lnSpc>
                <a:spcPct val="100000"/>
              </a:lnSpc>
              <a:spcBef>
                <a:spcPts val="0"/>
              </a:spcBef>
              <a:defRPr b="0" sz="8400">
                <a:solidFill>
                  <a:srgbClr val="FFFFFF"/>
                </a:solidFill>
                <a:latin typeface="Verdana"/>
                <a:ea typeface="Verdana"/>
                <a:cs typeface="Verdana"/>
                <a:sym typeface="Verdana"/>
              </a:defRPr>
            </a:pPr>
          </a:p>
        </p:txBody>
      </p:sp>
      <p:grpSp>
        <p:nvGrpSpPr>
          <p:cNvPr id="2165" name="Shape 1018"/>
          <p:cNvGrpSpPr/>
          <p:nvPr/>
        </p:nvGrpSpPr>
        <p:grpSpPr>
          <a:xfrm>
            <a:off x="17094364" y="8246019"/>
            <a:ext cx="3498055" cy="1259691"/>
            <a:chOff x="0" y="0"/>
            <a:chExt cx="3498053" cy="1259689"/>
          </a:xfrm>
        </p:grpSpPr>
        <p:sp>
          <p:nvSpPr>
            <p:cNvPr id="2163" name="Rectangle"/>
            <p:cNvSpPr/>
            <p:nvPr/>
          </p:nvSpPr>
          <p:spPr>
            <a:xfrm>
              <a:off x="0" y="0"/>
              <a:ext cx="3498054" cy="1259690"/>
            </a:xfrm>
            <a:prstGeom prst="rect">
              <a:avLst/>
            </a:prstGeom>
            <a:solidFill>
              <a:schemeClr val="accent4"/>
            </a:solidFill>
            <a:ln w="12700" cap="flat">
              <a:noFill/>
              <a:miter lim="400000"/>
            </a:ln>
            <a:effectLst/>
          </p:spPr>
          <p:txBody>
            <a:bodyPr wrap="square" lIns="121918" tIns="121918" rIns="121918" bIns="121918" numCol="1" anchor="ctr">
              <a:noAutofit/>
            </a:bodyPr>
            <a:lstStyle/>
            <a:p>
              <a:pPr algn="ctr" defTabSz="825500">
                <a:lnSpc>
                  <a:spcPct val="100000"/>
                </a:lnSpc>
                <a:spcBef>
                  <a:spcPts val="0"/>
                </a:spcBef>
                <a:defRPr b="0" sz="2800">
                  <a:solidFill>
                    <a:srgbClr val="FFFFFF"/>
                  </a:solidFill>
                  <a:latin typeface="Verdana"/>
                  <a:ea typeface="Verdana"/>
                  <a:cs typeface="Verdana"/>
                  <a:sym typeface="Verdana"/>
                </a:defRPr>
              </a:pPr>
            </a:p>
          </p:txBody>
        </p:sp>
        <p:sp>
          <p:nvSpPr>
            <p:cNvPr id="2164" name="Collaboration"/>
            <p:cNvSpPr txBox="1"/>
            <p:nvPr/>
          </p:nvSpPr>
          <p:spPr>
            <a:xfrm>
              <a:off x="0" y="363144"/>
              <a:ext cx="3498054" cy="5334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lgn="ctr" defTabSz="825500">
                <a:lnSpc>
                  <a:spcPct val="100000"/>
                </a:lnSpc>
                <a:spcBef>
                  <a:spcPts val="0"/>
                </a:spcBef>
                <a:defRPr b="0" sz="2800">
                  <a:solidFill>
                    <a:srgbClr val="FFFFFF"/>
                  </a:solidFill>
                  <a:latin typeface="Verdana"/>
                  <a:ea typeface="Verdana"/>
                  <a:cs typeface="Verdana"/>
                  <a:sym typeface="Verdana"/>
                </a:defRPr>
              </a:lvl1pPr>
            </a:lstStyle>
            <a:p>
              <a:pPr/>
              <a:r>
                <a:t>Collaboration</a:t>
              </a:r>
            </a:p>
          </p:txBody>
        </p:sp>
      </p:grpSp>
      <p:sp>
        <p:nvSpPr>
          <p:cNvPr id="2166" name="Shape 1019"/>
          <p:cNvSpPr txBox="1"/>
          <p:nvPr/>
        </p:nvSpPr>
        <p:spPr>
          <a:xfrm>
            <a:off x="1451870" y="2053169"/>
            <a:ext cx="22286164" cy="901701"/>
          </a:xfrm>
          <a:prstGeom prst="rect">
            <a:avLst/>
          </a:prstGeom>
          <a:ln w="12700">
            <a:miter lim="400000"/>
          </a:ln>
          <a:extLst>
            <a:ext uri="{C572A759-6A51-4108-AA02-DFA0A04FC94B}">
              <ma14:wrappingTextBoxFlag xmlns:ma14="http://schemas.microsoft.com/office/mac/drawingml/2011/main" val="1"/>
            </a:ext>
          </a:extLst>
        </p:spPr>
        <p:txBody>
          <a:bodyPr lIns="127000" tIns="127000" rIns="127000" bIns="127000">
            <a:spAutoFit/>
          </a:bodyPr>
          <a:lstStyle>
            <a:lvl1pPr defTabSz="2438400">
              <a:lnSpc>
                <a:spcPct val="90000"/>
              </a:lnSpc>
              <a:spcBef>
                <a:spcPts val="2300"/>
              </a:spcBef>
              <a:defRPr i="1" sz="4200">
                <a:solidFill>
                  <a:schemeClr val="accent1"/>
                </a:solidFill>
                <a:latin typeface="Verdana"/>
                <a:ea typeface="Verdana"/>
                <a:cs typeface="Verdana"/>
                <a:sym typeface="Verdana"/>
              </a:defRPr>
            </a:lvl1pPr>
          </a:lstStyle>
          <a:p>
            <a:pPr/>
            <a:r>
              <a:t>OSS for technical complexity &amp; Enterprise for organizational complexity</a:t>
            </a:r>
          </a:p>
        </p:txBody>
      </p:sp>
      <p:grpSp>
        <p:nvGrpSpPr>
          <p:cNvPr id="2169" name="Group 1022"/>
          <p:cNvGrpSpPr/>
          <p:nvPr/>
        </p:nvGrpSpPr>
        <p:grpSpPr>
          <a:xfrm>
            <a:off x="5921681" y="12178682"/>
            <a:ext cx="681100" cy="786686"/>
            <a:chOff x="0" y="0"/>
            <a:chExt cx="681099" cy="786684"/>
          </a:xfrm>
        </p:grpSpPr>
        <p:sp>
          <p:nvSpPr>
            <p:cNvPr id="2167" name="Shape 1020"/>
            <p:cNvSpPr/>
            <p:nvPr/>
          </p:nvSpPr>
          <p:spPr>
            <a:xfrm>
              <a:off x="149253" y="0"/>
              <a:ext cx="387919" cy="38741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8" tIns="121918" rIns="121918" bIns="121918" numCol="1" anchor="ctr">
              <a:noAutofit/>
            </a:bodyPr>
            <a:lstStyle/>
            <a:p>
              <a:pPr defTabSz="1219200">
                <a:lnSpc>
                  <a:spcPct val="100000"/>
                </a:lnSpc>
                <a:spcBef>
                  <a:spcPts val="0"/>
                </a:spcBef>
                <a:defRPr b="0">
                  <a:solidFill>
                    <a:srgbClr val="FFFFFF"/>
                  </a:solidFill>
                  <a:latin typeface="Arial"/>
                  <a:ea typeface="Arial"/>
                  <a:cs typeface="Arial"/>
                  <a:sym typeface="Arial"/>
                </a:defRPr>
              </a:pPr>
            </a:p>
          </p:txBody>
        </p:sp>
        <p:sp>
          <p:nvSpPr>
            <p:cNvPr id="2168" name="Shape 1021"/>
            <p:cNvSpPr/>
            <p:nvPr/>
          </p:nvSpPr>
          <p:spPr>
            <a:xfrm>
              <a:off x="-1" y="399271"/>
              <a:ext cx="681101" cy="38741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8" tIns="121918" rIns="121918" bIns="121918" numCol="1" anchor="t">
              <a:noAutofit/>
            </a:bodyPr>
            <a:lstStyle/>
            <a:p>
              <a:pPr defTabSz="1219200">
                <a:lnSpc>
                  <a:spcPct val="100000"/>
                </a:lnSpc>
                <a:spcBef>
                  <a:spcPts val="0"/>
                </a:spcBef>
                <a:defRPr b="0">
                  <a:solidFill>
                    <a:srgbClr val="FFFFFF"/>
                  </a:solidFill>
                  <a:latin typeface="Arial"/>
                  <a:ea typeface="Arial"/>
                  <a:cs typeface="Arial"/>
                  <a:sym typeface="Arial"/>
                </a:defRPr>
              </a:pPr>
            </a:p>
          </p:txBody>
        </p:sp>
      </p:grpSp>
      <p:grpSp>
        <p:nvGrpSpPr>
          <p:cNvPr id="2179" name="Group 1032"/>
          <p:cNvGrpSpPr/>
          <p:nvPr/>
        </p:nvGrpSpPr>
        <p:grpSpPr>
          <a:xfrm>
            <a:off x="11641342" y="12178682"/>
            <a:ext cx="2128754" cy="786687"/>
            <a:chOff x="0" y="0"/>
            <a:chExt cx="2128752" cy="786685"/>
          </a:xfrm>
        </p:grpSpPr>
        <p:grpSp>
          <p:nvGrpSpPr>
            <p:cNvPr id="2172" name="Group 1025"/>
            <p:cNvGrpSpPr/>
            <p:nvPr/>
          </p:nvGrpSpPr>
          <p:grpSpPr>
            <a:xfrm>
              <a:off x="0" y="0"/>
              <a:ext cx="681099" cy="786686"/>
              <a:chOff x="0" y="0"/>
              <a:chExt cx="681098" cy="786685"/>
            </a:xfrm>
          </p:grpSpPr>
          <p:sp>
            <p:nvSpPr>
              <p:cNvPr id="2170" name="Shape 1023"/>
              <p:cNvSpPr/>
              <p:nvPr/>
            </p:nvSpPr>
            <p:spPr>
              <a:xfrm>
                <a:off x="149253" y="-1"/>
                <a:ext cx="387919" cy="38742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8" tIns="121918" rIns="121918" bIns="121918" numCol="1" anchor="ctr">
                <a:noAutofit/>
              </a:bodyPr>
              <a:lstStyle/>
              <a:p>
                <a:pPr defTabSz="1219200">
                  <a:lnSpc>
                    <a:spcPct val="100000"/>
                  </a:lnSpc>
                  <a:spcBef>
                    <a:spcPts val="0"/>
                  </a:spcBef>
                  <a:defRPr b="0">
                    <a:solidFill>
                      <a:srgbClr val="FFFFFF"/>
                    </a:solidFill>
                    <a:latin typeface="Arial"/>
                    <a:ea typeface="Arial"/>
                    <a:cs typeface="Arial"/>
                    <a:sym typeface="Arial"/>
                  </a:defRPr>
                </a:pPr>
              </a:p>
            </p:txBody>
          </p:sp>
          <p:sp>
            <p:nvSpPr>
              <p:cNvPr id="2171" name="Shape 1024"/>
              <p:cNvSpPr/>
              <p:nvPr/>
            </p:nvSpPr>
            <p:spPr>
              <a:xfrm>
                <a:off x="-1" y="399271"/>
                <a:ext cx="681100" cy="38741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8" tIns="121918" rIns="121918" bIns="121918" numCol="1" anchor="t">
                <a:noAutofit/>
              </a:bodyPr>
              <a:lstStyle/>
              <a:p>
                <a:pPr defTabSz="1219200">
                  <a:lnSpc>
                    <a:spcPct val="100000"/>
                  </a:lnSpc>
                  <a:spcBef>
                    <a:spcPts val="0"/>
                  </a:spcBef>
                  <a:defRPr b="0">
                    <a:solidFill>
                      <a:srgbClr val="FFFFFF"/>
                    </a:solidFill>
                    <a:latin typeface="Arial"/>
                    <a:ea typeface="Arial"/>
                    <a:cs typeface="Arial"/>
                    <a:sym typeface="Arial"/>
                  </a:defRPr>
                </a:pPr>
              </a:p>
            </p:txBody>
          </p:sp>
        </p:grpSp>
        <p:grpSp>
          <p:nvGrpSpPr>
            <p:cNvPr id="2175" name="Group 1028"/>
            <p:cNvGrpSpPr/>
            <p:nvPr/>
          </p:nvGrpSpPr>
          <p:grpSpPr>
            <a:xfrm>
              <a:off x="736600" y="0"/>
              <a:ext cx="681100" cy="786686"/>
              <a:chOff x="0" y="0"/>
              <a:chExt cx="681098" cy="786685"/>
            </a:xfrm>
          </p:grpSpPr>
          <p:sp>
            <p:nvSpPr>
              <p:cNvPr id="2173" name="Shape 1026"/>
              <p:cNvSpPr/>
              <p:nvPr/>
            </p:nvSpPr>
            <p:spPr>
              <a:xfrm>
                <a:off x="149253" y="-1"/>
                <a:ext cx="387919" cy="38742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8" tIns="121918" rIns="121918" bIns="121918" numCol="1" anchor="ctr">
                <a:noAutofit/>
              </a:bodyPr>
              <a:lstStyle/>
              <a:p>
                <a:pPr defTabSz="1219200">
                  <a:lnSpc>
                    <a:spcPct val="100000"/>
                  </a:lnSpc>
                  <a:spcBef>
                    <a:spcPts val="0"/>
                  </a:spcBef>
                  <a:defRPr b="0">
                    <a:solidFill>
                      <a:srgbClr val="FFFFFF"/>
                    </a:solidFill>
                    <a:latin typeface="Arial"/>
                    <a:ea typeface="Arial"/>
                    <a:cs typeface="Arial"/>
                    <a:sym typeface="Arial"/>
                  </a:defRPr>
                </a:pPr>
              </a:p>
            </p:txBody>
          </p:sp>
          <p:sp>
            <p:nvSpPr>
              <p:cNvPr id="2174" name="Shape 1027"/>
              <p:cNvSpPr/>
              <p:nvPr/>
            </p:nvSpPr>
            <p:spPr>
              <a:xfrm>
                <a:off x="-1" y="399271"/>
                <a:ext cx="681100" cy="38741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8" tIns="121918" rIns="121918" bIns="121918" numCol="1" anchor="t">
                <a:noAutofit/>
              </a:bodyPr>
              <a:lstStyle/>
              <a:p>
                <a:pPr defTabSz="1219200">
                  <a:lnSpc>
                    <a:spcPct val="100000"/>
                  </a:lnSpc>
                  <a:spcBef>
                    <a:spcPts val="0"/>
                  </a:spcBef>
                  <a:defRPr b="0">
                    <a:solidFill>
                      <a:srgbClr val="FFFFFF"/>
                    </a:solidFill>
                    <a:latin typeface="Arial"/>
                    <a:ea typeface="Arial"/>
                    <a:cs typeface="Arial"/>
                    <a:sym typeface="Arial"/>
                  </a:defRPr>
                </a:pPr>
              </a:p>
            </p:txBody>
          </p:sp>
        </p:grpSp>
        <p:grpSp>
          <p:nvGrpSpPr>
            <p:cNvPr id="2178" name="Group 1031"/>
            <p:cNvGrpSpPr/>
            <p:nvPr/>
          </p:nvGrpSpPr>
          <p:grpSpPr>
            <a:xfrm>
              <a:off x="1447653" y="0"/>
              <a:ext cx="681100" cy="786686"/>
              <a:chOff x="0" y="0"/>
              <a:chExt cx="681099" cy="786685"/>
            </a:xfrm>
          </p:grpSpPr>
          <p:sp>
            <p:nvSpPr>
              <p:cNvPr id="2176" name="Shape 1029"/>
              <p:cNvSpPr/>
              <p:nvPr/>
            </p:nvSpPr>
            <p:spPr>
              <a:xfrm>
                <a:off x="149253" y="-1"/>
                <a:ext cx="387920" cy="38742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8" tIns="121918" rIns="121918" bIns="121918" numCol="1" anchor="ctr">
                <a:noAutofit/>
              </a:bodyPr>
              <a:lstStyle/>
              <a:p>
                <a:pPr defTabSz="1219200">
                  <a:lnSpc>
                    <a:spcPct val="100000"/>
                  </a:lnSpc>
                  <a:spcBef>
                    <a:spcPts val="0"/>
                  </a:spcBef>
                  <a:defRPr b="0">
                    <a:solidFill>
                      <a:srgbClr val="FFFFFF"/>
                    </a:solidFill>
                    <a:latin typeface="Arial"/>
                    <a:ea typeface="Arial"/>
                    <a:cs typeface="Arial"/>
                    <a:sym typeface="Arial"/>
                  </a:defRPr>
                </a:pPr>
              </a:p>
            </p:txBody>
          </p:sp>
          <p:sp>
            <p:nvSpPr>
              <p:cNvPr id="2177" name="Shape 1030"/>
              <p:cNvSpPr/>
              <p:nvPr/>
            </p:nvSpPr>
            <p:spPr>
              <a:xfrm>
                <a:off x="0" y="399271"/>
                <a:ext cx="681100" cy="38741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8" tIns="121918" rIns="121918" bIns="121918" numCol="1" anchor="t">
                <a:noAutofit/>
              </a:bodyPr>
              <a:lstStyle/>
              <a:p>
                <a:pPr defTabSz="1219200">
                  <a:lnSpc>
                    <a:spcPct val="100000"/>
                  </a:lnSpc>
                  <a:spcBef>
                    <a:spcPts val="0"/>
                  </a:spcBef>
                  <a:defRPr b="0">
                    <a:solidFill>
                      <a:srgbClr val="FFFFFF"/>
                    </a:solidFill>
                    <a:latin typeface="Arial"/>
                    <a:ea typeface="Arial"/>
                    <a:cs typeface="Arial"/>
                    <a:sym typeface="Arial"/>
                  </a:defRPr>
                </a:pPr>
              </a:p>
            </p:txBody>
          </p:sp>
        </p:grpSp>
      </p:grpSp>
      <p:grpSp>
        <p:nvGrpSpPr>
          <p:cNvPr id="2189" name="Group 1042"/>
          <p:cNvGrpSpPr/>
          <p:nvPr/>
        </p:nvGrpSpPr>
        <p:grpSpPr>
          <a:xfrm>
            <a:off x="17067817" y="12178681"/>
            <a:ext cx="1497179" cy="553289"/>
            <a:chOff x="0" y="-1"/>
            <a:chExt cx="1497177" cy="553288"/>
          </a:xfrm>
        </p:grpSpPr>
        <p:grpSp>
          <p:nvGrpSpPr>
            <p:cNvPr id="2182" name="Group 1035"/>
            <p:cNvGrpSpPr/>
            <p:nvPr/>
          </p:nvGrpSpPr>
          <p:grpSpPr>
            <a:xfrm>
              <a:off x="0" y="-2"/>
              <a:ext cx="479026" cy="553290"/>
              <a:chOff x="0" y="0"/>
              <a:chExt cx="479025" cy="553288"/>
            </a:xfrm>
          </p:grpSpPr>
          <p:sp>
            <p:nvSpPr>
              <p:cNvPr id="2180" name="Shape 1033"/>
              <p:cNvSpPr/>
              <p:nvPr/>
            </p:nvSpPr>
            <p:spPr>
              <a:xfrm>
                <a:off x="104971" y="0"/>
                <a:ext cx="272829" cy="27247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8" tIns="121918" rIns="121918" bIns="121918" numCol="1" anchor="ctr">
                <a:noAutofit/>
              </a:bodyPr>
              <a:lstStyle/>
              <a:p>
                <a:pPr defTabSz="1219200">
                  <a:lnSpc>
                    <a:spcPct val="100000"/>
                  </a:lnSpc>
                  <a:spcBef>
                    <a:spcPts val="0"/>
                  </a:spcBef>
                  <a:defRPr b="0">
                    <a:solidFill>
                      <a:srgbClr val="FFFFFF"/>
                    </a:solidFill>
                    <a:latin typeface="Arial"/>
                    <a:ea typeface="Arial"/>
                    <a:cs typeface="Arial"/>
                    <a:sym typeface="Arial"/>
                  </a:defRPr>
                </a:pPr>
              </a:p>
            </p:txBody>
          </p:sp>
          <p:sp>
            <p:nvSpPr>
              <p:cNvPr id="2181" name="Shape 1034"/>
              <p:cNvSpPr/>
              <p:nvPr/>
            </p:nvSpPr>
            <p:spPr>
              <a:xfrm>
                <a:off x="0" y="280813"/>
                <a:ext cx="479026" cy="27247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8" tIns="121918" rIns="121918" bIns="121918" numCol="1" anchor="t">
                <a:noAutofit/>
              </a:bodyPr>
              <a:lstStyle/>
              <a:p>
                <a:pPr defTabSz="1219200">
                  <a:lnSpc>
                    <a:spcPct val="100000"/>
                  </a:lnSpc>
                  <a:spcBef>
                    <a:spcPts val="0"/>
                  </a:spcBef>
                  <a:defRPr b="0">
                    <a:solidFill>
                      <a:srgbClr val="FFFFFF"/>
                    </a:solidFill>
                    <a:latin typeface="Arial"/>
                    <a:ea typeface="Arial"/>
                    <a:cs typeface="Arial"/>
                    <a:sym typeface="Arial"/>
                  </a:defRPr>
                </a:pPr>
              </a:p>
            </p:txBody>
          </p:sp>
        </p:grpSp>
        <p:grpSp>
          <p:nvGrpSpPr>
            <p:cNvPr id="2185" name="Group 1038"/>
            <p:cNvGrpSpPr/>
            <p:nvPr/>
          </p:nvGrpSpPr>
          <p:grpSpPr>
            <a:xfrm>
              <a:off x="518059" y="-2"/>
              <a:ext cx="479027" cy="553290"/>
              <a:chOff x="0" y="0"/>
              <a:chExt cx="479026" cy="553288"/>
            </a:xfrm>
          </p:grpSpPr>
          <p:sp>
            <p:nvSpPr>
              <p:cNvPr id="2183" name="Shape 1036"/>
              <p:cNvSpPr/>
              <p:nvPr/>
            </p:nvSpPr>
            <p:spPr>
              <a:xfrm>
                <a:off x="104971" y="0"/>
                <a:ext cx="272829" cy="27247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8" tIns="121918" rIns="121918" bIns="121918" numCol="1" anchor="ctr">
                <a:noAutofit/>
              </a:bodyPr>
              <a:lstStyle/>
              <a:p>
                <a:pPr defTabSz="1219200">
                  <a:lnSpc>
                    <a:spcPct val="100000"/>
                  </a:lnSpc>
                  <a:spcBef>
                    <a:spcPts val="0"/>
                  </a:spcBef>
                  <a:defRPr b="0">
                    <a:solidFill>
                      <a:srgbClr val="FFFFFF"/>
                    </a:solidFill>
                    <a:latin typeface="Arial"/>
                    <a:ea typeface="Arial"/>
                    <a:cs typeface="Arial"/>
                    <a:sym typeface="Arial"/>
                  </a:defRPr>
                </a:pPr>
              </a:p>
            </p:txBody>
          </p:sp>
          <p:sp>
            <p:nvSpPr>
              <p:cNvPr id="2184" name="Shape 1037"/>
              <p:cNvSpPr/>
              <p:nvPr/>
            </p:nvSpPr>
            <p:spPr>
              <a:xfrm>
                <a:off x="-1" y="280813"/>
                <a:ext cx="479028" cy="27247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8" tIns="121918" rIns="121918" bIns="121918" numCol="1" anchor="t">
                <a:noAutofit/>
              </a:bodyPr>
              <a:lstStyle/>
              <a:p>
                <a:pPr defTabSz="1219200">
                  <a:lnSpc>
                    <a:spcPct val="100000"/>
                  </a:lnSpc>
                  <a:spcBef>
                    <a:spcPts val="0"/>
                  </a:spcBef>
                  <a:defRPr b="0">
                    <a:solidFill>
                      <a:srgbClr val="FFFFFF"/>
                    </a:solidFill>
                    <a:latin typeface="Arial"/>
                    <a:ea typeface="Arial"/>
                    <a:cs typeface="Arial"/>
                    <a:sym typeface="Arial"/>
                  </a:defRPr>
                </a:pPr>
              </a:p>
            </p:txBody>
          </p:sp>
        </p:grpSp>
        <p:grpSp>
          <p:nvGrpSpPr>
            <p:cNvPr id="2188" name="Group 1041"/>
            <p:cNvGrpSpPr/>
            <p:nvPr/>
          </p:nvGrpSpPr>
          <p:grpSpPr>
            <a:xfrm>
              <a:off x="1018151" y="-2"/>
              <a:ext cx="479027" cy="553290"/>
              <a:chOff x="0" y="0"/>
              <a:chExt cx="479026" cy="553288"/>
            </a:xfrm>
          </p:grpSpPr>
          <p:sp>
            <p:nvSpPr>
              <p:cNvPr id="2186" name="Shape 1039"/>
              <p:cNvSpPr/>
              <p:nvPr/>
            </p:nvSpPr>
            <p:spPr>
              <a:xfrm>
                <a:off x="104971" y="0"/>
                <a:ext cx="272829" cy="27247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8" tIns="121918" rIns="121918" bIns="121918" numCol="1" anchor="ctr">
                <a:noAutofit/>
              </a:bodyPr>
              <a:lstStyle/>
              <a:p>
                <a:pPr defTabSz="1219200">
                  <a:lnSpc>
                    <a:spcPct val="100000"/>
                  </a:lnSpc>
                  <a:spcBef>
                    <a:spcPts val="0"/>
                  </a:spcBef>
                  <a:defRPr b="0">
                    <a:solidFill>
                      <a:srgbClr val="FFFFFF"/>
                    </a:solidFill>
                    <a:latin typeface="Arial"/>
                    <a:ea typeface="Arial"/>
                    <a:cs typeface="Arial"/>
                    <a:sym typeface="Arial"/>
                  </a:defRPr>
                </a:pPr>
              </a:p>
            </p:txBody>
          </p:sp>
          <p:sp>
            <p:nvSpPr>
              <p:cNvPr id="2187" name="Shape 1040"/>
              <p:cNvSpPr/>
              <p:nvPr/>
            </p:nvSpPr>
            <p:spPr>
              <a:xfrm>
                <a:off x="-1" y="280813"/>
                <a:ext cx="479028" cy="27247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8" tIns="121918" rIns="121918" bIns="121918" numCol="1" anchor="t">
                <a:noAutofit/>
              </a:bodyPr>
              <a:lstStyle/>
              <a:p>
                <a:pPr defTabSz="1219200">
                  <a:lnSpc>
                    <a:spcPct val="100000"/>
                  </a:lnSpc>
                  <a:spcBef>
                    <a:spcPts val="0"/>
                  </a:spcBef>
                  <a:defRPr b="0">
                    <a:solidFill>
                      <a:srgbClr val="FFFFFF"/>
                    </a:solidFill>
                    <a:latin typeface="Arial"/>
                    <a:ea typeface="Arial"/>
                    <a:cs typeface="Arial"/>
                    <a:sym typeface="Arial"/>
                  </a:defRPr>
                </a:pPr>
              </a:p>
            </p:txBody>
          </p:sp>
        </p:grpSp>
      </p:grpSp>
      <p:grpSp>
        <p:nvGrpSpPr>
          <p:cNvPr id="2199" name="Group 1052"/>
          <p:cNvGrpSpPr/>
          <p:nvPr/>
        </p:nvGrpSpPr>
        <p:grpSpPr>
          <a:xfrm>
            <a:off x="19074417" y="12178681"/>
            <a:ext cx="1497179" cy="553289"/>
            <a:chOff x="0" y="-1"/>
            <a:chExt cx="1497177" cy="553288"/>
          </a:xfrm>
        </p:grpSpPr>
        <p:grpSp>
          <p:nvGrpSpPr>
            <p:cNvPr id="2192" name="Group 1045"/>
            <p:cNvGrpSpPr/>
            <p:nvPr/>
          </p:nvGrpSpPr>
          <p:grpSpPr>
            <a:xfrm>
              <a:off x="0" y="-2"/>
              <a:ext cx="479026" cy="553290"/>
              <a:chOff x="0" y="0"/>
              <a:chExt cx="479025" cy="553288"/>
            </a:xfrm>
          </p:grpSpPr>
          <p:sp>
            <p:nvSpPr>
              <p:cNvPr id="2190" name="Shape 1043"/>
              <p:cNvSpPr/>
              <p:nvPr/>
            </p:nvSpPr>
            <p:spPr>
              <a:xfrm>
                <a:off x="104971" y="0"/>
                <a:ext cx="272829" cy="27247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8" tIns="121918" rIns="121918" bIns="121918" numCol="1" anchor="ctr">
                <a:noAutofit/>
              </a:bodyPr>
              <a:lstStyle/>
              <a:p>
                <a:pPr defTabSz="1219200">
                  <a:lnSpc>
                    <a:spcPct val="100000"/>
                  </a:lnSpc>
                  <a:spcBef>
                    <a:spcPts val="0"/>
                  </a:spcBef>
                  <a:defRPr b="0">
                    <a:solidFill>
                      <a:srgbClr val="FFFFFF"/>
                    </a:solidFill>
                    <a:latin typeface="Arial"/>
                    <a:ea typeface="Arial"/>
                    <a:cs typeface="Arial"/>
                    <a:sym typeface="Arial"/>
                  </a:defRPr>
                </a:pPr>
              </a:p>
            </p:txBody>
          </p:sp>
          <p:sp>
            <p:nvSpPr>
              <p:cNvPr id="2191" name="Shape 1044"/>
              <p:cNvSpPr/>
              <p:nvPr/>
            </p:nvSpPr>
            <p:spPr>
              <a:xfrm>
                <a:off x="0" y="280813"/>
                <a:ext cx="479026" cy="27247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8" tIns="121918" rIns="121918" bIns="121918" numCol="1" anchor="t">
                <a:noAutofit/>
              </a:bodyPr>
              <a:lstStyle/>
              <a:p>
                <a:pPr defTabSz="1219200">
                  <a:lnSpc>
                    <a:spcPct val="100000"/>
                  </a:lnSpc>
                  <a:spcBef>
                    <a:spcPts val="0"/>
                  </a:spcBef>
                  <a:defRPr b="0">
                    <a:solidFill>
                      <a:srgbClr val="FFFFFF"/>
                    </a:solidFill>
                    <a:latin typeface="Arial"/>
                    <a:ea typeface="Arial"/>
                    <a:cs typeface="Arial"/>
                    <a:sym typeface="Arial"/>
                  </a:defRPr>
                </a:pPr>
              </a:p>
            </p:txBody>
          </p:sp>
        </p:grpSp>
        <p:grpSp>
          <p:nvGrpSpPr>
            <p:cNvPr id="2195" name="Group 1048"/>
            <p:cNvGrpSpPr/>
            <p:nvPr/>
          </p:nvGrpSpPr>
          <p:grpSpPr>
            <a:xfrm>
              <a:off x="518059" y="-2"/>
              <a:ext cx="479027" cy="553290"/>
              <a:chOff x="0" y="0"/>
              <a:chExt cx="479026" cy="553288"/>
            </a:xfrm>
          </p:grpSpPr>
          <p:sp>
            <p:nvSpPr>
              <p:cNvPr id="2193" name="Shape 1046"/>
              <p:cNvSpPr/>
              <p:nvPr/>
            </p:nvSpPr>
            <p:spPr>
              <a:xfrm>
                <a:off x="104971" y="0"/>
                <a:ext cx="272829" cy="27247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8" tIns="121918" rIns="121918" bIns="121918" numCol="1" anchor="ctr">
                <a:noAutofit/>
              </a:bodyPr>
              <a:lstStyle/>
              <a:p>
                <a:pPr defTabSz="1219200">
                  <a:lnSpc>
                    <a:spcPct val="100000"/>
                  </a:lnSpc>
                  <a:spcBef>
                    <a:spcPts val="0"/>
                  </a:spcBef>
                  <a:defRPr b="0">
                    <a:solidFill>
                      <a:srgbClr val="FFFFFF"/>
                    </a:solidFill>
                    <a:latin typeface="Arial"/>
                    <a:ea typeface="Arial"/>
                    <a:cs typeface="Arial"/>
                    <a:sym typeface="Arial"/>
                  </a:defRPr>
                </a:pPr>
              </a:p>
            </p:txBody>
          </p:sp>
          <p:sp>
            <p:nvSpPr>
              <p:cNvPr id="2194" name="Shape 1047"/>
              <p:cNvSpPr/>
              <p:nvPr/>
            </p:nvSpPr>
            <p:spPr>
              <a:xfrm>
                <a:off x="-1" y="280813"/>
                <a:ext cx="479028" cy="27247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8" tIns="121918" rIns="121918" bIns="121918" numCol="1" anchor="t">
                <a:noAutofit/>
              </a:bodyPr>
              <a:lstStyle/>
              <a:p>
                <a:pPr defTabSz="1219200">
                  <a:lnSpc>
                    <a:spcPct val="100000"/>
                  </a:lnSpc>
                  <a:spcBef>
                    <a:spcPts val="0"/>
                  </a:spcBef>
                  <a:defRPr b="0">
                    <a:solidFill>
                      <a:srgbClr val="FFFFFF"/>
                    </a:solidFill>
                    <a:latin typeface="Arial"/>
                    <a:ea typeface="Arial"/>
                    <a:cs typeface="Arial"/>
                    <a:sym typeface="Arial"/>
                  </a:defRPr>
                </a:pPr>
              </a:p>
            </p:txBody>
          </p:sp>
        </p:grpSp>
        <p:grpSp>
          <p:nvGrpSpPr>
            <p:cNvPr id="2198" name="Group 1051"/>
            <p:cNvGrpSpPr/>
            <p:nvPr/>
          </p:nvGrpSpPr>
          <p:grpSpPr>
            <a:xfrm>
              <a:off x="1018151" y="-2"/>
              <a:ext cx="479027" cy="553290"/>
              <a:chOff x="0" y="0"/>
              <a:chExt cx="479026" cy="553288"/>
            </a:xfrm>
          </p:grpSpPr>
          <p:sp>
            <p:nvSpPr>
              <p:cNvPr id="2196" name="Shape 1049"/>
              <p:cNvSpPr/>
              <p:nvPr/>
            </p:nvSpPr>
            <p:spPr>
              <a:xfrm>
                <a:off x="104971" y="0"/>
                <a:ext cx="272829" cy="27247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8" tIns="121918" rIns="121918" bIns="121918" numCol="1" anchor="ctr">
                <a:noAutofit/>
              </a:bodyPr>
              <a:lstStyle/>
              <a:p>
                <a:pPr defTabSz="1219200">
                  <a:lnSpc>
                    <a:spcPct val="100000"/>
                  </a:lnSpc>
                  <a:spcBef>
                    <a:spcPts val="0"/>
                  </a:spcBef>
                  <a:defRPr b="0">
                    <a:solidFill>
                      <a:srgbClr val="FFFFFF"/>
                    </a:solidFill>
                    <a:latin typeface="Arial"/>
                    <a:ea typeface="Arial"/>
                    <a:cs typeface="Arial"/>
                    <a:sym typeface="Arial"/>
                  </a:defRPr>
                </a:pPr>
              </a:p>
            </p:txBody>
          </p:sp>
          <p:sp>
            <p:nvSpPr>
              <p:cNvPr id="2197" name="Shape 1050"/>
              <p:cNvSpPr/>
              <p:nvPr/>
            </p:nvSpPr>
            <p:spPr>
              <a:xfrm>
                <a:off x="-1" y="280813"/>
                <a:ext cx="479028" cy="27247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8" tIns="121918" rIns="121918" bIns="121918" numCol="1" anchor="t">
                <a:noAutofit/>
              </a:bodyPr>
              <a:lstStyle/>
              <a:p>
                <a:pPr defTabSz="1219200">
                  <a:lnSpc>
                    <a:spcPct val="100000"/>
                  </a:lnSpc>
                  <a:spcBef>
                    <a:spcPts val="0"/>
                  </a:spcBef>
                  <a:defRPr b="0">
                    <a:solidFill>
                      <a:srgbClr val="FFFFFF"/>
                    </a:solidFill>
                    <a:latin typeface="Arial"/>
                    <a:ea typeface="Arial"/>
                    <a:cs typeface="Arial"/>
                    <a:sym typeface="Arial"/>
                  </a:defRPr>
                </a:pPr>
              </a:p>
            </p:txBody>
          </p:sp>
        </p:grpSp>
      </p:grpSp>
      <p:sp>
        <p:nvSpPr>
          <p:cNvPr id="2200" name="Shape 1053"/>
          <p:cNvSpPr/>
          <p:nvPr/>
        </p:nvSpPr>
        <p:spPr>
          <a:xfrm>
            <a:off x="14450294" y="8223405"/>
            <a:ext cx="993015" cy="2527302"/>
          </a:xfrm>
          <a:prstGeom prst="rect">
            <a:avLst/>
          </a:prstGeom>
          <a:solidFill>
            <a:srgbClr val="ADA6F2"/>
          </a:solidFill>
          <a:ln w="12700">
            <a:miter lim="400000"/>
          </a:ln>
        </p:spPr>
        <p:txBody>
          <a:bodyPr lIns="121918" tIns="121918" rIns="121918" bIns="121918" anchor="ctr"/>
          <a:lstStyle/>
          <a:p>
            <a:pPr>
              <a:lnSpc>
                <a:spcPct val="100000"/>
              </a:lnSpc>
              <a:spcBef>
                <a:spcPts val="0"/>
              </a:spcBef>
              <a:defRPr b="0" sz="3400">
                <a:latin typeface="Verdana"/>
                <a:ea typeface="Verdana"/>
                <a:cs typeface="Verdana"/>
                <a:sym typeface="Verdana"/>
              </a:defRPr>
            </a:pPr>
          </a:p>
        </p:txBody>
      </p:sp>
      <p:sp>
        <p:nvSpPr>
          <p:cNvPr id="2201" name="Shape 1054"/>
          <p:cNvSpPr/>
          <p:nvPr/>
        </p:nvSpPr>
        <p:spPr>
          <a:xfrm>
            <a:off x="20557979" y="5200372"/>
            <a:ext cx="993015" cy="5550335"/>
          </a:xfrm>
          <a:prstGeom prst="rect">
            <a:avLst/>
          </a:prstGeom>
          <a:solidFill>
            <a:srgbClr val="ADA6F2"/>
          </a:solidFill>
          <a:ln w="12700">
            <a:miter lim="400000"/>
          </a:ln>
        </p:spPr>
        <p:txBody>
          <a:bodyPr lIns="121918" tIns="121918" rIns="121918" bIns="121918" anchor="ctr"/>
          <a:lstStyle/>
          <a:p>
            <a:pPr>
              <a:lnSpc>
                <a:spcPct val="100000"/>
              </a:lnSpc>
              <a:spcBef>
                <a:spcPts val="0"/>
              </a:spcBef>
              <a:defRPr b="0" sz="3400">
                <a:latin typeface="Verdana"/>
                <a:ea typeface="Verdana"/>
                <a:cs typeface="Verdana"/>
                <a:sym typeface="Verdana"/>
              </a:defRPr>
            </a:pPr>
          </a:p>
        </p:txBody>
      </p:sp>
      <p:sp>
        <p:nvSpPr>
          <p:cNvPr id="2202" name="Shape 1055"/>
          <p:cNvSpPr txBox="1"/>
          <p:nvPr/>
        </p:nvSpPr>
        <p:spPr>
          <a:xfrm rot="16200000">
            <a:off x="13704155" y="9174638"/>
            <a:ext cx="2536090" cy="624839"/>
          </a:xfrm>
          <a:prstGeom prst="rect">
            <a:avLst/>
          </a:prstGeom>
          <a:ln w="12700">
            <a:miter lim="400000"/>
          </a:ln>
          <a:extLst>
            <a:ext uri="{C572A759-6A51-4108-AA02-DFA0A04FC94B}">
              <ma14:wrappingTextBoxFlag xmlns:ma14="http://schemas.microsoft.com/office/mac/drawingml/2011/main" val="1"/>
            </a:ext>
          </a:extLst>
        </p:spPr>
        <p:txBody>
          <a:bodyPr wrap="none" lIns="121918" tIns="121918" rIns="121918" bIns="121918" anchor="b">
            <a:spAutoFit/>
          </a:bodyPr>
          <a:lstStyle>
            <a:lvl1pPr>
              <a:defRPr b="0" sz="2500">
                <a:solidFill>
                  <a:srgbClr val="FFFFFF"/>
                </a:solidFill>
                <a:latin typeface="Verdana"/>
                <a:ea typeface="Verdana"/>
                <a:cs typeface="Verdana"/>
                <a:sym typeface="Verdana"/>
              </a:defRPr>
            </a:lvl1pPr>
          </a:lstStyle>
          <a:p>
            <a:pPr/>
            <a:r>
              <a:t>Silver Support</a:t>
            </a:r>
          </a:p>
        </p:txBody>
      </p:sp>
      <p:sp>
        <p:nvSpPr>
          <p:cNvPr id="2203" name="Shape 1056"/>
          <p:cNvSpPr txBox="1"/>
          <p:nvPr/>
        </p:nvSpPr>
        <p:spPr>
          <a:xfrm rot="16200000">
            <a:off x="19844762" y="7911223"/>
            <a:ext cx="2442985" cy="637539"/>
          </a:xfrm>
          <a:prstGeom prst="rect">
            <a:avLst/>
          </a:prstGeom>
          <a:ln w="12700">
            <a:miter lim="400000"/>
          </a:ln>
          <a:extLst>
            <a:ext uri="{C572A759-6A51-4108-AA02-DFA0A04FC94B}">
              <ma14:wrappingTextBoxFlag xmlns:ma14="http://schemas.microsoft.com/office/mac/drawingml/2011/main" val="1"/>
            </a:ext>
          </a:extLst>
        </p:spPr>
        <p:txBody>
          <a:bodyPr wrap="none" lIns="121918" tIns="121918" rIns="121918" bIns="121918" anchor="b">
            <a:spAutoFit/>
          </a:bodyPr>
          <a:lstStyle>
            <a:lvl1pPr>
              <a:defRPr b="0" sz="2600">
                <a:solidFill>
                  <a:srgbClr val="FFFFFF"/>
                </a:solidFill>
                <a:latin typeface="Verdana"/>
                <a:ea typeface="Verdana"/>
                <a:cs typeface="Verdana"/>
                <a:sym typeface="Verdana"/>
              </a:defRPr>
            </a:lvl1pPr>
          </a:lstStyle>
          <a:p>
            <a:pPr/>
            <a:r>
              <a:t>Gold Support</a:t>
            </a:r>
          </a:p>
        </p:txBody>
      </p:sp>
    </p:spTree>
  </p:cSld>
  <p:clrMapOvr>
    <a:masterClrMapping/>
  </p:clrMapOvr>
  <p:transition xmlns:p14="http://schemas.microsoft.com/office/powerpoint/2010/main" spd="med" advClick="1"/>
</p:sld>
</file>

<file path=ppt/slides/slide1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07" name="Shape 1061"/>
          <p:cNvSpPr/>
          <p:nvPr/>
        </p:nvSpPr>
        <p:spPr>
          <a:xfrm>
            <a:off x="15510971" y="8620631"/>
            <a:ext cx="4322783" cy="2"/>
          </a:xfrm>
          <a:prstGeom prst="line">
            <a:avLst/>
          </a:prstGeom>
          <a:ln w="63500">
            <a:solidFill>
              <a:srgbClr val="000000">
                <a:alpha val="34000"/>
              </a:srgbClr>
            </a:solidFill>
            <a:miter lim="400000"/>
            <a:tailEnd type="triangle"/>
          </a:ln>
        </p:spPr>
        <p:txBody>
          <a:bodyPr lIns="45718" tIns="45718" rIns="45718" bIns="45718"/>
          <a:lstStyle/>
          <a:p>
            <a:pPr>
              <a:defRPr>
                <a:solidFill>
                  <a:srgbClr val="FFFFFF"/>
                </a:solidFill>
              </a:defRPr>
            </a:pPr>
          </a:p>
        </p:txBody>
      </p:sp>
      <p:sp>
        <p:nvSpPr>
          <p:cNvPr id="2208" name="Shape 1062"/>
          <p:cNvSpPr/>
          <p:nvPr/>
        </p:nvSpPr>
        <p:spPr>
          <a:xfrm>
            <a:off x="10219525" y="7162679"/>
            <a:ext cx="5031633" cy="291596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0816"/>
                </a:moveTo>
                <a:lnTo>
                  <a:pt x="10782" y="21600"/>
                </a:lnTo>
                <a:lnTo>
                  <a:pt x="0" y="10847"/>
                </a:lnTo>
                <a:lnTo>
                  <a:pt x="10782" y="0"/>
                </a:lnTo>
                <a:lnTo>
                  <a:pt x="21600" y="10816"/>
                </a:lnTo>
                <a:close/>
              </a:path>
            </a:pathLst>
          </a:custGeom>
          <a:solidFill>
            <a:schemeClr val="accent4">
              <a:alpha val="14000"/>
            </a:schemeClr>
          </a:solidFill>
          <a:ln w="63500">
            <a:solidFill>
              <a:schemeClr val="accent4">
                <a:alpha val="56000"/>
              </a:schemeClr>
            </a:solidFill>
            <a:miter/>
          </a:ln>
        </p:spPr>
        <p:txBody>
          <a:bodyPr lIns="121918" tIns="121918" rIns="121918" bIns="121918"/>
          <a:lstStyle/>
          <a:p>
            <a:pPr>
              <a:lnSpc>
                <a:spcPct val="100000"/>
              </a:lnSpc>
              <a:spcBef>
                <a:spcPts val="0"/>
              </a:spcBef>
              <a:defRPr b="0" sz="3400">
                <a:latin typeface="Verdana"/>
                <a:ea typeface="Verdana"/>
                <a:cs typeface="Verdana"/>
                <a:sym typeface="Verdana"/>
              </a:defRPr>
            </a:pPr>
          </a:p>
        </p:txBody>
      </p:sp>
      <p:grpSp>
        <p:nvGrpSpPr>
          <p:cNvPr id="2213" name="Group 1067"/>
          <p:cNvGrpSpPr/>
          <p:nvPr/>
        </p:nvGrpSpPr>
        <p:grpSpPr>
          <a:xfrm>
            <a:off x="12429809" y="8272280"/>
            <a:ext cx="611225" cy="696703"/>
            <a:chOff x="0" y="-1"/>
            <a:chExt cx="611223" cy="696702"/>
          </a:xfrm>
        </p:grpSpPr>
        <p:sp>
          <p:nvSpPr>
            <p:cNvPr id="2209" name="Shape 1063"/>
            <p:cNvSpPr/>
            <p:nvPr/>
          </p:nvSpPr>
          <p:spPr>
            <a:xfrm>
              <a:off x="211052" y="123302"/>
              <a:ext cx="189118" cy="32906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7200"/>
                  </a:lnTo>
                  <a:lnTo>
                    <a:pt x="21600" y="21600"/>
                  </a:lnTo>
                  <a:lnTo>
                    <a:pt x="0" y="14400"/>
                  </a:lnTo>
                  <a:lnTo>
                    <a:pt x="0" y="0"/>
                  </a:lnTo>
                  <a:close/>
                </a:path>
              </a:pathLst>
            </a:custGeom>
            <a:solidFill>
              <a:schemeClr val="accent4"/>
            </a:solidFill>
            <a:ln w="12700" cap="flat">
              <a:noFill/>
              <a:miter lim="400000"/>
            </a:ln>
            <a:effectLst/>
          </p:spPr>
          <p:txBody>
            <a:bodyPr wrap="square" lIns="121918" tIns="121918" rIns="121918" bIns="121918" numCol="1" anchor="t">
              <a:noAutofit/>
            </a:bodyPr>
            <a:lstStyle/>
            <a:p>
              <a:pPr>
                <a:lnSpc>
                  <a:spcPct val="100000"/>
                </a:lnSpc>
                <a:spcBef>
                  <a:spcPts val="0"/>
                </a:spcBef>
                <a:defRPr b="0" sz="2600">
                  <a:latin typeface="Verdana"/>
                  <a:ea typeface="Verdana"/>
                  <a:cs typeface="Verdana"/>
                  <a:sym typeface="Verdana"/>
                </a:defRPr>
              </a:pPr>
            </a:p>
          </p:txBody>
        </p:sp>
        <p:sp>
          <p:nvSpPr>
            <p:cNvPr id="2210" name="Shape 1064"/>
            <p:cNvSpPr/>
            <p:nvPr/>
          </p:nvSpPr>
          <p:spPr>
            <a:xfrm>
              <a:off x="420592" y="123302"/>
              <a:ext cx="190631" cy="32906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7200"/>
                  </a:moveTo>
                  <a:lnTo>
                    <a:pt x="0" y="21600"/>
                  </a:lnTo>
                  <a:lnTo>
                    <a:pt x="21600" y="14400"/>
                  </a:lnTo>
                  <a:lnTo>
                    <a:pt x="21600" y="0"/>
                  </a:lnTo>
                  <a:lnTo>
                    <a:pt x="0" y="7200"/>
                  </a:lnTo>
                  <a:close/>
                </a:path>
              </a:pathLst>
            </a:custGeom>
            <a:solidFill>
              <a:srgbClr val="4040B2"/>
            </a:solidFill>
            <a:ln w="12700" cap="flat">
              <a:noFill/>
              <a:miter lim="400000"/>
            </a:ln>
            <a:effectLst/>
          </p:spPr>
          <p:txBody>
            <a:bodyPr wrap="square" lIns="121918" tIns="121918" rIns="121918" bIns="121918" numCol="1" anchor="t">
              <a:noAutofit/>
            </a:bodyPr>
            <a:lstStyle/>
            <a:p>
              <a:pPr>
                <a:lnSpc>
                  <a:spcPct val="100000"/>
                </a:lnSpc>
                <a:spcBef>
                  <a:spcPts val="0"/>
                </a:spcBef>
                <a:defRPr b="0" sz="2600">
                  <a:latin typeface="Verdana"/>
                  <a:ea typeface="Verdana"/>
                  <a:cs typeface="Verdana"/>
                  <a:sym typeface="Verdana"/>
                </a:defRPr>
              </a:pPr>
            </a:p>
          </p:txBody>
        </p:sp>
        <p:sp>
          <p:nvSpPr>
            <p:cNvPr id="2211" name="Shape 1065"/>
            <p:cNvSpPr/>
            <p:nvPr/>
          </p:nvSpPr>
          <p:spPr>
            <a:xfrm>
              <a:off x="-1" y="-2"/>
              <a:ext cx="189875" cy="33057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4384"/>
                  </a:lnTo>
                  <a:lnTo>
                    <a:pt x="21600" y="21600"/>
                  </a:lnTo>
                  <a:lnTo>
                    <a:pt x="21600" y="7216"/>
                  </a:lnTo>
                  <a:lnTo>
                    <a:pt x="0" y="0"/>
                  </a:lnTo>
                  <a:close/>
                </a:path>
              </a:pathLst>
            </a:custGeom>
            <a:solidFill>
              <a:schemeClr val="accent4"/>
            </a:solidFill>
            <a:ln w="12700" cap="flat">
              <a:noFill/>
              <a:miter lim="400000"/>
            </a:ln>
            <a:effectLst/>
          </p:spPr>
          <p:txBody>
            <a:bodyPr wrap="square" lIns="121918" tIns="121918" rIns="121918" bIns="121918" numCol="1" anchor="t">
              <a:noAutofit/>
            </a:bodyPr>
            <a:lstStyle/>
            <a:p>
              <a:pPr>
                <a:lnSpc>
                  <a:spcPct val="100000"/>
                </a:lnSpc>
                <a:spcBef>
                  <a:spcPts val="0"/>
                </a:spcBef>
                <a:defRPr b="0" sz="2600">
                  <a:latin typeface="Verdana"/>
                  <a:ea typeface="Verdana"/>
                  <a:cs typeface="Verdana"/>
                  <a:sym typeface="Verdana"/>
                </a:defRPr>
              </a:pPr>
            </a:p>
          </p:txBody>
        </p:sp>
        <p:sp>
          <p:nvSpPr>
            <p:cNvPr id="2212" name="Shape 1066"/>
            <p:cNvSpPr/>
            <p:nvPr/>
          </p:nvSpPr>
          <p:spPr>
            <a:xfrm>
              <a:off x="211052" y="366883"/>
              <a:ext cx="189118" cy="32981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4417"/>
                  </a:moveTo>
                  <a:lnTo>
                    <a:pt x="21600" y="21600"/>
                  </a:lnTo>
                  <a:lnTo>
                    <a:pt x="21600" y="7233"/>
                  </a:lnTo>
                  <a:lnTo>
                    <a:pt x="0" y="0"/>
                  </a:lnTo>
                  <a:lnTo>
                    <a:pt x="0" y="14417"/>
                  </a:lnTo>
                  <a:close/>
                </a:path>
              </a:pathLst>
            </a:custGeom>
            <a:solidFill>
              <a:schemeClr val="accent4"/>
            </a:solidFill>
            <a:ln w="12700" cap="flat">
              <a:noFill/>
              <a:miter lim="400000"/>
            </a:ln>
            <a:effectLst/>
          </p:spPr>
          <p:txBody>
            <a:bodyPr wrap="square" lIns="121918" tIns="121918" rIns="121918" bIns="121918" numCol="1" anchor="t">
              <a:noAutofit/>
            </a:bodyPr>
            <a:lstStyle/>
            <a:p>
              <a:pPr>
                <a:lnSpc>
                  <a:spcPct val="100000"/>
                </a:lnSpc>
                <a:spcBef>
                  <a:spcPts val="0"/>
                </a:spcBef>
                <a:defRPr b="0" sz="2600">
                  <a:latin typeface="Verdana"/>
                  <a:ea typeface="Verdana"/>
                  <a:cs typeface="Verdana"/>
                  <a:sym typeface="Verdana"/>
                </a:defRPr>
              </a:pPr>
            </a:p>
          </p:txBody>
        </p:sp>
      </p:grpSp>
      <p:pic>
        <p:nvPicPr>
          <p:cNvPr id="2214" name="image48.png" descr="image48.png"/>
          <p:cNvPicPr>
            <a:picLocks noChangeAspect="1"/>
          </p:cNvPicPr>
          <p:nvPr/>
        </p:nvPicPr>
        <p:blipFill>
          <a:blip r:embed="rId3">
            <a:alphaModFix amt="34000"/>
            <a:extLst/>
          </a:blip>
          <a:stretch>
            <a:fillRect/>
          </a:stretch>
        </p:blipFill>
        <p:spPr>
          <a:xfrm>
            <a:off x="19994607" y="8148070"/>
            <a:ext cx="2000263" cy="945124"/>
          </a:xfrm>
          <a:prstGeom prst="rect">
            <a:avLst/>
          </a:prstGeom>
          <a:ln w="12700">
            <a:miter lim="400000"/>
          </a:ln>
        </p:spPr>
      </p:pic>
      <p:sp>
        <p:nvSpPr>
          <p:cNvPr id="2215" name="Shape 1069"/>
          <p:cNvSpPr txBox="1"/>
          <p:nvPr>
            <p:ph type="sldNum" sz="quarter" idx="4294967295"/>
          </p:nvPr>
        </p:nvSpPr>
        <p:spPr>
          <a:xfrm>
            <a:off x="23327718" y="12945583"/>
            <a:ext cx="644087" cy="485139"/>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216" name="Shape 1070"/>
          <p:cNvSpPr/>
          <p:nvPr/>
        </p:nvSpPr>
        <p:spPr>
          <a:xfrm>
            <a:off x="1252163" y="4271235"/>
            <a:ext cx="23037637" cy="2"/>
          </a:xfrm>
          <a:prstGeom prst="line">
            <a:avLst/>
          </a:prstGeom>
          <a:ln w="63500">
            <a:solidFill>
              <a:srgbClr val="FFFFFF"/>
            </a:solidFill>
            <a:miter/>
          </a:ln>
        </p:spPr>
        <p:txBody>
          <a:bodyPr lIns="45718" tIns="45718" rIns="45718" bIns="45718"/>
          <a:lstStyle/>
          <a:p>
            <a:pPr>
              <a:defRPr>
                <a:solidFill>
                  <a:srgbClr val="FFFFFF"/>
                </a:solidFill>
              </a:defRPr>
            </a:pPr>
          </a:p>
        </p:txBody>
      </p:sp>
      <p:sp>
        <p:nvSpPr>
          <p:cNvPr id="2217" name="Shape 1071"/>
          <p:cNvSpPr txBox="1"/>
          <p:nvPr>
            <p:ph type="title"/>
          </p:nvPr>
        </p:nvSpPr>
        <p:spPr>
          <a:xfrm>
            <a:off x="1565396" y="875900"/>
            <a:ext cx="22411171" cy="1261961"/>
          </a:xfrm>
          <a:prstGeom prst="rect">
            <a:avLst/>
          </a:prstGeom>
        </p:spPr>
        <p:txBody>
          <a:bodyPr/>
          <a:lstStyle>
            <a:lvl1pPr defTabSz="1645918">
              <a:spcBef>
                <a:spcPts val="1600"/>
              </a:spcBef>
              <a:defRPr spc="-300" sz="6400">
                <a:latin typeface="Verdana"/>
                <a:ea typeface="Verdana"/>
                <a:cs typeface="Verdana"/>
                <a:sym typeface="Verdana"/>
              </a:defRPr>
            </a:lvl1pPr>
          </a:lstStyle>
          <a:p>
            <a:pPr/>
            <a:r>
              <a:t>Terraform OSS workflow for individuals</a:t>
            </a:r>
          </a:p>
        </p:txBody>
      </p:sp>
      <p:sp>
        <p:nvSpPr>
          <p:cNvPr id="2218" name="Shape 1072"/>
          <p:cNvSpPr/>
          <p:nvPr/>
        </p:nvSpPr>
        <p:spPr>
          <a:xfrm>
            <a:off x="4363893" y="10641323"/>
            <a:ext cx="5670501" cy="2"/>
          </a:xfrm>
          <a:prstGeom prst="line">
            <a:avLst/>
          </a:prstGeom>
          <a:ln w="63500">
            <a:solidFill>
              <a:schemeClr val="accent3"/>
            </a:solidFill>
            <a:miter lim="400000"/>
            <a:tailEnd type="triangle"/>
          </a:ln>
        </p:spPr>
        <p:txBody>
          <a:bodyPr lIns="45718" tIns="45718" rIns="45718" bIns="45718"/>
          <a:lstStyle/>
          <a:p>
            <a:pPr>
              <a:defRPr>
                <a:solidFill>
                  <a:srgbClr val="FFFFFF"/>
                </a:solidFill>
              </a:defRPr>
            </a:pPr>
          </a:p>
        </p:txBody>
      </p:sp>
      <p:sp>
        <p:nvSpPr>
          <p:cNvPr id="2219" name="Shape 1073"/>
          <p:cNvSpPr txBox="1"/>
          <p:nvPr/>
        </p:nvSpPr>
        <p:spPr>
          <a:xfrm>
            <a:off x="1370281" y="10006323"/>
            <a:ext cx="2167589" cy="639233"/>
          </a:xfrm>
          <a:prstGeom prst="rect">
            <a:avLst/>
          </a:prstGeom>
          <a:ln w="12700">
            <a:miter lim="400000"/>
          </a:ln>
          <a:extLst>
            <a:ext uri="{C572A759-6A51-4108-AA02-DFA0A04FC94B}">
              <ma14:wrappingTextBoxFlag xmlns:ma14="http://schemas.microsoft.com/office/mac/drawingml/2011/main" val="1"/>
            </a:ext>
          </a:extLst>
        </p:spPr>
        <p:txBody>
          <a:bodyPr lIns="135466" tIns="135466" rIns="135466" bIns="135466" anchor="ctr">
            <a:spAutoFit/>
          </a:bodyPr>
          <a:lstStyle>
            <a:lvl1pPr>
              <a:spcBef>
                <a:spcPts val="0"/>
              </a:spcBef>
              <a:defRPr sz="2400">
                <a:solidFill>
                  <a:schemeClr val="accent3"/>
                </a:solidFill>
                <a:latin typeface="Tahoma"/>
                <a:ea typeface="Tahoma"/>
                <a:cs typeface="Tahoma"/>
                <a:sym typeface="Tahoma"/>
              </a:defRPr>
            </a:lvl1pPr>
          </a:lstStyle>
          <a:p>
            <a:pPr/>
            <a:r>
              <a:t>OPERATOR</a:t>
            </a:r>
          </a:p>
        </p:txBody>
      </p:sp>
      <p:sp>
        <p:nvSpPr>
          <p:cNvPr id="2220" name="Shape 1074"/>
          <p:cNvSpPr txBox="1"/>
          <p:nvPr/>
        </p:nvSpPr>
        <p:spPr>
          <a:xfrm>
            <a:off x="1370281" y="8301015"/>
            <a:ext cx="2167589" cy="639233"/>
          </a:xfrm>
          <a:prstGeom prst="rect">
            <a:avLst/>
          </a:prstGeom>
          <a:ln w="12700">
            <a:miter lim="400000"/>
          </a:ln>
          <a:extLst>
            <a:ext uri="{C572A759-6A51-4108-AA02-DFA0A04FC94B}">
              <ma14:wrappingTextBoxFlag xmlns:ma14="http://schemas.microsoft.com/office/mac/drawingml/2011/main" val="1"/>
            </a:ext>
          </a:extLst>
        </p:spPr>
        <p:txBody>
          <a:bodyPr lIns="135466" tIns="135466" rIns="135466" bIns="135466" anchor="ctr">
            <a:spAutoFit/>
          </a:bodyPr>
          <a:lstStyle>
            <a:lvl1pPr>
              <a:spcBef>
                <a:spcPts val="0"/>
              </a:spcBef>
              <a:defRPr sz="2400">
                <a:solidFill>
                  <a:srgbClr val="44546A"/>
                </a:solidFill>
                <a:latin typeface="Tahoma"/>
                <a:ea typeface="Tahoma"/>
                <a:cs typeface="Tahoma"/>
                <a:sym typeface="Tahoma"/>
              </a:defRPr>
            </a:lvl1pPr>
          </a:lstStyle>
          <a:p>
            <a:pPr/>
            <a:r>
              <a:t>DEVELOPER</a:t>
            </a:r>
          </a:p>
        </p:txBody>
      </p:sp>
      <p:sp>
        <p:nvSpPr>
          <p:cNvPr id="2221" name="Shape 1075"/>
          <p:cNvSpPr/>
          <p:nvPr/>
        </p:nvSpPr>
        <p:spPr>
          <a:xfrm>
            <a:off x="5611140" y="11118581"/>
            <a:ext cx="2532333" cy="1390120"/>
          </a:xfrm>
          <a:prstGeom prst="rect">
            <a:avLst/>
          </a:prstGeom>
          <a:solidFill>
            <a:srgbClr val="DDDDDD"/>
          </a:solidFill>
          <a:ln w="12700">
            <a:miter lim="400000"/>
          </a:ln>
        </p:spPr>
        <p:txBody>
          <a:bodyPr lIns="121918" tIns="121918" rIns="121918" bIns="121918" anchor="ctr"/>
          <a:lstStyle/>
          <a:p>
            <a:pPr>
              <a:lnSpc>
                <a:spcPct val="100000"/>
              </a:lnSpc>
              <a:spcBef>
                <a:spcPts val="0"/>
              </a:spcBef>
              <a:defRPr b="0" sz="3400">
                <a:latin typeface="Verdana"/>
                <a:ea typeface="Verdana"/>
                <a:cs typeface="Verdana"/>
                <a:sym typeface="Verdana"/>
              </a:defRPr>
            </a:pPr>
          </a:p>
        </p:txBody>
      </p:sp>
      <p:grpSp>
        <p:nvGrpSpPr>
          <p:cNvPr id="2228" name="Group 1082"/>
          <p:cNvGrpSpPr/>
          <p:nvPr/>
        </p:nvGrpSpPr>
        <p:grpSpPr>
          <a:xfrm>
            <a:off x="6028301" y="10006323"/>
            <a:ext cx="1270003" cy="1270003"/>
            <a:chOff x="0" y="0"/>
            <a:chExt cx="1270002" cy="1270002"/>
          </a:xfrm>
        </p:grpSpPr>
        <p:sp>
          <p:nvSpPr>
            <p:cNvPr id="2222" name="Shape 1076"/>
            <p:cNvSpPr/>
            <p:nvPr/>
          </p:nvSpPr>
          <p:spPr>
            <a:xfrm>
              <a:off x="-1" y="-1"/>
              <a:ext cx="1270004" cy="1270004"/>
            </a:xfrm>
            <a:prstGeom prst="ellipse">
              <a:avLst/>
            </a:prstGeom>
            <a:solidFill>
              <a:srgbClr val="FFFFFF"/>
            </a:solidFill>
            <a:ln w="25400" cap="flat">
              <a:solidFill>
                <a:srgbClr val="A7A7A7"/>
              </a:solidFill>
              <a:prstDash val="solid"/>
              <a:miter lim="800000"/>
            </a:ln>
            <a:effectLst/>
          </p:spPr>
          <p:txBody>
            <a:bodyPr wrap="square" lIns="121918" tIns="121918" rIns="121918" bIns="121918" numCol="1" anchor="ctr">
              <a:noAutofit/>
            </a:bodyPr>
            <a:lstStyle/>
            <a:p>
              <a:pPr>
                <a:lnSpc>
                  <a:spcPct val="100000"/>
                </a:lnSpc>
                <a:spcBef>
                  <a:spcPts val="0"/>
                </a:spcBef>
                <a:defRPr b="0" sz="3400">
                  <a:latin typeface="Verdana"/>
                  <a:ea typeface="Verdana"/>
                  <a:cs typeface="Verdana"/>
                  <a:sym typeface="Verdana"/>
                </a:defRPr>
              </a:pPr>
            </a:p>
          </p:txBody>
        </p:sp>
        <p:grpSp>
          <p:nvGrpSpPr>
            <p:cNvPr id="2227" name="Group 1081"/>
            <p:cNvGrpSpPr/>
            <p:nvPr/>
          </p:nvGrpSpPr>
          <p:grpSpPr>
            <a:xfrm>
              <a:off x="116500" y="159352"/>
              <a:ext cx="1011602" cy="976698"/>
              <a:chOff x="0" y="0"/>
              <a:chExt cx="1011601" cy="976697"/>
            </a:xfrm>
          </p:grpSpPr>
          <p:sp>
            <p:nvSpPr>
              <p:cNvPr id="2223" name="Shape 1077"/>
              <p:cNvSpPr/>
              <p:nvPr/>
            </p:nvSpPr>
            <p:spPr>
              <a:xfrm>
                <a:off x="215973" y="881947"/>
                <a:ext cx="584444" cy="9475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cubicBezTo>
                      <a:pt x="18532" y="13722"/>
                      <a:pt x="14817" y="21600"/>
                      <a:pt x="10820" y="21600"/>
                    </a:cubicBezTo>
                    <a:cubicBezTo>
                      <a:pt x="6823" y="21600"/>
                      <a:pt x="3109" y="13722"/>
                      <a:pt x="0" y="0"/>
                    </a:cubicBezTo>
                  </a:path>
                </a:pathLst>
              </a:custGeom>
              <a:noFill/>
              <a:ln w="25400" cap="flat">
                <a:solidFill>
                  <a:srgbClr val="DDDDDD"/>
                </a:solidFill>
                <a:prstDash val="solid"/>
                <a:miter lim="800000"/>
                <a:tailEnd type="triangle" w="med" len="med"/>
              </a:ln>
              <a:effectLst/>
            </p:spPr>
            <p:txBody>
              <a:bodyPr wrap="square" lIns="121918" tIns="121918" rIns="121918" bIns="121918" numCol="1" anchor="t">
                <a:noAutofit/>
              </a:bodyPr>
              <a:lstStyle/>
              <a:p>
                <a:pPr defTabSz="1219200">
                  <a:lnSpc>
                    <a:spcPct val="100000"/>
                  </a:lnSpc>
                  <a:spcBef>
                    <a:spcPts val="0"/>
                  </a:spcBef>
                  <a:defRPr b="0">
                    <a:solidFill>
                      <a:srgbClr val="FFFFFF"/>
                    </a:solidFill>
                    <a:latin typeface="Arial"/>
                    <a:ea typeface="Arial"/>
                    <a:cs typeface="Arial"/>
                    <a:sym typeface="Arial"/>
                  </a:defRPr>
                </a:pPr>
              </a:p>
            </p:txBody>
          </p:sp>
          <p:sp>
            <p:nvSpPr>
              <p:cNvPr id="2224" name="Shape 1078"/>
              <p:cNvSpPr/>
              <p:nvPr/>
            </p:nvSpPr>
            <p:spPr>
              <a:xfrm>
                <a:off x="0" y="-1"/>
                <a:ext cx="310881" cy="47344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cubicBezTo>
                      <a:pt x="0" y="21501"/>
                      <a:pt x="0" y="21402"/>
                      <a:pt x="0" y="21352"/>
                    </a:cubicBezTo>
                    <a:cubicBezTo>
                      <a:pt x="0" y="11692"/>
                      <a:pt x="8881" y="3517"/>
                      <a:pt x="21600" y="0"/>
                    </a:cubicBezTo>
                  </a:path>
                </a:pathLst>
              </a:custGeom>
              <a:noFill/>
              <a:ln w="25400" cap="flat">
                <a:solidFill>
                  <a:srgbClr val="DDDDDD"/>
                </a:solidFill>
                <a:prstDash val="solid"/>
                <a:miter lim="800000"/>
                <a:tailEnd type="triangle" w="med" len="med"/>
              </a:ln>
              <a:effectLst/>
            </p:spPr>
            <p:txBody>
              <a:bodyPr wrap="square" lIns="121918" tIns="121918" rIns="121918" bIns="121918" numCol="1" anchor="t">
                <a:noAutofit/>
              </a:bodyPr>
              <a:lstStyle/>
              <a:p>
                <a:pPr defTabSz="1219200">
                  <a:lnSpc>
                    <a:spcPct val="100000"/>
                  </a:lnSpc>
                  <a:spcBef>
                    <a:spcPts val="0"/>
                  </a:spcBef>
                  <a:defRPr b="0">
                    <a:solidFill>
                      <a:srgbClr val="FFFFFF"/>
                    </a:solidFill>
                    <a:latin typeface="Arial"/>
                    <a:ea typeface="Arial"/>
                    <a:cs typeface="Arial"/>
                    <a:sym typeface="Arial"/>
                  </a:defRPr>
                </a:pPr>
              </a:p>
            </p:txBody>
          </p:sp>
          <p:sp>
            <p:nvSpPr>
              <p:cNvPr id="2225" name="Shape 1079"/>
              <p:cNvSpPr/>
              <p:nvPr/>
            </p:nvSpPr>
            <p:spPr>
              <a:xfrm>
                <a:off x="724715" y="9586"/>
                <a:ext cx="286887" cy="46384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cubicBezTo>
                      <a:pt x="21600" y="21498"/>
                      <a:pt x="21600" y="21397"/>
                      <a:pt x="21600" y="21346"/>
                    </a:cubicBezTo>
                    <a:cubicBezTo>
                      <a:pt x="21600" y="11944"/>
                      <a:pt x="12715" y="3761"/>
                      <a:pt x="0" y="0"/>
                    </a:cubicBezTo>
                  </a:path>
                </a:pathLst>
              </a:custGeom>
              <a:noFill/>
              <a:ln w="25400" cap="flat">
                <a:solidFill>
                  <a:srgbClr val="DDDDDD"/>
                </a:solidFill>
                <a:prstDash val="solid"/>
                <a:miter lim="800000"/>
                <a:headEnd type="triangle" w="med" len="med"/>
              </a:ln>
              <a:effectLst/>
            </p:spPr>
            <p:txBody>
              <a:bodyPr wrap="square" lIns="121918" tIns="121918" rIns="121918" bIns="121918" numCol="1" anchor="t">
                <a:noAutofit/>
              </a:bodyPr>
              <a:lstStyle/>
              <a:p>
                <a:pPr defTabSz="1219200">
                  <a:lnSpc>
                    <a:spcPct val="100000"/>
                  </a:lnSpc>
                  <a:spcBef>
                    <a:spcPts val="0"/>
                  </a:spcBef>
                  <a:defRPr b="0">
                    <a:solidFill>
                      <a:srgbClr val="FFFFFF"/>
                    </a:solidFill>
                    <a:latin typeface="Arial"/>
                    <a:ea typeface="Arial"/>
                    <a:cs typeface="Arial"/>
                    <a:sym typeface="Arial"/>
                  </a:defRPr>
                </a:pPr>
              </a:p>
            </p:txBody>
          </p:sp>
          <p:sp>
            <p:nvSpPr>
              <p:cNvPr id="2226" name="Shape 1080"/>
              <p:cNvSpPr/>
              <p:nvPr/>
            </p:nvSpPr>
            <p:spPr>
              <a:xfrm>
                <a:off x="130920" y="88802"/>
                <a:ext cx="762005" cy="762003"/>
              </a:xfrm>
              <a:prstGeom prst="ellipse">
                <a:avLst/>
              </a:prstGeom>
              <a:solidFill>
                <a:srgbClr val="DDDDDD"/>
              </a:solidFill>
              <a:ln w="25400" cap="flat">
                <a:solidFill>
                  <a:srgbClr val="DDDDDD"/>
                </a:solidFill>
                <a:prstDash val="solid"/>
                <a:miter lim="800000"/>
              </a:ln>
              <a:effectLst/>
            </p:spPr>
            <p:txBody>
              <a:bodyPr wrap="square" lIns="121918" tIns="121918" rIns="121918" bIns="121918" numCol="1" anchor="ctr">
                <a:noAutofit/>
              </a:bodyPr>
              <a:lstStyle/>
              <a:p>
                <a:pPr>
                  <a:lnSpc>
                    <a:spcPct val="100000"/>
                  </a:lnSpc>
                  <a:spcBef>
                    <a:spcPts val="0"/>
                  </a:spcBef>
                  <a:defRPr b="0" sz="3400">
                    <a:latin typeface="Verdana"/>
                    <a:ea typeface="Verdana"/>
                    <a:cs typeface="Verdana"/>
                    <a:sym typeface="Verdana"/>
                  </a:defRPr>
                </a:pPr>
              </a:p>
            </p:txBody>
          </p:sp>
        </p:grpSp>
      </p:grpSp>
      <p:sp>
        <p:nvSpPr>
          <p:cNvPr id="2229" name="Shape 1083"/>
          <p:cNvSpPr txBox="1"/>
          <p:nvPr/>
        </p:nvSpPr>
        <p:spPr>
          <a:xfrm>
            <a:off x="6028301" y="10367002"/>
            <a:ext cx="1270002" cy="523239"/>
          </a:xfrm>
          <a:prstGeom prst="rect">
            <a:avLst/>
          </a:prstGeom>
          <a:ln w="12700">
            <a:miter lim="400000"/>
          </a:ln>
          <a:extLst>
            <a:ext uri="{C572A759-6A51-4108-AA02-DFA0A04FC94B}">
              <ma14:wrappingTextBoxFlag xmlns:ma14="http://schemas.microsoft.com/office/mac/drawingml/2011/main" val="1"/>
            </a:ext>
          </a:extLst>
        </p:spPr>
        <p:txBody>
          <a:bodyPr lIns="121918" tIns="121918" rIns="121918" bIns="121918" anchor="b">
            <a:spAutoFit/>
          </a:bodyPr>
          <a:lstStyle>
            <a:lvl1pPr algn="ctr">
              <a:lnSpc>
                <a:spcPct val="150000"/>
              </a:lnSpc>
              <a:spcBef>
                <a:spcPts val="0"/>
              </a:spcBef>
              <a:defRPr cap="all" sz="1800">
                <a:solidFill>
                  <a:srgbClr val="44546A"/>
                </a:solidFill>
                <a:latin typeface="Verdana"/>
                <a:ea typeface="Verdana"/>
                <a:cs typeface="Verdana"/>
                <a:sym typeface="Verdana"/>
              </a:defRPr>
            </a:lvl1pPr>
          </a:lstStyle>
          <a:p>
            <a:pPr/>
            <a:r>
              <a:t>VCS</a:t>
            </a:r>
          </a:p>
        </p:txBody>
      </p:sp>
      <p:sp>
        <p:nvSpPr>
          <p:cNvPr id="2230" name="Shape 1084"/>
          <p:cNvSpPr/>
          <p:nvPr/>
        </p:nvSpPr>
        <p:spPr>
          <a:xfrm>
            <a:off x="3684759" y="8200376"/>
            <a:ext cx="387917" cy="38741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ln w="50800">
            <a:solidFill>
              <a:srgbClr val="000000"/>
            </a:solidFill>
            <a:miter/>
          </a:ln>
        </p:spPr>
        <p:txBody>
          <a:bodyPr lIns="121918" tIns="121918" rIns="121918" bIns="121918" anchor="ctr"/>
          <a:lstStyle/>
          <a:p>
            <a:pPr defTabSz="1219200">
              <a:lnSpc>
                <a:spcPct val="100000"/>
              </a:lnSpc>
              <a:spcBef>
                <a:spcPts val="0"/>
              </a:spcBef>
              <a:defRPr b="0">
                <a:solidFill>
                  <a:srgbClr val="FFFFFF"/>
                </a:solidFill>
                <a:latin typeface="Arial"/>
                <a:ea typeface="Arial"/>
                <a:cs typeface="Arial"/>
                <a:sym typeface="Arial"/>
              </a:defRPr>
            </a:pPr>
          </a:p>
        </p:txBody>
      </p:sp>
      <p:sp>
        <p:nvSpPr>
          <p:cNvPr id="2231" name="Shape 1085"/>
          <p:cNvSpPr/>
          <p:nvPr/>
        </p:nvSpPr>
        <p:spPr>
          <a:xfrm>
            <a:off x="3535505" y="8599647"/>
            <a:ext cx="681099" cy="38741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ln w="50800">
            <a:solidFill>
              <a:srgbClr val="000000"/>
            </a:solidFill>
            <a:miter/>
          </a:ln>
        </p:spPr>
        <p:txBody>
          <a:bodyPr lIns="121918" tIns="121918" rIns="121918" bIns="121918"/>
          <a:lstStyle/>
          <a:p>
            <a:pPr defTabSz="1219200">
              <a:lnSpc>
                <a:spcPct val="100000"/>
              </a:lnSpc>
              <a:spcBef>
                <a:spcPts val="0"/>
              </a:spcBef>
              <a:defRPr b="0">
                <a:solidFill>
                  <a:srgbClr val="FFFFFF"/>
                </a:solidFill>
                <a:latin typeface="Arial"/>
                <a:ea typeface="Arial"/>
                <a:cs typeface="Arial"/>
                <a:sym typeface="Arial"/>
              </a:defRPr>
            </a:pPr>
          </a:p>
        </p:txBody>
      </p:sp>
      <p:sp>
        <p:nvSpPr>
          <p:cNvPr id="2232" name="Shape 1086"/>
          <p:cNvSpPr/>
          <p:nvPr/>
        </p:nvSpPr>
        <p:spPr>
          <a:xfrm flipV="1">
            <a:off x="6625201" y="8448843"/>
            <a:ext cx="2" cy="1578407"/>
          </a:xfrm>
          <a:prstGeom prst="line">
            <a:avLst/>
          </a:prstGeom>
          <a:ln w="63500">
            <a:solidFill>
              <a:srgbClr val="000000"/>
            </a:solidFill>
            <a:miter/>
          </a:ln>
        </p:spPr>
        <p:txBody>
          <a:bodyPr lIns="45718" tIns="45718" rIns="45718" bIns="45718"/>
          <a:lstStyle/>
          <a:p>
            <a:pPr>
              <a:defRPr>
                <a:solidFill>
                  <a:srgbClr val="FFFFFF"/>
                </a:solidFill>
              </a:defRPr>
            </a:pPr>
          </a:p>
        </p:txBody>
      </p:sp>
      <p:sp>
        <p:nvSpPr>
          <p:cNvPr id="2233" name="Shape 1087"/>
          <p:cNvSpPr/>
          <p:nvPr/>
        </p:nvSpPr>
        <p:spPr>
          <a:xfrm>
            <a:off x="4313094" y="8472210"/>
            <a:ext cx="5772101" cy="2"/>
          </a:xfrm>
          <a:prstGeom prst="line">
            <a:avLst/>
          </a:prstGeom>
          <a:ln w="63500">
            <a:solidFill>
              <a:srgbClr val="000000"/>
            </a:solidFill>
            <a:miter/>
            <a:tailEnd type="triangle"/>
          </a:ln>
        </p:spPr>
        <p:txBody>
          <a:bodyPr lIns="45718" tIns="45718" rIns="45718" bIns="45718"/>
          <a:lstStyle/>
          <a:p>
            <a:pPr>
              <a:defRPr>
                <a:solidFill>
                  <a:srgbClr val="FFFFFF"/>
                </a:solidFill>
              </a:defRPr>
            </a:pPr>
          </a:p>
        </p:txBody>
      </p:sp>
      <p:grpSp>
        <p:nvGrpSpPr>
          <p:cNvPr id="2236" name="Group 1090"/>
          <p:cNvGrpSpPr/>
          <p:nvPr/>
        </p:nvGrpSpPr>
        <p:grpSpPr>
          <a:xfrm>
            <a:off x="3535507" y="10158731"/>
            <a:ext cx="681099" cy="786685"/>
            <a:chOff x="0" y="0"/>
            <a:chExt cx="681098" cy="786683"/>
          </a:xfrm>
        </p:grpSpPr>
        <p:sp>
          <p:nvSpPr>
            <p:cNvPr id="2234" name="Shape 1088"/>
            <p:cNvSpPr/>
            <p:nvPr/>
          </p:nvSpPr>
          <p:spPr>
            <a:xfrm>
              <a:off x="149253" y="0"/>
              <a:ext cx="387918" cy="38741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8" tIns="121918" rIns="121918" bIns="121918" numCol="1" anchor="ctr">
              <a:noAutofit/>
            </a:bodyPr>
            <a:lstStyle/>
            <a:p>
              <a:pPr defTabSz="1219200">
                <a:lnSpc>
                  <a:spcPct val="100000"/>
                </a:lnSpc>
                <a:spcBef>
                  <a:spcPts val="0"/>
                </a:spcBef>
                <a:defRPr b="0">
                  <a:solidFill>
                    <a:srgbClr val="FFFFFF"/>
                  </a:solidFill>
                  <a:latin typeface="Arial"/>
                  <a:ea typeface="Arial"/>
                  <a:cs typeface="Arial"/>
                  <a:sym typeface="Arial"/>
                </a:defRPr>
              </a:pPr>
            </a:p>
          </p:txBody>
        </p:sp>
        <p:sp>
          <p:nvSpPr>
            <p:cNvPr id="2235" name="Shape 1089"/>
            <p:cNvSpPr/>
            <p:nvPr/>
          </p:nvSpPr>
          <p:spPr>
            <a:xfrm>
              <a:off x="0" y="399270"/>
              <a:ext cx="681099" cy="38741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8" tIns="121918" rIns="121918" bIns="121918" numCol="1" anchor="t">
              <a:noAutofit/>
            </a:bodyPr>
            <a:lstStyle/>
            <a:p>
              <a:pPr defTabSz="1219200">
                <a:lnSpc>
                  <a:spcPct val="100000"/>
                </a:lnSpc>
                <a:spcBef>
                  <a:spcPts val="0"/>
                </a:spcBef>
                <a:defRPr b="0">
                  <a:solidFill>
                    <a:srgbClr val="FFFFFF"/>
                  </a:solidFill>
                  <a:latin typeface="Arial"/>
                  <a:ea typeface="Arial"/>
                  <a:cs typeface="Arial"/>
                  <a:sym typeface="Arial"/>
                </a:defRPr>
              </a:pPr>
            </a:p>
          </p:txBody>
        </p:sp>
      </p:grpSp>
      <p:grpSp>
        <p:nvGrpSpPr>
          <p:cNvPr id="2241" name="Group 1095"/>
          <p:cNvGrpSpPr/>
          <p:nvPr/>
        </p:nvGrpSpPr>
        <p:grpSpPr>
          <a:xfrm>
            <a:off x="5789712" y="11303793"/>
            <a:ext cx="1019697" cy="1019697"/>
            <a:chOff x="0" y="0"/>
            <a:chExt cx="1019696" cy="1019696"/>
          </a:xfrm>
        </p:grpSpPr>
        <p:pic>
          <p:nvPicPr>
            <p:cNvPr id="2237" name="pasted-image.pdf" descr="pasted-image.pdf"/>
            <p:cNvPicPr>
              <a:picLocks noChangeAspect="1"/>
            </p:cNvPicPr>
            <p:nvPr/>
          </p:nvPicPr>
          <p:blipFill>
            <a:blip r:embed="rId4">
              <a:alphaModFix amt="34000"/>
              <a:extLst/>
            </a:blip>
            <a:stretch>
              <a:fillRect/>
            </a:stretch>
          </p:blipFill>
          <p:spPr>
            <a:xfrm>
              <a:off x="-1" y="-1"/>
              <a:ext cx="1019698" cy="1019698"/>
            </a:xfrm>
            <a:prstGeom prst="rect">
              <a:avLst/>
            </a:prstGeom>
            <a:ln w="12700" cap="flat">
              <a:noFill/>
              <a:miter lim="400000"/>
            </a:ln>
            <a:effectLst/>
          </p:spPr>
        </p:pic>
        <p:sp>
          <p:nvSpPr>
            <p:cNvPr id="2238" name="Shape 1092"/>
            <p:cNvSpPr/>
            <p:nvPr/>
          </p:nvSpPr>
          <p:spPr>
            <a:xfrm>
              <a:off x="162757" y="126755"/>
              <a:ext cx="694058" cy="224770"/>
            </a:xfrm>
            <a:prstGeom prst="rect">
              <a:avLst/>
            </a:prstGeom>
            <a:solidFill>
              <a:schemeClr val="accent3"/>
            </a:solidFill>
            <a:ln w="12700" cap="flat">
              <a:noFill/>
              <a:miter lim="400000"/>
            </a:ln>
            <a:effectLst/>
          </p:spPr>
          <p:txBody>
            <a:bodyPr wrap="square" lIns="121918" tIns="121918" rIns="121918" bIns="121918" numCol="1" anchor="ctr">
              <a:noAutofit/>
            </a:bodyPr>
            <a:lstStyle/>
            <a:p>
              <a:pPr>
                <a:lnSpc>
                  <a:spcPct val="100000"/>
                </a:lnSpc>
                <a:spcBef>
                  <a:spcPts val="0"/>
                </a:spcBef>
                <a:defRPr b="0" sz="3400">
                  <a:latin typeface="Verdana"/>
                  <a:ea typeface="Verdana"/>
                  <a:cs typeface="Verdana"/>
                  <a:sym typeface="Verdana"/>
                </a:defRPr>
              </a:pPr>
            </a:p>
          </p:txBody>
        </p:sp>
        <p:sp>
          <p:nvSpPr>
            <p:cNvPr id="2239" name="Shape 1093"/>
            <p:cNvSpPr/>
            <p:nvPr/>
          </p:nvSpPr>
          <p:spPr>
            <a:xfrm>
              <a:off x="162757" y="397402"/>
              <a:ext cx="694058" cy="224770"/>
            </a:xfrm>
            <a:prstGeom prst="rect">
              <a:avLst/>
            </a:prstGeom>
            <a:solidFill>
              <a:schemeClr val="accent3"/>
            </a:solidFill>
            <a:ln w="12700" cap="flat">
              <a:noFill/>
              <a:miter lim="400000"/>
            </a:ln>
            <a:effectLst/>
          </p:spPr>
          <p:txBody>
            <a:bodyPr wrap="square" lIns="121918" tIns="121918" rIns="121918" bIns="121918" numCol="1" anchor="ctr">
              <a:noAutofit/>
            </a:bodyPr>
            <a:lstStyle/>
            <a:p>
              <a:pPr>
                <a:lnSpc>
                  <a:spcPct val="100000"/>
                </a:lnSpc>
                <a:spcBef>
                  <a:spcPts val="0"/>
                </a:spcBef>
                <a:defRPr b="0" sz="3400">
                  <a:latin typeface="Verdana"/>
                  <a:ea typeface="Verdana"/>
                  <a:cs typeface="Verdana"/>
                  <a:sym typeface="Verdana"/>
                </a:defRPr>
              </a:pPr>
            </a:p>
          </p:txBody>
        </p:sp>
        <p:sp>
          <p:nvSpPr>
            <p:cNvPr id="2240" name="Shape 1094"/>
            <p:cNvSpPr/>
            <p:nvPr/>
          </p:nvSpPr>
          <p:spPr>
            <a:xfrm>
              <a:off x="162757" y="668049"/>
              <a:ext cx="694058" cy="224770"/>
            </a:xfrm>
            <a:prstGeom prst="rect">
              <a:avLst/>
            </a:prstGeom>
            <a:solidFill>
              <a:schemeClr val="accent3"/>
            </a:solidFill>
            <a:ln w="12700" cap="flat">
              <a:noFill/>
              <a:miter lim="400000"/>
            </a:ln>
            <a:effectLst/>
          </p:spPr>
          <p:txBody>
            <a:bodyPr wrap="square" lIns="121918" tIns="121918" rIns="121918" bIns="121918" numCol="1" anchor="ctr">
              <a:noAutofit/>
            </a:bodyPr>
            <a:lstStyle/>
            <a:p>
              <a:pPr>
                <a:lnSpc>
                  <a:spcPct val="100000"/>
                </a:lnSpc>
                <a:spcBef>
                  <a:spcPts val="0"/>
                </a:spcBef>
                <a:defRPr b="0" sz="3400">
                  <a:latin typeface="Verdana"/>
                  <a:ea typeface="Verdana"/>
                  <a:cs typeface="Verdana"/>
                  <a:sym typeface="Verdana"/>
                </a:defRPr>
              </a:pPr>
            </a:p>
          </p:txBody>
        </p:sp>
      </p:grpSp>
      <p:grpSp>
        <p:nvGrpSpPr>
          <p:cNvPr id="2246" name="Group 1100"/>
          <p:cNvGrpSpPr/>
          <p:nvPr/>
        </p:nvGrpSpPr>
        <p:grpSpPr>
          <a:xfrm>
            <a:off x="6945203" y="11303793"/>
            <a:ext cx="1019697" cy="1019697"/>
            <a:chOff x="0" y="0"/>
            <a:chExt cx="1019696" cy="1019696"/>
          </a:xfrm>
        </p:grpSpPr>
        <p:pic>
          <p:nvPicPr>
            <p:cNvPr id="2242" name="pasted-image.pdf" descr="pasted-image.pdf"/>
            <p:cNvPicPr>
              <a:picLocks noChangeAspect="1"/>
            </p:cNvPicPr>
            <p:nvPr/>
          </p:nvPicPr>
          <p:blipFill>
            <a:blip r:embed="rId4">
              <a:alphaModFix amt="34000"/>
              <a:extLst/>
            </a:blip>
            <a:stretch>
              <a:fillRect/>
            </a:stretch>
          </p:blipFill>
          <p:spPr>
            <a:xfrm>
              <a:off x="-1" y="-1"/>
              <a:ext cx="1019698" cy="1019698"/>
            </a:xfrm>
            <a:prstGeom prst="rect">
              <a:avLst/>
            </a:prstGeom>
            <a:ln w="12700" cap="flat">
              <a:noFill/>
              <a:miter lim="400000"/>
            </a:ln>
            <a:effectLst/>
          </p:spPr>
        </p:pic>
        <p:sp>
          <p:nvSpPr>
            <p:cNvPr id="2243" name="Shape 1097"/>
            <p:cNvSpPr/>
            <p:nvPr/>
          </p:nvSpPr>
          <p:spPr>
            <a:xfrm>
              <a:off x="162757" y="126755"/>
              <a:ext cx="694058" cy="224770"/>
            </a:xfrm>
            <a:prstGeom prst="rect">
              <a:avLst/>
            </a:prstGeom>
            <a:solidFill>
              <a:schemeClr val="accent3"/>
            </a:solidFill>
            <a:ln w="12700" cap="flat">
              <a:noFill/>
              <a:miter lim="400000"/>
            </a:ln>
            <a:effectLst/>
          </p:spPr>
          <p:txBody>
            <a:bodyPr wrap="square" lIns="121918" tIns="121918" rIns="121918" bIns="121918" numCol="1" anchor="ctr">
              <a:noAutofit/>
            </a:bodyPr>
            <a:lstStyle/>
            <a:p>
              <a:pPr>
                <a:lnSpc>
                  <a:spcPct val="100000"/>
                </a:lnSpc>
                <a:spcBef>
                  <a:spcPts val="0"/>
                </a:spcBef>
                <a:defRPr b="0" sz="3400">
                  <a:latin typeface="Verdana"/>
                  <a:ea typeface="Verdana"/>
                  <a:cs typeface="Verdana"/>
                  <a:sym typeface="Verdana"/>
                </a:defRPr>
              </a:pPr>
            </a:p>
          </p:txBody>
        </p:sp>
        <p:sp>
          <p:nvSpPr>
            <p:cNvPr id="2244" name="Shape 1098"/>
            <p:cNvSpPr/>
            <p:nvPr/>
          </p:nvSpPr>
          <p:spPr>
            <a:xfrm>
              <a:off x="162757" y="397402"/>
              <a:ext cx="694058" cy="224770"/>
            </a:xfrm>
            <a:prstGeom prst="rect">
              <a:avLst/>
            </a:prstGeom>
            <a:solidFill>
              <a:schemeClr val="accent3"/>
            </a:solidFill>
            <a:ln w="12700" cap="flat">
              <a:noFill/>
              <a:miter lim="400000"/>
            </a:ln>
            <a:effectLst/>
          </p:spPr>
          <p:txBody>
            <a:bodyPr wrap="square" lIns="121918" tIns="121918" rIns="121918" bIns="121918" numCol="1" anchor="ctr">
              <a:noAutofit/>
            </a:bodyPr>
            <a:lstStyle/>
            <a:p>
              <a:pPr>
                <a:lnSpc>
                  <a:spcPct val="100000"/>
                </a:lnSpc>
                <a:spcBef>
                  <a:spcPts val="0"/>
                </a:spcBef>
                <a:defRPr b="0" sz="3400">
                  <a:latin typeface="Verdana"/>
                  <a:ea typeface="Verdana"/>
                  <a:cs typeface="Verdana"/>
                  <a:sym typeface="Verdana"/>
                </a:defRPr>
              </a:pPr>
            </a:p>
          </p:txBody>
        </p:sp>
        <p:sp>
          <p:nvSpPr>
            <p:cNvPr id="2245" name="Shape 1099"/>
            <p:cNvSpPr/>
            <p:nvPr/>
          </p:nvSpPr>
          <p:spPr>
            <a:xfrm>
              <a:off x="162757" y="668049"/>
              <a:ext cx="694058" cy="224770"/>
            </a:xfrm>
            <a:prstGeom prst="rect">
              <a:avLst/>
            </a:prstGeom>
            <a:solidFill>
              <a:schemeClr val="accent3"/>
            </a:solidFill>
            <a:ln w="12700" cap="flat">
              <a:noFill/>
              <a:miter lim="400000"/>
            </a:ln>
            <a:effectLst/>
          </p:spPr>
          <p:txBody>
            <a:bodyPr wrap="square" lIns="121918" tIns="121918" rIns="121918" bIns="121918" numCol="1" anchor="ctr">
              <a:noAutofit/>
            </a:bodyPr>
            <a:lstStyle/>
            <a:p>
              <a:pPr>
                <a:lnSpc>
                  <a:spcPct val="100000"/>
                </a:lnSpc>
                <a:spcBef>
                  <a:spcPts val="0"/>
                </a:spcBef>
                <a:defRPr b="0" sz="3400">
                  <a:latin typeface="Verdana"/>
                  <a:ea typeface="Verdana"/>
                  <a:cs typeface="Verdana"/>
                  <a:sym typeface="Verdana"/>
                </a:defRPr>
              </a:pPr>
            </a:p>
          </p:txBody>
        </p:sp>
      </p:grpSp>
      <p:sp>
        <p:nvSpPr>
          <p:cNvPr id="2247" name="Shape 1101"/>
          <p:cNvSpPr/>
          <p:nvPr/>
        </p:nvSpPr>
        <p:spPr>
          <a:xfrm>
            <a:off x="15507568" y="10572743"/>
            <a:ext cx="4329591" cy="2"/>
          </a:xfrm>
          <a:prstGeom prst="line">
            <a:avLst/>
          </a:prstGeom>
          <a:ln w="63500">
            <a:solidFill>
              <a:srgbClr val="000000">
                <a:alpha val="34000"/>
              </a:srgbClr>
            </a:solidFill>
            <a:miter lim="400000"/>
            <a:tailEnd type="triangle"/>
          </a:ln>
        </p:spPr>
        <p:txBody>
          <a:bodyPr lIns="45718" tIns="45718" rIns="45718" bIns="45718"/>
          <a:lstStyle/>
          <a:p>
            <a:pPr>
              <a:defRPr>
                <a:solidFill>
                  <a:srgbClr val="FFFFFF"/>
                </a:solidFill>
              </a:defRPr>
            </a:pPr>
          </a:p>
        </p:txBody>
      </p:sp>
      <p:sp>
        <p:nvSpPr>
          <p:cNvPr id="2248" name="Shape 1102"/>
          <p:cNvSpPr/>
          <p:nvPr/>
        </p:nvSpPr>
        <p:spPr>
          <a:xfrm>
            <a:off x="10255083" y="9170669"/>
            <a:ext cx="5031635" cy="291596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0816"/>
                </a:moveTo>
                <a:lnTo>
                  <a:pt x="10782" y="21600"/>
                </a:lnTo>
                <a:lnTo>
                  <a:pt x="0" y="10847"/>
                </a:lnTo>
                <a:lnTo>
                  <a:pt x="10782" y="0"/>
                </a:lnTo>
                <a:lnTo>
                  <a:pt x="21600" y="10816"/>
                </a:lnTo>
                <a:close/>
              </a:path>
            </a:pathLst>
          </a:custGeom>
          <a:solidFill>
            <a:schemeClr val="accent4">
              <a:alpha val="14000"/>
            </a:schemeClr>
          </a:solidFill>
          <a:ln w="63500">
            <a:solidFill>
              <a:schemeClr val="accent4">
                <a:alpha val="56000"/>
              </a:schemeClr>
            </a:solidFill>
            <a:miter/>
          </a:ln>
        </p:spPr>
        <p:txBody>
          <a:bodyPr lIns="121918" tIns="121918" rIns="121918" bIns="121918"/>
          <a:lstStyle/>
          <a:p>
            <a:pPr>
              <a:lnSpc>
                <a:spcPct val="100000"/>
              </a:lnSpc>
              <a:spcBef>
                <a:spcPts val="0"/>
              </a:spcBef>
              <a:defRPr b="0" sz="3400">
                <a:latin typeface="Verdana"/>
                <a:ea typeface="Verdana"/>
                <a:cs typeface="Verdana"/>
                <a:sym typeface="Verdana"/>
              </a:defRPr>
            </a:pPr>
          </a:p>
        </p:txBody>
      </p:sp>
      <p:pic>
        <p:nvPicPr>
          <p:cNvPr id="2249" name="image48.png" descr="image48.png"/>
          <p:cNvPicPr>
            <a:picLocks noChangeAspect="1"/>
          </p:cNvPicPr>
          <p:nvPr/>
        </p:nvPicPr>
        <p:blipFill>
          <a:blip r:embed="rId3">
            <a:alphaModFix amt="34000"/>
            <a:extLst/>
          </a:blip>
          <a:stretch>
            <a:fillRect/>
          </a:stretch>
        </p:blipFill>
        <p:spPr>
          <a:xfrm>
            <a:off x="19994607" y="10100181"/>
            <a:ext cx="2000263" cy="945125"/>
          </a:xfrm>
          <a:prstGeom prst="rect">
            <a:avLst/>
          </a:prstGeom>
          <a:ln w="12700">
            <a:miter lim="400000"/>
          </a:ln>
        </p:spPr>
      </p:pic>
      <p:grpSp>
        <p:nvGrpSpPr>
          <p:cNvPr id="2254" name="Group 1108"/>
          <p:cNvGrpSpPr/>
          <p:nvPr/>
        </p:nvGrpSpPr>
        <p:grpSpPr>
          <a:xfrm>
            <a:off x="12465369" y="10292973"/>
            <a:ext cx="611225" cy="696702"/>
            <a:chOff x="0" y="0"/>
            <a:chExt cx="611223" cy="696700"/>
          </a:xfrm>
        </p:grpSpPr>
        <p:sp>
          <p:nvSpPr>
            <p:cNvPr id="2250" name="Shape 1104"/>
            <p:cNvSpPr/>
            <p:nvPr/>
          </p:nvSpPr>
          <p:spPr>
            <a:xfrm>
              <a:off x="211052" y="123302"/>
              <a:ext cx="189118" cy="32906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7200"/>
                  </a:lnTo>
                  <a:lnTo>
                    <a:pt x="21600" y="21600"/>
                  </a:lnTo>
                  <a:lnTo>
                    <a:pt x="0" y="14400"/>
                  </a:lnTo>
                  <a:lnTo>
                    <a:pt x="0" y="0"/>
                  </a:lnTo>
                  <a:close/>
                </a:path>
              </a:pathLst>
            </a:custGeom>
            <a:solidFill>
              <a:schemeClr val="accent4"/>
            </a:solidFill>
            <a:ln w="12700" cap="flat">
              <a:noFill/>
              <a:miter lim="400000"/>
            </a:ln>
            <a:effectLst/>
          </p:spPr>
          <p:txBody>
            <a:bodyPr wrap="square" lIns="121918" tIns="121918" rIns="121918" bIns="121918" numCol="1" anchor="t">
              <a:noAutofit/>
            </a:bodyPr>
            <a:lstStyle/>
            <a:p>
              <a:pPr>
                <a:lnSpc>
                  <a:spcPct val="100000"/>
                </a:lnSpc>
                <a:spcBef>
                  <a:spcPts val="0"/>
                </a:spcBef>
                <a:defRPr b="0" sz="2600">
                  <a:latin typeface="Verdana"/>
                  <a:ea typeface="Verdana"/>
                  <a:cs typeface="Verdana"/>
                  <a:sym typeface="Verdana"/>
                </a:defRPr>
              </a:pPr>
            </a:p>
          </p:txBody>
        </p:sp>
        <p:sp>
          <p:nvSpPr>
            <p:cNvPr id="2251" name="Shape 1105"/>
            <p:cNvSpPr/>
            <p:nvPr/>
          </p:nvSpPr>
          <p:spPr>
            <a:xfrm>
              <a:off x="420592" y="123302"/>
              <a:ext cx="190631" cy="32906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7200"/>
                  </a:moveTo>
                  <a:lnTo>
                    <a:pt x="0" y="21600"/>
                  </a:lnTo>
                  <a:lnTo>
                    <a:pt x="21600" y="14400"/>
                  </a:lnTo>
                  <a:lnTo>
                    <a:pt x="21600" y="0"/>
                  </a:lnTo>
                  <a:lnTo>
                    <a:pt x="0" y="7200"/>
                  </a:lnTo>
                  <a:close/>
                </a:path>
              </a:pathLst>
            </a:custGeom>
            <a:solidFill>
              <a:srgbClr val="4040B2"/>
            </a:solidFill>
            <a:ln w="12700" cap="flat">
              <a:noFill/>
              <a:miter lim="400000"/>
            </a:ln>
            <a:effectLst/>
          </p:spPr>
          <p:txBody>
            <a:bodyPr wrap="square" lIns="121918" tIns="121918" rIns="121918" bIns="121918" numCol="1" anchor="t">
              <a:noAutofit/>
            </a:bodyPr>
            <a:lstStyle/>
            <a:p>
              <a:pPr>
                <a:lnSpc>
                  <a:spcPct val="100000"/>
                </a:lnSpc>
                <a:spcBef>
                  <a:spcPts val="0"/>
                </a:spcBef>
                <a:defRPr b="0" sz="2600">
                  <a:latin typeface="Verdana"/>
                  <a:ea typeface="Verdana"/>
                  <a:cs typeface="Verdana"/>
                  <a:sym typeface="Verdana"/>
                </a:defRPr>
              </a:pPr>
            </a:p>
          </p:txBody>
        </p:sp>
        <p:sp>
          <p:nvSpPr>
            <p:cNvPr id="2252" name="Shape 1106"/>
            <p:cNvSpPr/>
            <p:nvPr/>
          </p:nvSpPr>
          <p:spPr>
            <a:xfrm>
              <a:off x="-1" y="-1"/>
              <a:ext cx="189875" cy="33057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4384"/>
                  </a:lnTo>
                  <a:lnTo>
                    <a:pt x="21600" y="21600"/>
                  </a:lnTo>
                  <a:lnTo>
                    <a:pt x="21600" y="7216"/>
                  </a:lnTo>
                  <a:lnTo>
                    <a:pt x="0" y="0"/>
                  </a:lnTo>
                  <a:close/>
                </a:path>
              </a:pathLst>
            </a:custGeom>
            <a:solidFill>
              <a:schemeClr val="accent4"/>
            </a:solidFill>
            <a:ln w="12700" cap="flat">
              <a:noFill/>
              <a:miter lim="400000"/>
            </a:ln>
            <a:effectLst/>
          </p:spPr>
          <p:txBody>
            <a:bodyPr wrap="square" lIns="121918" tIns="121918" rIns="121918" bIns="121918" numCol="1" anchor="t">
              <a:noAutofit/>
            </a:bodyPr>
            <a:lstStyle/>
            <a:p>
              <a:pPr>
                <a:lnSpc>
                  <a:spcPct val="100000"/>
                </a:lnSpc>
                <a:spcBef>
                  <a:spcPts val="0"/>
                </a:spcBef>
                <a:defRPr b="0" sz="2600">
                  <a:latin typeface="Verdana"/>
                  <a:ea typeface="Verdana"/>
                  <a:cs typeface="Verdana"/>
                  <a:sym typeface="Verdana"/>
                </a:defRPr>
              </a:pPr>
            </a:p>
          </p:txBody>
        </p:sp>
        <p:sp>
          <p:nvSpPr>
            <p:cNvPr id="2253" name="Shape 1107"/>
            <p:cNvSpPr/>
            <p:nvPr/>
          </p:nvSpPr>
          <p:spPr>
            <a:xfrm>
              <a:off x="211052" y="366882"/>
              <a:ext cx="189118" cy="32981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4417"/>
                  </a:moveTo>
                  <a:lnTo>
                    <a:pt x="21600" y="21600"/>
                  </a:lnTo>
                  <a:lnTo>
                    <a:pt x="21600" y="7233"/>
                  </a:lnTo>
                  <a:lnTo>
                    <a:pt x="0" y="0"/>
                  </a:lnTo>
                  <a:lnTo>
                    <a:pt x="0" y="14417"/>
                  </a:lnTo>
                  <a:close/>
                </a:path>
              </a:pathLst>
            </a:custGeom>
            <a:solidFill>
              <a:schemeClr val="accent4"/>
            </a:solidFill>
            <a:ln w="12700" cap="flat">
              <a:noFill/>
              <a:miter lim="400000"/>
            </a:ln>
            <a:effectLst/>
          </p:spPr>
          <p:txBody>
            <a:bodyPr wrap="square" lIns="121918" tIns="121918" rIns="121918" bIns="121918" numCol="1" anchor="t">
              <a:noAutofit/>
            </a:bodyPr>
            <a:lstStyle/>
            <a:p>
              <a:pPr>
                <a:lnSpc>
                  <a:spcPct val="100000"/>
                </a:lnSpc>
                <a:spcBef>
                  <a:spcPts val="0"/>
                </a:spcBef>
                <a:defRPr b="0" sz="2600">
                  <a:latin typeface="Verdana"/>
                  <a:ea typeface="Verdana"/>
                  <a:cs typeface="Verdana"/>
                  <a:sym typeface="Verdana"/>
                </a:defRPr>
              </a:pPr>
            </a:p>
          </p:txBody>
        </p:sp>
      </p:grpSp>
    </p:spTree>
  </p:cSld>
  <p:clrMapOvr>
    <a:masterClrMapping/>
  </p:clrMapOvr>
  <p:transition xmlns:p14="http://schemas.microsoft.com/office/powerpoint/2010/main" spd="med" advClick="1"/>
</p:sld>
</file>

<file path=ppt/slides/slide14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58" name="Shape 1112"/>
          <p:cNvSpPr/>
          <p:nvPr/>
        </p:nvSpPr>
        <p:spPr>
          <a:xfrm>
            <a:off x="4490894" y="10641323"/>
            <a:ext cx="5592907" cy="2"/>
          </a:xfrm>
          <a:prstGeom prst="line">
            <a:avLst/>
          </a:prstGeom>
          <a:ln w="63500">
            <a:solidFill>
              <a:schemeClr val="accent3"/>
            </a:solidFill>
            <a:miter lim="400000"/>
            <a:headEnd type="oval"/>
            <a:tailEnd type="triangle"/>
          </a:ln>
        </p:spPr>
        <p:txBody>
          <a:bodyPr lIns="45718" tIns="45718" rIns="45718" bIns="45718"/>
          <a:lstStyle/>
          <a:p>
            <a:pPr>
              <a:defRPr>
                <a:solidFill>
                  <a:srgbClr val="FFFFFF"/>
                </a:solidFill>
              </a:defRPr>
            </a:pPr>
          </a:p>
        </p:txBody>
      </p:sp>
      <p:sp>
        <p:nvSpPr>
          <p:cNvPr id="2259" name="Shape 1113"/>
          <p:cNvSpPr/>
          <p:nvPr/>
        </p:nvSpPr>
        <p:spPr>
          <a:xfrm>
            <a:off x="4440092" y="6072090"/>
            <a:ext cx="5643708" cy="2"/>
          </a:xfrm>
          <a:prstGeom prst="line">
            <a:avLst/>
          </a:prstGeom>
          <a:ln w="63500">
            <a:solidFill>
              <a:srgbClr val="000000"/>
            </a:solidFill>
            <a:miter/>
            <a:headEnd type="oval"/>
            <a:tailEnd type="triangle"/>
          </a:ln>
        </p:spPr>
        <p:txBody>
          <a:bodyPr lIns="45718" tIns="45718" rIns="45718" bIns="45718"/>
          <a:lstStyle/>
          <a:p>
            <a:pPr>
              <a:defRPr>
                <a:solidFill>
                  <a:srgbClr val="FFFFFF"/>
                </a:solidFill>
              </a:defRPr>
            </a:pPr>
          </a:p>
        </p:txBody>
      </p:sp>
      <p:sp>
        <p:nvSpPr>
          <p:cNvPr id="2260" name="Shape 1114"/>
          <p:cNvSpPr/>
          <p:nvPr/>
        </p:nvSpPr>
        <p:spPr>
          <a:xfrm>
            <a:off x="4490893" y="9823911"/>
            <a:ext cx="5592909" cy="2"/>
          </a:xfrm>
          <a:prstGeom prst="line">
            <a:avLst/>
          </a:prstGeom>
          <a:ln w="63500">
            <a:solidFill>
              <a:schemeClr val="accent3"/>
            </a:solidFill>
            <a:miter lim="400000"/>
            <a:headEnd type="oval"/>
            <a:tailEnd type="triangle"/>
          </a:ln>
        </p:spPr>
        <p:txBody>
          <a:bodyPr lIns="45718" tIns="45718" rIns="45718" bIns="45718"/>
          <a:lstStyle/>
          <a:p>
            <a:pPr>
              <a:defRPr>
                <a:solidFill>
                  <a:srgbClr val="FFFFFF"/>
                </a:solidFill>
              </a:defRPr>
            </a:pPr>
          </a:p>
        </p:txBody>
      </p:sp>
      <p:sp>
        <p:nvSpPr>
          <p:cNvPr id="2261" name="Shape 1115"/>
          <p:cNvSpPr/>
          <p:nvPr/>
        </p:nvSpPr>
        <p:spPr>
          <a:xfrm>
            <a:off x="4460140" y="11458734"/>
            <a:ext cx="5623662" cy="2"/>
          </a:xfrm>
          <a:prstGeom prst="line">
            <a:avLst/>
          </a:prstGeom>
          <a:ln w="63500">
            <a:solidFill>
              <a:schemeClr val="accent3"/>
            </a:solidFill>
            <a:miter lim="400000"/>
            <a:headEnd type="oval"/>
            <a:tailEnd type="triangle"/>
          </a:ln>
        </p:spPr>
        <p:txBody>
          <a:bodyPr lIns="45718" tIns="45718" rIns="45718" bIns="45718"/>
          <a:lstStyle/>
          <a:p>
            <a:pPr>
              <a:defRPr>
                <a:solidFill>
                  <a:srgbClr val="FFFFFF"/>
                </a:solidFill>
              </a:defRPr>
            </a:pPr>
          </a:p>
        </p:txBody>
      </p:sp>
      <p:sp>
        <p:nvSpPr>
          <p:cNvPr id="2262" name="Shape 1116"/>
          <p:cNvSpPr/>
          <p:nvPr/>
        </p:nvSpPr>
        <p:spPr>
          <a:xfrm>
            <a:off x="4444224" y="6828442"/>
            <a:ext cx="5639577" cy="2"/>
          </a:xfrm>
          <a:prstGeom prst="line">
            <a:avLst/>
          </a:prstGeom>
          <a:ln w="63500">
            <a:solidFill>
              <a:srgbClr val="000000"/>
            </a:solidFill>
            <a:miter/>
            <a:headEnd type="oval"/>
            <a:tailEnd type="triangle"/>
          </a:ln>
        </p:spPr>
        <p:txBody>
          <a:bodyPr lIns="45718" tIns="45718" rIns="45718" bIns="45718"/>
          <a:lstStyle/>
          <a:p>
            <a:pPr>
              <a:defRPr>
                <a:solidFill>
                  <a:srgbClr val="FFFFFF"/>
                </a:solidFill>
              </a:defRPr>
            </a:pPr>
          </a:p>
        </p:txBody>
      </p:sp>
      <p:sp>
        <p:nvSpPr>
          <p:cNvPr id="2263" name="Shape 1117"/>
          <p:cNvSpPr/>
          <p:nvPr/>
        </p:nvSpPr>
        <p:spPr>
          <a:xfrm>
            <a:off x="4440092" y="5255990"/>
            <a:ext cx="5643708" cy="2"/>
          </a:xfrm>
          <a:prstGeom prst="line">
            <a:avLst/>
          </a:prstGeom>
          <a:ln w="63500">
            <a:solidFill>
              <a:srgbClr val="000000"/>
            </a:solidFill>
            <a:miter/>
            <a:headEnd type="oval"/>
            <a:tailEnd type="triangle"/>
          </a:ln>
        </p:spPr>
        <p:txBody>
          <a:bodyPr lIns="45718" tIns="45718" rIns="45718" bIns="45718"/>
          <a:lstStyle/>
          <a:p>
            <a:pPr>
              <a:defRPr>
                <a:solidFill>
                  <a:srgbClr val="FFFFFF"/>
                </a:solidFill>
              </a:defRPr>
            </a:pPr>
          </a:p>
        </p:txBody>
      </p:sp>
      <p:sp>
        <p:nvSpPr>
          <p:cNvPr id="2264" name="Shape 1118"/>
          <p:cNvSpPr/>
          <p:nvPr/>
        </p:nvSpPr>
        <p:spPr>
          <a:xfrm flipV="1">
            <a:off x="6616207" y="4724179"/>
            <a:ext cx="2" cy="6853963"/>
          </a:xfrm>
          <a:prstGeom prst="line">
            <a:avLst/>
          </a:prstGeom>
          <a:ln w="381000">
            <a:solidFill>
              <a:srgbClr val="FFFFFF"/>
            </a:solidFill>
            <a:miter/>
          </a:ln>
        </p:spPr>
        <p:txBody>
          <a:bodyPr lIns="45718" tIns="45718" rIns="45718" bIns="45718"/>
          <a:lstStyle/>
          <a:p>
            <a:pPr>
              <a:defRPr>
                <a:solidFill>
                  <a:srgbClr val="FFFFFF"/>
                </a:solidFill>
              </a:defRPr>
            </a:pPr>
          </a:p>
        </p:txBody>
      </p:sp>
      <p:sp>
        <p:nvSpPr>
          <p:cNvPr id="2265" name="Shape 1119"/>
          <p:cNvSpPr/>
          <p:nvPr/>
        </p:nvSpPr>
        <p:spPr>
          <a:xfrm flipV="1">
            <a:off x="6625201" y="4678551"/>
            <a:ext cx="2" cy="6899590"/>
          </a:xfrm>
          <a:prstGeom prst="line">
            <a:avLst/>
          </a:prstGeom>
          <a:ln w="190500">
            <a:solidFill>
              <a:srgbClr val="A7A7A7"/>
            </a:solidFill>
            <a:miter/>
            <a:tailEnd type="diamond"/>
          </a:ln>
        </p:spPr>
        <p:txBody>
          <a:bodyPr lIns="45718" tIns="45718" rIns="45718" bIns="45718"/>
          <a:lstStyle/>
          <a:p>
            <a:pPr>
              <a:defRPr>
                <a:solidFill>
                  <a:srgbClr val="FFFFFF"/>
                </a:solidFill>
              </a:defRPr>
            </a:pPr>
          </a:p>
        </p:txBody>
      </p:sp>
      <p:sp>
        <p:nvSpPr>
          <p:cNvPr id="2266" name="Shape 1120"/>
          <p:cNvSpPr/>
          <p:nvPr/>
        </p:nvSpPr>
        <p:spPr>
          <a:xfrm>
            <a:off x="10154501" y="3798036"/>
            <a:ext cx="5031633" cy="291596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0816"/>
                </a:moveTo>
                <a:lnTo>
                  <a:pt x="10782" y="21600"/>
                </a:lnTo>
                <a:lnTo>
                  <a:pt x="0" y="10847"/>
                </a:lnTo>
                <a:lnTo>
                  <a:pt x="10782" y="0"/>
                </a:lnTo>
                <a:lnTo>
                  <a:pt x="21600" y="10816"/>
                </a:lnTo>
                <a:close/>
              </a:path>
            </a:pathLst>
          </a:custGeom>
          <a:solidFill>
            <a:schemeClr val="accent4">
              <a:alpha val="2800"/>
            </a:schemeClr>
          </a:solidFill>
          <a:ln w="63500">
            <a:solidFill>
              <a:schemeClr val="accent4">
                <a:alpha val="11200"/>
              </a:schemeClr>
            </a:solidFill>
            <a:miter/>
          </a:ln>
        </p:spPr>
        <p:txBody>
          <a:bodyPr lIns="121918" tIns="121918" rIns="121918" bIns="121918"/>
          <a:lstStyle/>
          <a:p>
            <a:pPr>
              <a:lnSpc>
                <a:spcPct val="100000"/>
              </a:lnSpc>
              <a:spcBef>
                <a:spcPts val="0"/>
              </a:spcBef>
              <a:defRPr b="0" sz="3400">
                <a:latin typeface="Verdana"/>
                <a:ea typeface="Verdana"/>
                <a:cs typeface="Verdana"/>
                <a:sym typeface="Verdana"/>
              </a:defRPr>
            </a:pPr>
          </a:p>
        </p:txBody>
      </p:sp>
      <p:sp>
        <p:nvSpPr>
          <p:cNvPr id="2267" name="Shape 1121"/>
          <p:cNvSpPr/>
          <p:nvPr/>
        </p:nvSpPr>
        <p:spPr>
          <a:xfrm>
            <a:off x="15570198" y="6072091"/>
            <a:ext cx="4198531" cy="1"/>
          </a:xfrm>
          <a:prstGeom prst="line">
            <a:avLst/>
          </a:prstGeom>
          <a:ln w="63500">
            <a:solidFill>
              <a:srgbClr val="000000">
                <a:alpha val="34000"/>
              </a:srgbClr>
            </a:solidFill>
            <a:miter lim="400000"/>
            <a:headEnd type="oval"/>
            <a:tailEnd type="triangle"/>
          </a:ln>
        </p:spPr>
        <p:txBody>
          <a:bodyPr lIns="45718" tIns="45718" rIns="45718" bIns="45718"/>
          <a:lstStyle/>
          <a:p>
            <a:pPr>
              <a:defRPr>
                <a:solidFill>
                  <a:srgbClr val="FFFFFF"/>
                </a:solidFill>
              </a:defRPr>
            </a:pPr>
          </a:p>
        </p:txBody>
      </p:sp>
      <p:sp>
        <p:nvSpPr>
          <p:cNvPr id="2268" name="Shape 1122"/>
          <p:cNvSpPr/>
          <p:nvPr/>
        </p:nvSpPr>
        <p:spPr>
          <a:xfrm>
            <a:off x="10154501" y="4614138"/>
            <a:ext cx="5031633" cy="291596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0816"/>
                </a:moveTo>
                <a:lnTo>
                  <a:pt x="10782" y="21600"/>
                </a:lnTo>
                <a:lnTo>
                  <a:pt x="0" y="10847"/>
                </a:lnTo>
                <a:lnTo>
                  <a:pt x="10782" y="0"/>
                </a:lnTo>
                <a:lnTo>
                  <a:pt x="21600" y="10816"/>
                </a:lnTo>
                <a:close/>
              </a:path>
            </a:pathLst>
          </a:custGeom>
          <a:solidFill>
            <a:schemeClr val="accent4">
              <a:alpha val="14000"/>
            </a:schemeClr>
          </a:solidFill>
          <a:ln w="63500">
            <a:solidFill>
              <a:schemeClr val="accent4">
                <a:alpha val="56000"/>
              </a:schemeClr>
            </a:solidFill>
            <a:miter/>
          </a:ln>
        </p:spPr>
        <p:txBody>
          <a:bodyPr lIns="121918" tIns="121918" rIns="121918" bIns="121918"/>
          <a:lstStyle/>
          <a:p>
            <a:pPr>
              <a:lnSpc>
                <a:spcPct val="100000"/>
              </a:lnSpc>
              <a:spcBef>
                <a:spcPts val="0"/>
              </a:spcBef>
              <a:defRPr b="0" sz="3400">
                <a:latin typeface="Verdana"/>
                <a:ea typeface="Verdana"/>
                <a:cs typeface="Verdana"/>
                <a:sym typeface="Verdana"/>
              </a:defRPr>
            </a:pPr>
          </a:p>
        </p:txBody>
      </p:sp>
      <p:grpSp>
        <p:nvGrpSpPr>
          <p:cNvPr id="2273" name="Group 1127"/>
          <p:cNvGrpSpPr/>
          <p:nvPr/>
        </p:nvGrpSpPr>
        <p:grpSpPr>
          <a:xfrm>
            <a:off x="12364785" y="5723741"/>
            <a:ext cx="611225" cy="696702"/>
            <a:chOff x="0" y="0"/>
            <a:chExt cx="611223" cy="696700"/>
          </a:xfrm>
        </p:grpSpPr>
        <p:sp>
          <p:nvSpPr>
            <p:cNvPr id="2269" name="Shape 1123"/>
            <p:cNvSpPr/>
            <p:nvPr/>
          </p:nvSpPr>
          <p:spPr>
            <a:xfrm>
              <a:off x="211052" y="123302"/>
              <a:ext cx="189118" cy="32906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7200"/>
                  </a:lnTo>
                  <a:lnTo>
                    <a:pt x="21600" y="21600"/>
                  </a:lnTo>
                  <a:lnTo>
                    <a:pt x="0" y="14400"/>
                  </a:lnTo>
                  <a:lnTo>
                    <a:pt x="0" y="0"/>
                  </a:lnTo>
                  <a:close/>
                </a:path>
              </a:pathLst>
            </a:custGeom>
            <a:solidFill>
              <a:schemeClr val="accent4"/>
            </a:solidFill>
            <a:ln w="12700" cap="flat">
              <a:noFill/>
              <a:miter lim="400000"/>
            </a:ln>
            <a:effectLst/>
          </p:spPr>
          <p:txBody>
            <a:bodyPr wrap="square" lIns="121918" tIns="121918" rIns="121918" bIns="121918" numCol="1" anchor="t">
              <a:noAutofit/>
            </a:bodyPr>
            <a:lstStyle/>
            <a:p>
              <a:pPr>
                <a:lnSpc>
                  <a:spcPct val="100000"/>
                </a:lnSpc>
                <a:spcBef>
                  <a:spcPts val="0"/>
                </a:spcBef>
                <a:defRPr b="0" sz="2600">
                  <a:latin typeface="Verdana"/>
                  <a:ea typeface="Verdana"/>
                  <a:cs typeface="Verdana"/>
                  <a:sym typeface="Verdana"/>
                </a:defRPr>
              </a:pPr>
            </a:p>
          </p:txBody>
        </p:sp>
        <p:sp>
          <p:nvSpPr>
            <p:cNvPr id="2270" name="Shape 1124"/>
            <p:cNvSpPr/>
            <p:nvPr/>
          </p:nvSpPr>
          <p:spPr>
            <a:xfrm>
              <a:off x="420592" y="123302"/>
              <a:ext cx="190631" cy="32906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7200"/>
                  </a:moveTo>
                  <a:lnTo>
                    <a:pt x="0" y="21600"/>
                  </a:lnTo>
                  <a:lnTo>
                    <a:pt x="21600" y="14400"/>
                  </a:lnTo>
                  <a:lnTo>
                    <a:pt x="21600" y="0"/>
                  </a:lnTo>
                  <a:lnTo>
                    <a:pt x="0" y="7200"/>
                  </a:lnTo>
                  <a:close/>
                </a:path>
              </a:pathLst>
            </a:custGeom>
            <a:solidFill>
              <a:srgbClr val="4040B2"/>
            </a:solidFill>
            <a:ln w="12700" cap="flat">
              <a:noFill/>
              <a:miter lim="400000"/>
            </a:ln>
            <a:effectLst/>
          </p:spPr>
          <p:txBody>
            <a:bodyPr wrap="square" lIns="121918" tIns="121918" rIns="121918" bIns="121918" numCol="1" anchor="t">
              <a:noAutofit/>
            </a:bodyPr>
            <a:lstStyle/>
            <a:p>
              <a:pPr>
                <a:lnSpc>
                  <a:spcPct val="100000"/>
                </a:lnSpc>
                <a:spcBef>
                  <a:spcPts val="0"/>
                </a:spcBef>
                <a:defRPr b="0" sz="2600">
                  <a:latin typeface="Verdana"/>
                  <a:ea typeface="Verdana"/>
                  <a:cs typeface="Verdana"/>
                  <a:sym typeface="Verdana"/>
                </a:defRPr>
              </a:pPr>
            </a:p>
          </p:txBody>
        </p:sp>
        <p:sp>
          <p:nvSpPr>
            <p:cNvPr id="2271" name="Shape 1125"/>
            <p:cNvSpPr/>
            <p:nvPr/>
          </p:nvSpPr>
          <p:spPr>
            <a:xfrm>
              <a:off x="-1" y="-1"/>
              <a:ext cx="189875" cy="33057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4384"/>
                  </a:lnTo>
                  <a:lnTo>
                    <a:pt x="21600" y="21600"/>
                  </a:lnTo>
                  <a:lnTo>
                    <a:pt x="21600" y="7216"/>
                  </a:lnTo>
                  <a:lnTo>
                    <a:pt x="0" y="0"/>
                  </a:lnTo>
                  <a:close/>
                </a:path>
              </a:pathLst>
            </a:custGeom>
            <a:solidFill>
              <a:schemeClr val="accent4"/>
            </a:solidFill>
            <a:ln w="12700" cap="flat">
              <a:noFill/>
              <a:miter lim="400000"/>
            </a:ln>
            <a:effectLst/>
          </p:spPr>
          <p:txBody>
            <a:bodyPr wrap="square" lIns="121918" tIns="121918" rIns="121918" bIns="121918" numCol="1" anchor="t">
              <a:noAutofit/>
            </a:bodyPr>
            <a:lstStyle/>
            <a:p>
              <a:pPr>
                <a:lnSpc>
                  <a:spcPct val="100000"/>
                </a:lnSpc>
                <a:spcBef>
                  <a:spcPts val="0"/>
                </a:spcBef>
                <a:defRPr b="0" sz="2600">
                  <a:latin typeface="Verdana"/>
                  <a:ea typeface="Verdana"/>
                  <a:cs typeface="Verdana"/>
                  <a:sym typeface="Verdana"/>
                </a:defRPr>
              </a:pPr>
            </a:p>
          </p:txBody>
        </p:sp>
        <p:sp>
          <p:nvSpPr>
            <p:cNvPr id="2272" name="Shape 1126"/>
            <p:cNvSpPr/>
            <p:nvPr/>
          </p:nvSpPr>
          <p:spPr>
            <a:xfrm>
              <a:off x="211052" y="366882"/>
              <a:ext cx="189118" cy="32981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4417"/>
                  </a:moveTo>
                  <a:lnTo>
                    <a:pt x="21600" y="21600"/>
                  </a:lnTo>
                  <a:lnTo>
                    <a:pt x="21600" y="7233"/>
                  </a:lnTo>
                  <a:lnTo>
                    <a:pt x="0" y="0"/>
                  </a:lnTo>
                  <a:lnTo>
                    <a:pt x="0" y="14417"/>
                  </a:lnTo>
                  <a:close/>
                </a:path>
              </a:pathLst>
            </a:custGeom>
            <a:solidFill>
              <a:schemeClr val="accent4"/>
            </a:solidFill>
            <a:ln w="12700" cap="flat">
              <a:noFill/>
              <a:miter lim="400000"/>
            </a:ln>
            <a:effectLst/>
          </p:spPr>
          <p:txBody>
            <a:bodyPr wrap="square" lIns="121918" tIns="121918" rIns="121918" bIns="121918" numCol="1" anchor="t">
              <a:noAutofit/>
            </a:bodyPr>
            <a:lstStyle/>
            <a:p>
              <a:pPr>
                <a:lnSpc>
                  <a:spcPct val="100000"/>
                </a:lnSpc>
                <a:spcBef>
                  <a:spcPts val="0"/>
                </a:spcBef>
                <a:defRPr b="0" sz="2600">
                  <a:latin typeface="Verdana"/>
                  <a:ea typeface="Verdana"/>
                  <a:cs typeface="Verdana"/>
                  <a:sym typeface="Verdana"/>
                </a:defRPr>
              </a:pPr>
            </a:p>
          </p:txBody>
        </p:sp>
      </p:grpSp>
      <p:pic>
        <p:nvPicPr>
          <p:cNvPr id="2274" name="image48.png" descr="image48.png"/>
          <p:cNvPicPr>
            <a:picLocks noChangeAspect="1"/>
          </p:cNvPicPr>
          <p:nvPr/>
        </p:nvPicPr>
        <p:blipFill>
          <a:blip r:embed="rId3">
            <a:alphaModFix amt="34000"/>
            <a:extLst/>
          </a:blip>
          <a:stretch>
            <a:fillRect/>
          </a:stretch>
        </p:blipFill>
        <p:spPr>
          <a:xfrm>
            <a:off x="19929583" y="5599529"/>
            <a:ext cx="2000263" cy="945124"/>
          </a:xfrm>
          <a:prstGeom prst="rect">
            <a:avLst/>
          </a:prstGeom>
          <a:ln w="12700">
            <a:miter lim="400000"/>
          </a:ln>
        </p:spPr>
      </p:pic>
      <p:sp>
        <p:nvSpPr>
          <p:cNvPr id="2275" name="Shape 1129"/>
          <p:cNvSpPr txBox="1"/>
          <p:nvPr>
            <p:ph type="sldNum" sz="quarter" idx="4294967295"/>
          </p:nvPr>
        </p:nvSpPr>
        <p:spPr>
          <a:xfrm>
            <a:off x="23327718" y="12945583"/>
            <a:ext cx="644087" cy="485139"/>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276" name="Shape 1130"/>
          <p:cNvSpPr txBox="1"/>
          <p:nvPr>
            <p:ph type="title"/>
          </p:nvPr>
        </p:nvSpPr>
        <p:spPr>
          <a:xfrm>
            <a:off x="1565396" y="875900"/>
            <a:ext cx="22411171" cy="1261961"/>
          </a:xfrm>
          <a:prstGeom prst="rect">
            <a:avLst/>
          </a:prstGeom>
        </p:spPr>
        <p:txBody>
          <a:bodyPr/>
          <a:lstStyle>
            <a:lvl1pPr defTabSz="1627632">
              <a:spcBef>
                <a:spcPts val="1600"/>
              </a:spcBef>
              <a:defRPr spc="-300" sz="6400">
                <a:latin typeface="Verdana"/>
                <a:ea typeface="Verdana"/>
                <a:cs typeface="Verdana"/>
                <a:sym typeface="Verdana"/>
              </a:defRPr>
            </a:lvl1pPr>
          </a:lstStyle>
          <a:p>
            <a:pPr/>
            <a:r>
              <a:t>How can teams safely collaborate on infrastructure</a:t>
            </a:r>
          </a:p>
        </p:txBody>
      </p:sp>
      <p:sp>
        <p:nvSpPr>
          <p:cNvPr id="2277" name="Shape 1131"/>
          <p:cNvSpPr/>
          <p:nvPr/>
        </p:nvSpPr>
        <p:spPr>
          <a:xfrm>
            <a:off x="5578628" y="11898869"/>
            <a:ext cx="2532333" cy="1390120"/>
          </a:xfrm>
          <a:prstGeom prst="rect">
            <a:avLst/>
          </a:prstGeom>
          <a:solidFill>
            <a:srgbClr val="DDDDDD"/>
          </a:solidFill>
          <a:ln w="12700">
            <a:miter lim="400000"/>
          </a:ln>
        </p:spPr>
        <p:txBody>
          <a:bodyPr lIns="121918" tIns="121918" rIns="121918" bIns="121918" anchor="ctr"/>
          <a:lstStyle/>
          <a:p>
            <a:pPr>
              <a:lnSpc>
                <a:spcPct val="100000"/>
              </a:lnSpc>
              <a:spcBef>
                <a:spcPts val="0"/>
              </a:spcBef>
              <a:defRPr b="0" sz="3400">
                <a:latin typeface="Verdana"/>
                <a:ea typeface="Verdana"/>
                <a:cs typeface="Verdana"/>
                <a:sym typeface="Verdana"/>
              </a:defRPr>
            </a:pPr>
          </a:p>
        </p:txBody>
      </p:sp>
      <p:grpSp>
        <p:nvGrpSpPr>
          <p:cNvPr id="2282" name="Group 1136"/>
          <p:cNvGrpSpPr/>
          <p:nvPr/>
        </p:nvGrpSpPr>
        <p:grpSpPr>
          <a:xfrm>
            <a:off x="5757200" y="12084081"/>
            <a:ext cx="1019697" cy="1019697"/>
            <a:chOff x="0" y="0"/>
            <a:chExt cx="1019696" cy="1019696"/>
          </a:xfrm>
        </p:grpSpPr>
        <p:pic>
          <p:nvPicPr>
            <p:cNvPr id="2278" name="pasted-image.pdf" descr="pasted-image.pdf"/>
            <p:cNvPicPr>
              <a:picLocks noChangeAspect="1"/>
            </p:cNvPicPr>
            <p:nvPr/>
          </p:nvPicPr>
          <p:blipFill>
            <a:blip r:embed="rId4">
              <a:alphaModFix amt="34000"/>
              <a:extLst/>
            </a:blip>
            <a:stretch>
              <a:fillRect/>
            </a:stretch>
          </p:blipFill>
          <p:spPr>
            <a:xfrm>
              <a:off x="-1" y="-1"/>
              <a:ext cx="1019698" cy="1019698"/>
            </a:xfrm>
            <a:prstGeom prst="rect">
              <a:avLst/>
            </a:prstGeom>
            <a:ln w="12700" cap="flat">
              <a:noFill/>
              <a:miter lim="400000"/>
            </a:ln>
            <a:effectLst/>
          </p:spPr>
        </p:pic>
        <p:sp>
          <p:nvSpPr>
            <p:cNvPr id="2279" name="Shape 1133"/>
            <p:cNvSpPr/>
            <p:nvPr/>
          </p:nvSpPr>
          <p:spPr>
            <a:xfrm>
              <a:off x="162757" y="126755"/>
              <a:ext cx="694058" cy="224770"/>
            </a:xfrm>
            <a:prstGeom prst="rect">
              <a:avLst/>
            </a:prstGeom>
            <a:solidFill>
              <a:schemeClr val="accent3"/>
            </a:solidFill>
            <a:ln w="12700" cap="flat">
              <a:noFill/>
              <a:miter lim="400000"/>
            </a:ln>
            <a:effectLst/>
          </p:spPr>
          <p:txBody>
            <a:bodyPr wrap="square" lIns="121918" tIns="121918" rIns="121918" bIns="121918" numCol="1" anchor="ctr">
              <a:noAutofit/>
            </a:bodyPr>
            <a:lstStyle/>
            <a:p>
              <a:pPr>
                <a:lnSpc>
                  <a:spcPct val="100000"/>
                </a:lnSpc>
                <a:spcBef>
                  <a:spcPts val="0"/>
                </a:spcBef>
                <a:defRPr b="0" sz="3400">
                  <a:latin typeface="Verdana"/>
                  <a:ea typeface="Verdana"/>
                  <a:cs typeface="Verdana"/>
                  <a:sym typeface="Verdana"/>
                </a:defRPr>
              </a:pPr>
            </a:p>
          </p:txBody>
        </p:sp>
        <p:sp>
          <p:nvSpPr>
            <p:cNvPr id="2280" name="Shape 1134"/>
            <p:cNvSpPr/>
            <p:nvPr/>
          </p:nvSpPr>
          <p:spPr>
            <a:xfrm>
              <a:off x="162757" y="397402"/>
              <a:ext cx="694058" cy="224770"/>
            </a:xfrm>
            <a:prstGeom prst="rect">
              <a:avLst/>
            </a:prstGeom>
            <a:solidFill>
              <a:schemeClr val="accent3"/>
            </a:solidFill>
            <a:ln w="12700" cap="flat">
              <a:noFill/>
              <a:miter lim="400000"/>
            </a:ln>
            <a:effectLst/>
          </p:spPr>
          <p:txBody>
            <a:bodyPr wrap="square" lIns="121918" tIns="121918" rIns="121918" bIns="121918" numCol="1" anchor="ctr">
              <a:noAutofit/>
            </a:bodyPr>
            <a:lstStyle/>
            <a:p>
              <a:pPr>
                <a:lnSpc>
                  <a:spcPct val="100000"/>
                </a:lnSpc>
                <a:spcBef>
                  <a:spcPts val="0"/>
                </a:spcBef>
                <a:defRPr b="0" sz="3400">
                  <a:latin typeface="Verdana"/>
                  <a:ea typeface="Verdana"/>
                  <a:cs typeface="Verdana"/>
                  <a:sym typeface="Verdana"/>
                </a:defRPr>
              </a:pPr>
            </a:p>
          </p:txBody>
        </p:sp>
        <p:sp>
          <p:nvSpPr>
            <p:cNvPr id="2281" name="Shape 1135"/>
            <p:cNvSpPr/>
            <p:nvPr/>
          </p:nvSpPr>
          <p:spPr>
            <a:xfrm>
              <a:off x="162757" y="668049"/>
              <a:ext cx="694058" cy="224770"/>
            </a:xfrm>
            <a:prstGeom prst="rect">
              <a:avLst/>
            </a:prstGeom>
            <a:solidFill>
              <a:schemeClr val="accent3"/>
            </a:solidFill>
            <a:ln w="12700" cap="flat">
              <a:noFill/>
              <a:miter lim="400000"/>
            </a:ln>
            <a:effectLst/>
          </p:spPr>
          <p:txBody>
            <a:bodyPr wrap="square" lIns="121918" tIns="121918" rIns="121918" bIns="121918" numCol="1" anchor="ctr">
              <a:noAutofit/>
            </a:bodyPr>
            <a:lstStyle/>
            <a:p>
              <a:pPr>
                <a:lnSpc>
                  <a:spcPct val="100000"/>
                </a:lnSpc>
                <a:spcBef>
                  <a:spcPts val="0"/>
                </a:spcBef>
                <a:defRPr b="0" sz="3400">
                  <a:latin typeface="Verdana"/>
                  <a:ea typeface="Verdana"/>
                  <a:cs typeface="Verdana"/>
                  <a:sym typeface="Verdana"/>
                </a:defRPr>
              </a:pPr>
            </a:p>
          </p:txBody>
        </p:sp>
      </p:grpSp>
      <p:grpSp>
        <p:nvGrpSpPr>
          <p:cNvPr id="2287" name="Group 1141"/>
          <p:cNvGrpSpPr/>
          <p:nvPr/>
        </p:nvGrpSpPr>
        <p:grpSpPr>
          <a:xfrm>
            <a:off x="6912691" y="12084081"/>
            <a:ext cx="1019697" cy="1019697"/>
            <a:chOff x="0" y="0"/>
            <a:chExt cx="1019696" cy="1019696"/>
          </a:xfrm>
        </p:grpSpPr>
        <p:pic>
          <p:nvPicPr>
            <p:cNvPr id="2283" name="pasted-image.pdf" descr="pasted-image.pdf"/>
            <p:cNvPicPr>
              <a:picLocks noChangeAspect="1"/>
            </p:cNvPicPr>
            <p:nvPr/>
          </p:nvPicPr>
          <p:blipFill>
            <a:blip r:embed="rId4">
              <a:alphaModFix amt="34000"/>
              <a:extLst/>
            </a:blip>
            <a:stretch>
              <a:fillRect/>
            </a:stretch>
          </p:blipFill>
          <p:spPr>
            <a:xfrm>
              <a:off x="-1" y="-1"/>
              <a:ext cx="1019698" cy="1019698"/>
            </a:xfrm>
            <a:prstGeom prst="rect">
              <a:avLst/>
            </a:prstGeom>
            <a:ln w="12700" cap="flat">
              <a:noFill/>
              <a:miter lim="400000"/>
            </a:ln>
            <a:effectLst/>
          </p:spPr>
        </p:pic>
        <p:sp>
          <p:nvSpPr>
            <p:cNvPr id="2284" name="Shape 1138"/>
            <p:cNvSpPr/>
            <p:nvPr/>
          </p:nvSpPr>
          <p:spPr>
            <a:xfrm>
              <a:off x="162757" y="126755"/>
              <a:ext cx="694058" cy="224770"/>
            </a:xfrm>
            <a:prstGeom prst="rect">
              <a:avLst/>
            </a:prstGeom>
            <a:solidFill>
              <a:schemeClr val="accent3"/>
            </a:solidFill>
            <a:ln w="12700" cap="flat">
              <a:noFill/>
              <a:miter lim="400000"/>
            </a:ln>
            <a:effectLst/>
          </p:spPr>
          <p:txBody>
            <a:bodyPr wrap="square" lIns="121918" tIns="121918" rIns="121918" bIns="121918" numCol="1" anchor="ctr">
              <a:noAutofit/>
            </a:bodyPr>
            <a:lstStyle/>
            <a:p>
              <a:pPr>
                <a:lnSpc>
                  <a:spcPct val="100000"/>
                </a:lnSpc>
                <a:spcBef>
                  <a:spcPts val="0"/>
                </a:spcBef>
                <a:defRPr b="0" sz="3400">
                  <a:latin typeface="Verdana"/>
                  <a:ea typeface="Verdana"/>
                  <a:cs typeface="Verdana"/>
                  <a:sym typeface="Verdana"/>
                </a:defRPr>
              </a:pPr>
            </a:p>
          </p:txBody>
        </p:sp>
        <p:sp>
          <p:nvSpPr>
            <p:cNvPr id="2285" name="Shape 1139"/>
            <p:cNvSpPr/>
            <p:nvPr/>
          </p:nvSpPr>
          <p:spPr>
            <a:xfrm>
              <a:off x="162757" y="397402"/>
              <a:ext cx="694058" cy="224770"/>
            </a:xfrm>
            <a:prstGeom prst="rect">
              <a:avLst/>
            </a:prstGeom>
            <a:solidFill>
              <a:schemeClr val="accent3"/>
            </a:solidFill>
            <a:ln w="12700" cap="flat">
              <a:noFill/>
              <a:miter lim="400000"/>
            </a:ln>
            <a:effectLst/>
          </p:spPr>
          <p:txBody>
            <a:bodyPr wrap="square" lIns="121918" tIns="121918" rIns="121918" bIns="121918" numCol="1" anchor="ctr">
              <a:noAutofit/>
            </a:bodyPr>
            <a:lstStyle/>
            <a:p>
              <a:pPr>
                <a:lnSpc>
                  <a:spcPct val="100000"/>
                </a:lnSpc>
                <a:spcBef>
                  <a:spcPts val="0"/>
                </a:spcBef>
                <a:defRPr b="0" sz="3400">
                  <a:latin typeface="Verdana"/>
                  <a:ea typeface="Verdana"/>
                  <a:cs typeface="Verdana"/>
                  <a:sym typeface="Verdana"/>
                </a:defRPr>
              </a:pPr>
            </a:p>
          </p:txBody>
        </p:sp>
        <p:sp>
          <p:nvSpPr>
            <p:cNvPr id="2286" name="Shape 1140"/>
            <p:cNvSpPr/>
            <p:nvPr/>
          </p:nvSpPr>
          <p:spPr>
            <a:xfrm>
              <a:off x="162757" y="668049"/>
              <a:ext cx="694058" cy="224770"/>
            </a:xfrm>
            <a:prstGeom prst="rect">
              <a:avLst/>
            </a:prstGeom>
            <a:solidFill>
              <a:schemeClr val="accent3"/>
            </a:solidFill>
            <a:ln w="12700" cap="flat">
              <a:noFill/>
              <a:miter lim="400000"/>
            </a:ln>
            <a:effectLst/>
          </p:spPr>
          <p:txBody>
            <a:bodyPr wrap="square" lIns="121918" tIns="121918" rIns="121918" bIns="121918" numCol="1" anchor="ctr">
              <a:noAutofit/>
            </a:bodyPr>
            <a:lstStyle/>
            <a:p>
              <a:pPr>
                <a:lnSpc>
                  <a:spcPct val="100000"/>
                </a:lnSpc>
                <a:spcBef>
                  <a:spcPts val="0"/>
                </a:spcBef>
                <a:defRPr b="0" sz="3400">
                  <a:latin typeface="Verdana"/>
                  <a:ea typeface="Verdana"/>
                  <a:cs typeface="Verdana"/>
                  <a:sym typeface="Verdana"/>
                </a:defRPr>
              </a:pPr>
            </a:p>
          </p:txBody>
        </p:sp>
      </p:grpSp>
      <p:sp>
        <p:nvSpPr>
          <p:cNvPr id="2288" name="Shape 1142"/>
          <p:cNvSpPr/>
          <p:nvPr/>
        </p:nvSpPr>
        <p:spPr>
          <a:xfrm>
            <a:off x="15570198" y="10572743"/>
            <a:ext cx="4266960" cy="2"/>
          </a:xfrm>
          <a:prstGeom prst="line">
            <a:avLst/>
          </a:prstGeom>
          <a:ln w="63500">
            <a:solidFill>
              <a:srgbClr val="000000">
                <a:alpha val="34000"/>
              </a:srgbClr>
            </a:solidFill>
            <a:miter lim="400000"/>
            <a:headEnd type="oval"/>
            <a:tailEnd type="triangle"/>
          </a:ln>
        </p:spPr>
        <p:txBody>
          <a:bodyPr lIns="45718" tIns="45718" rIns="45718" bIns="45718"/>
          <a:lstStyle/>
          <a:p>
            <a:pPr>
              <a:defRPr>
                <a:solidFill>
                  <a:srgbClr val="FFFFFF"/>
                </a:solidFill>
              </a:defRPr>
            </a:pPr>
          </a:p>
        </p:txBody>
      </p:sp>
      <p:sp>
        <p:nvSpPr>
          <p:cNvPr id="2289" name="Shape 1143"/>
          <p:cNvSpPr/>
          <p:nvPr/>
        </p:nvSpPr>
        <p:spPr>
          <a:xfrm>
            <a:off x="10255083" y="9170669"/>
            <a:ext cx="5031635" cy="291596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0816"/>
                </a:moveTo>
                <a:lnTo>
                  <a:pt x="10782" y="21600"/>
                </a:lnTo>
                <a:lnTo>
                  <a:pt x="0" y="10847"/>
                </a:lnTo>
                <a:lnTo>
                  <a:pt x="10782" y="0"/>
                </a:lnTo>
                <a:lnTo>
                  <a:pt x="21600" y="10816"/>
                </a:lnTo>
                <a:close/>
              </a:path>
            </a:pathLst>
          </a:custGeom>
          <a:solidFill>
            <a:schemeClr val="accent4">
              <a:alpha val="14000"/>
            </a:schemeClr>
          </a:solidFill>
          <a:ln w="63500">
            <a:solidFill>
              <a:schemeClr val="accent4">
                <a:alpha val="56000"/>
              </a:schemeClr>
            </a:solidFill>
            <a:miter/>
          </a:ln>
        </p:spPr>
        <p:txBody>
          <a:bodyPr lIns="121918" tIns="121918" rIns="121918" bIns="121918"/>
          <a:lstStyle/>
          <a:p>
            <a:pPr>
              <a:lnSpc>
                <a:spcPct val="100000"/>
              </a:lnSpc>
              <a:spcBef>
                <a:spcPts val="0"/>
              </a:spcBef>
              <a:defRPr b="0" sz="3400">
                <a:latin typeface="Verdana"/>
                <a:ea typeface="Verdana"/>
                <a:cs typeface="Verdana"/>
                <a:sym typeface="Verdana"/>
              </a:defRPr>
            </a:pPr>
          </a:p>
        </p:txBody>
      </p:sp>
      <p:pic>
        <p:nvPicPr>
          <p:cNvPr id="2290" name="image48.png" descr="image48.png"/>
          <p:cNvPicPr>
            <a:picLocks noChangeAspect="1"/>
          </p:cNvPicPr>
          <p:nvPr/>
        </p:nvPicPr>
        <p:blipFill>
          <a:blip r:embed="rId3">
            <a:alphaModFix amt="34000"/>
            <a:extLst/>
          </a:blip>
          <a:stretch>
            <a:fillRect/>
          </a:stretch>
        </p:blipFill>
        <p:spPr>
          <a:xfrm>
            <a:off x="19994607" y="10100181"/>
            <a:ext cx="2000263" cy="945125"/>
          </a:xfrm>
          <a:prstGeom prst="rect">
            <a:avLst/>
          </a:prstGeom>
          <a:ln w="12700">
            <a:miter lim="400000"/>
          </a:ln>
        </p:spPr>
      </p:pic>
      <p:grpSp>
        <p:nvGrpSpPr>
          <p:cNvPr id="2295" name="Group 1149"/>
          <p:cNvGrpSpPr/>
          <p:nvPr/>
        </p:nvGrpSpPr>
        <p:grpSpPr>
          <a:xfrm>
            <a:off x="12465369" y="10292973"/>
            <a:ext cx="611225" cy="696702"/>
            <a:chOff x="0" y="0"/>
            <a:chExt cx="611223" cy="696700"/>
          </a:xfrm>
        </p:grpSpPr>
        <p:sp>
          <p:nvSpPr>
            <p:cNvPr id="2291" name="Shape 1145"/>
            <p:cNvSpPr/>
            <p:nvPr/>
          </p:nvSpPr>
          <p:spPr>
            <a:xfrm>
              <a:off x="211052" y="123302"/>
              <a:ext cx="189118" cy="32906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7200"/>
                  </a:lnTo>
                  <a:lnTo>
                    <a:pt x="21600" y="21600"/>
                  </a:lnTo>
                  <a:lnTo>
                    <a:pt x="0" y="14400"/>
                  </a:lnTo>
                  <a:lnTo>
                    <a:pt x="0" y="0"/>
                  </a:lnTo>
                  <a:close/>
                </a:path>
              </a:pathLst>
            </a:custGeom>
            <a:solidFill>
              <a:schemeClr val="accent4"/>
            </a:solidFill>
            <a:ln w="12700" cap="flat">
              <a:noFill/>
              <a:miter lim="400000"/>
            </a:ln>
            <a:effectLst/>
          </p:spPr>
          <p:txBody>
            <a:bodyPr wrap="square" lIns="121918" tIns="121918" rIns="121918" bIns="121918" numCol="1" anchor="t">
              <a:noAutofit/>
            </a:bodyPr>
            <a:lstStyle/>
            <a:p>
              <a:pPr>
                <a:lnSpc>
                  <a:spcPct val="100000"/>
                </a:lnSpc>
                <a:spcBef>
                  <a:spcPts val="0"/>
                </a:spcBef>
                <a:defRPr b="0" sz="2600">
                  <a:latin typeface="Verdana"/>
                  <a:ea typeface="Verdana"/>
                  <a:cs typeface="Verdana"/>
                  <a:sym typeface="Verdana"/>
                </a:defRPr>
              </a:pPr>
            </a:p>
          </p:txBody>
        </p:sp>
        <p:sp>
          <p:nvSpPr>
            <p:cNvPr id="2292" name="Shape 1146"/>
            <p:cNvSpPr/>
            <p:nvPr/>
          </p:nvSpPr>
          <p:spPr>
            <a:xfrm>
              <a:off x="420592" y="123302"/>
              <a:ext cx="190631" cy="32906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7200"/>
                  </a:moveTo>
                  <a:lnTo>
                    <a:pt x="0" y="21600"/>
                  </a:lnTo>
                  <a:lnTo>
                    <a:pt x="21600" y="14400"/>
                  </a:lnTo>
                  <a:lnTo>
                    <a:pt x="21600" y="0"/>
                  </a:lnTo>
                  <a:lnTo>
                    <a:pt x="0" y="7200"/>
                  </a:lnTo>
                  <a:close/>
                </a:path>
              </a:pathLst>
            </a:custGeom>
            <a:solidFill>
              <a:srgbClr val="4040B2"/>
            </a:solidFill>
            <a:ln w="12700" cap="flat">
              <a:noFill/>
              <a:miter lim="400000"/>
            </a:ln>
            <a:effectLst/>
          </p:spPr>
          <p:txBody>
            <a:bodyPr wrap="square" lIns="121918" tIns="121918" rIns="121918" bIns="121918" numCol="1" anchor="t">
              <a:noAutofit/>
            </a:bodyPr>
            <a:lstStyle/>
            <a:p>
              <a:pPr>
                <a:lnSpc>
                  <a:spcPct val="100000"/>
                </a:lnSpc>
                <a:spcBef>
                  <a:spcPts val="0"/>
                </a:spcBef>
                <a:defRPr b="0" sz="2600">
                  <a:latin typeface="Verdana"/>
                  <a:ea typeface="Verdana"/>
                  <a:cs typeface="Verdana"/>
                  <a:sym typeface="Verdana"/>
                </a:defRPr>
              </a:pPr>
            </a:p>
          </p:txBody>
        </p:sp>
        <p:sp>
          <p:nvSpPr>
            <p:cNvPr id="2293" name="Shape 1147"/>
            <p:cNvSpPr/>
            <p:nvPr/>
          </p:nvSpPr>
          <p:spPr>
            <a:xfrm>
              <a:off x="-1" y="-1"/>
              <a:ext cx="189875" cy="33057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4384"/>
                  </a:lnTo>
                  <a:lnTo>
                    <a:pt x="21600" y="21600"/>
                  </a:lnTo>
                  <a:lnTo>
                    <a:pt x="21600" y="7216"/>
                  </a:lnTo>
                  <a:lnTo>
                    <a:pt x="0" y="0"/>
                  </a:lnTo>
                  <a:close/>
                </a:path>
              </a:pathLst>
            </a:custGeom>
            <a:solidFill>
              <a:schemeClr val="accent4"/>
            </a:solidFill>
            <a:ln w="12700" cap="flat">
              <a:noFill/>
              <a:miter lim="400000"/>
            </a:ln>
            <a:effectLst/>
          </p:spPr>
          <p:txBody>
            <a:bodyPr wrap="square" lIns="121918" tIns="121918" rIns="121918" bIns="121918" numCol="1" anchor="t">
              <a:noAutofit/>
            </a:bodyPr>
            <a:lstStyle/>
            <a:p>
              <a:pPr>
                <a:lnSpc>
                  <a:spcPct val="100000"/>
                </a:lnSpc>
                <a:spcBef>
                  <a:spcPts val="0"/>
                </a:spcBef>
                <a:defRPr b="0" sz="2600">
                  <a:latin typeface="Verdana"/>
                  <a:ea typeface="Verdana"/>
                  <a:cs typeface="Verdana"/>
                  <a:sym typeface="Verdana"/>
                </a:defRPr>
              </a:pPr>
            </a:p>
          </p:txBody>
        </p:sp>
        <p:sp>
          <p:nvSpPr>
            <p:cNvPr id="2294" name="Shape 1148"/>
            <p:cNvSpPr/>
            <p:nvPr/>
          </p:nvSpPr>
          <p:spPr>
            <a:xfrm>
              <a:off x="211052" y="366882"/>
              <a:ext cx="189118" cy="32981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4417"/>
                  </a:moveTo>
                  <a:lnTo>
                    <a:pt x="21600" y="21600"/>
                  </a:lnTo>
                  <a:lnTo>
                    <a:pt x="21600" y="7233"/>
                  </a:lnTo>
                  <a:lnTo>
                    <a:pt x="0" y="0"/>
                  </a:lnTo>
                  <a:lnTo>
                    <a:pt x="0" y="14417"/>
                  </a:lnTo>
                  <a:close/>
                </a:path>
              </a:pathLst>
            </a:custGeom>
            <a:solidFill>
              <a:schemeClr val="accent4"/>
            </a:solidFill>
            <a:ln w="12700" cap="flat">
              <a:noFill/>
              <a:miter lim="400000"/>
            </a:ln>
            <a:effectLst/>
          </p:spPr>
          <p:txBody>
            <a:bodyPr wrap="square" lIns="121918" tIns="121918" rIns="121918" bIns="121918" numCol="1" anchor="t">
              <a:noAutofit/>
            </a:bodyPr>
            <a:lstStyle/>
            <a:p>
              <a:pPr>
                <a:lnSpc>
                  <a:spcPct val="100000"/>
                </a:lnSpc>
                <a:spcBef>
                  <a:spcPts val="0"/>
                </a:spcBef>
                <a:defRPr b="0" sz="2600">
                  <a:latin typeface="Verdana"/>
                  <a:ea typeface="Verdana"/>
                  <a:cs typeface="Verdana"/>
                  <a:sym typeface="Verdana"/>
                </a:defRPr>
              </a:pPr>
            </a:p>
          </p:txBody>
        </p:sp>
      </p:grpSp>
      <p:sp>
        <p:nvSpPr>
          <p:cNvPr id="2296" name="Shape 1150"/>
          <p:cNvSpPr txBox="1"/>
          <p:nvPr/>
        </p:nvSpPr>
        <p:spPr>
          <a:xfrm>
            <a:off x="1985685" y="7455251"/>
            <a:ext cx="2557734" cy="639233"/>
          </a:xfrm>
          <a:prstGeom prst="rect">
            <a:avLst/>
          </a:prstGeom>
          <a:ln w="12700">
            <a:miter lim="400000"/>
          </a:ln>
          <a:extLst>
            <a:ext uri="{C572A759-6A51-4108-AA02-DFA0A04FC94B}">
              <ma14:wrappingTextBoxFlag xmlns:ma14="http://schemas.microsoft.com/office/mac/drawingml/2011/main" val="1"/>
            </a:ext>
          </a:extLst>
        </p:spPr>
        <p:txBody>
          <a:bodyPr lIns="135466" tIns="135466" rIns="135466" bIns="135466" anchor="ctr">
            <a:spAutoFit/>
          </a:bodyPr>
          <a:lstStyle>
            <a:lvl1pPr algn="ctr">
              <a:lnSpc>
                <a:spcPct val="100000"/>
              </a:lnSpc>
              <a:spcBef>
                <a:spcPts val="0"/>
              </a:spcBef>
              <a:defRPr sz="2400">
                <a:latin typeface="Tahoma"/>
                <a:ea typeface="Tahoma"/>
                <a:cs typeface="Tahoma"/>
                <a:sym typeface="Tahoma"/>
              </a:defRPr>
            </a:lvl1pPr>
          </a:lstStyle>
          <a:p>
            <a:pPr/>
            <a:r>
              <a:t>DEVELOPERS</a:t>
            </a:r>
          </a:p>
        </p:txBody>
      </p:sp>
      <p:grpSp>
        <p:nvGrpSpPr>
          <p:cNvPr id="2303" name="Group 1157"/>
          <p:cNvGrpSpPr/>
          <p:nvPr/>
        </p:nvGrpSpPr>
        <p:grpSpPr>
          <a:xfrm>
            <a:off x="3463840" y="8956115"/>
            <a:ext cx="681100" cy="2866538"/>
            <a:chOff x="0" y="0"/>
            <a:chExt cx="681099" cy="2866537"/>
          </a:xfrm>
        </p:grpSpPr>
        <p:sp>
          <p:nvSpPr>
            <p:cNvPr id="2297" name="Shape 1151"/>
            <p:cNvSpPr/>
            <p:nvPr/>
          </p:nvSpPr>
          <p:spPr>
            <a:xfrm>
              <a:off x="149253" y="1040372"/>
              <a:ext cx="387919" cy="38741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8" tIns="121918" rIns="121918" bIns="121918" numCol="1" anchor="ctr">
              <a:noAutofit/>
            </a:bodyPr>
            <a:lstStyle/>
            <a:p>
              <a:pPr defTabSz="1219200">
                <a:lnSpc>
                  <a:spcPct val="100000"/>
                </a:lnSpc>
                <a:spcBef>
                  <a:spcPts val="0"/>
                </a:spcBef>
                <a:defRPr b="0">
                  <a:solidFill>
                    <a:srgbClr val="FFFFFF"/>
                  </a:solidFill>
                  <a:latin typeface="Arial"/>
                  <a:ea typeface="Arial"/>
                  <a:cs typeface="Arial"/>
                  <a:sym typeface="Arial"/>
                </a:defRPr>
              </a:pPr>
            </a:p>
          </p:txBody>
        </p:sp>
        <p:sp>
          <p:nvSpPr>
            <p:cNvPr id="2298" name="Shape 1152"/>
            <p:cNvSpPr/>
            <p:nvPr/>
          </p:nvSpPr>
          <p:spPr>
            <a:xfrm>
              <a:off x="-1" y="1439642"/>
              <a:ext cx="681101" cy="38741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8" tIns="121918" rIns="121918" bIns="121918" numCol="1" anchor="t">
              <a:noAutofit/>
            </a:bodyPr>
            <a:lstStyle/>
            <a:p>
              <a:pPr defTabSz="1219200">
                <a:lnSpc>
                  <a:spcPct val="100000"/>
                </a:lnSpc>
                <a:spcBef>
                  <a:spcPts val="0"/>
                </a:spcBef>
                <a:defRPr b="0">
                  <a:solidFill>
                    <a:srgbClr val="FFFFFF"/>
                  </a:solidFill>
                  <a:latin typeface="Arial"/>
                  <a:ea typeface="Arial"/>
                  <a:cs typeface="Arial"/>
                  <a:sym typeface="Arial"/>
                </a:defRPr>
              </a:pPr>
            </a:p>
          </p:txBody>
        </p:sp>
        <p:sp>
          <p:nvSpPr>
            <p:cNvPr id="2299" name="Shape 1153"/>
            <p:cNvSpPr/>
            <p:nvPr/>
          </p:nvSpPr>
          <p:spPr>
            <a:xfrm>
              <a:off x="149253" y="2079852"/>
              <a:ext cx="387919" cy="38741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8" tIns="121918" rIns="121918" bIns="121918" numCol="1" anchor="ctr">
              <a:noAutofit/>
            </a:bodyPr>
            <a:lstStyle/>
            <a:p>
              <a:pPr defTabSz="1219200">
                <a:lnSpc>
                  <a:spcPct val="100000"/>
                </a:lnSpc>
                <a:spcBef>
                  <a:spcPts val="0"/>
                </a:spcBef>
                <a:defRPr b="0">
                  <a:solidFill>
                    <a:srgbClr val="FFFFFF"/>
                  </a:solidFill>
                  <a:latin typeface="Arial"/>
                  <a:ea typeface="Arial"/>
                  <a:cs typeface="Arial"/>
                  <a:sym typeface="Arial"/>
                </a:defRPr>
              </a:pPr>
            </a:p>
          </p:txBody>
        </p:sp>
        <p:sp>
          <p:nvSpPr>
            <p:cNvPr id="2300" name="Shape 1154"/>
            <p:cNvSpPr/>
            <p:nvPr/>
          </p:nvSpPr>
          <p:spPr>
            <a:xfrm>
              <a:off x="-1" y="2479123"/>
              <a:ext cx="681101" cy="38741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8" tIns="121918" rIns="121918" bIns="121918" numCol="1" anchor="t">
              <a:noAutofit/>
            </a:bodyPr>
            <a:lstStyle/>
            <a:p>
              <a:pPr defTabSz="1219200">
                <a:lnSpc>
                  <a:spcPct val="100000"/>
                </a:lnSpc>
                <a:spcBef>
                  <a:spcPts val="0"/>
                </a:spcBef>
                <a:defRPr b="0">
                  <a:solidFill>
                    <a:srgbClr val="FFFFFF"/>
                  </a:solidFill>
                  <a:latin typeface="Arial"/>
                  <a:ea typeface="Arial"/>
                  <a:cs typeface="Arial"/>
                  <a:sym typeface="Arial"/>
                </a:defRPr>
              </a:pPr>
            </a:p>
          </p:txBody>
        </p:sp>
        <p:sp>
          <p:nvSpPr>
            <p:cNvPr id="2301" name="Shape 1155"/>
            <p:cNvSpPr/>
            <p:nvPr/>
          </p:nvSpPr>
          <p:spPr>
            <a:xfrm>
              <a:off x="149253" y="-1"/>
              <a:ext cx="387919" cy="38741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8" tIns="121918" rIns="121918" bIns="121918" numCol="1" anchor="ctr">
              <a:noAutofit/>
            </a:bodyPr>
            <a:lstStyle/>
            <a:p>
              <a:pPr defTabSz="1219200">
                <a:lnSpc>
                  <a:spcPct val="100000"/>
                </a:lnSpc>
                <a:spcBef>
                  <a:spcPts val="0"/>
                </a:spcBef>
                <a:defRPr b="0">
                  <a:solidFill>
                    <a:srgbClr val="FFFFFF"/>
                  </a:solidFill>
                  <a:latin typeface="Arial"/>
                  <a:ea typeface="Arial"/>
                  <a:cs typeface="Arial"/>
                  <a:sym typeface="Arial"/>
                </a:defRPr>
              </a:pPr>
            </a:p>
          </p:txBody>
        </p:sp>
        <p:sp>
          <p:nvSpPr>
            <p:cNvPr id="2302" name="Shape 1156"/>
            <p:cNvSpPr/>
            <p:nvPr/>
          </p:nvSpPr>
          <p:spPr>
            <a:xfrm>
              <a:off x="-1" y="399270"/>
              <a:ext cx="681101" cy="38741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8" tIns="121918" rIns="121918" bIns="121918" numCol="1" anchor="t">
              <a:noAutofit/>
            </a:bodyPr>
            <a:lstStyle/>
            <a:p>
              <a:pPr defTabSz="1219200">
                <a:lnSpc>
                  <a:spcPct val="100000"/>
                </a:lnSpc>
                <a:spcBef>
                  <a:spcPts val="0"/>
                </a:spcBef>
                <a:defRPr b="0">
                  <a:solidFill>
                    <a:srgbClr val="FFFFFF"/>
                  </a:solidFill>
                  <a:latin typeface="Arial"/>
                  <a:ea typeface="Arial"/>
                  <a:cs typeface="Arial"/>
                  <a:sym typeface="Arial"/>
                </a:defRPr>
              </a:pPr>
            </a:p>
          </p:txBody>
        </p:sp>
      </p:grpSp>
      <p:sp>
        <p:nvSpPr>
          <p:cNvPr id="2304" name="Shape 1158"/>
          <p:cNvSpPr txBox="1"/>
          <p:nvPr/>
        </p:nvSpPr>
        <p:spPr>
          <a:xfrm>
            <a:off x="2159235" y="12060848"/>
            <a:ext cx="2210635" cy="639233"/>
          </a:xfrm>
          <a:prstGeom prst="rect">
            <a:avLst/>
          </a:prstGeom>
          <a:ln w="12700">
            <a:miter lim="400000"/>
          </a:ln>
          <a:extLst>
            <a:ext uri="{C572A759-6A51-4108-AA02-DFA0A04FC94B}">
              <ma14:wrappingTextBoxFlag xmlns:ma14="http://schemas.microsoft.com/office/mac/drawingml/2011/main" val="1"/>
            </a:ext>
          </a:extLst>
        </p:spPr>
        <p:txBody>
          <a:bodyPr lIns="135466" tIns="135466" rIns="135466" bIns="135466" anchor="ctr">
            <a:spAutoFit/>
          </a:bodyPr>
          <a:lstStyle>
            <a:lvl1pPr>
              <a:lnSpc>
                <a:spcPct val="100000"/>
              </a:lnSpc>
              <a:spcBef>
                <a:spcPts val="0"/>
              </a:spcBef>
              <a:defRPr sz="2400">
                <a:solidFill>
                  <a:schemeClr val="accent3"/>
                </a:solidFill>
                <a:latin typeface="Tahoma"/>
                <a:ea typeface="Tahoma"/>
                <a:cs typeface="Tahoma"/>
                <a:sym typeface="Tahoma"/>
              </a:defRPr>
            </a:lvl1pPr>
          </a:lstStyle>
          <a:p>
            <a:pPr/>
            <a:r>
              <a:t>OPERATORS</a:t>
            </a:r>
          </a:p>
        </p:txBody>
      </p:sp>
      <p:sp>
        <p:nvSpPr>
          <p:cNvPr id="2305" name="Shape 1159"/>
          <p:cNvSpPr/>
          <p:nvPr/>
        </p:nvSpPr>
        <p:spPr>
          <a:xfrm>
            <a:off x="10249674" y="5400046"/>
            <a:ext cx="5031633" cy="291596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0816"/>
                </a:moveTo>
                <a:lnTo>
                  <a:pt x="10782" y="21600"/>
                </a:lnTo>
                <a:lnTo>
                  <a:pt x="0" y="10847"/>
                </a:lnTo>
                <a:lnTo>
                  <a:pt x="10782" y="0"/>
                </a:lnTo>
                <a:lnTo>
                  <a:pt x="21600" y="10816"/>
                </a:lnTo>
                <a:close/>
              </a:path>
            </a:pathLst>
          </a:custGeom>
          <a:solidFill>
            <a:schemeClr val="accent4">
              <a:alpha val="2800"/>
            </a:schemeClr>
          </a:solidFill>
          <a:ln w="63500">
            <a:solidFill>
              <a:schemeClr val="accent4">
                <a:alpha val="11200"/>
              </a:schemeClr>
            </a:solidFill>
            <a:miter/>
          </a:ln>
        </p:spPr>
        <p:txBody>
          <a:bodyPr lIns="121918" tIns="121918" rIns="121918" bIns="121918"/>
          <a:lstStyle/>
          <a:p>
            <a:pPr>
              <a:lnSpc>
                <a:spcPct val="100000"/>
              </a:lnSpc>
              <a:spcBef>
                <a:spcPts val="0"/>
              </a:spcBef>
              <a:defRPr b="0" sz="3400">
                <a:latin typeface="Verdana"/>
                <a:ea typeface="Verdana"/>
                <a:cs typeface="Verdana"/>
                <a:sym typeface="Verdana"/>
              </a:defRPr>
            </a:pPr>
          </a:p>
        </p:txBody>
      </p:sp>
      <p:sp>
        <p:nvSpPr>
          <p:cNvPr id="2306" name="Shape 1160"/>
          <p:cNvSpPr/>
          <p:nvPr/>
        </p:nvSpPr>
        <p:spPr>
          <a:xfrm>
            <a:off x="10207496" y="8382365"/>
            <a:ext cx="5031635" cy="291596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0816"/>
                </a:moveTo>
                <a:lnTo>
                  <a:pt x="10782" y="21600"/>
                </a:lnTo>
                <a:lnTo>
                  <a:pt x="0" y="10847"/>
                </a:lnTo>
                <a:lnTo>
                  <a:pt x="10782" y="0"/>
                </a:lnTo>
                <a:lnTo>
                  <a:pt x="21600" y="10816"/>
                </a:lnTo>
                <a:close/>
              </a:path>
            </a:pathLst>
          </a:custGeom>
          <a:solidFill>
            <a:schemeClr val="accent4">
              <a:alpha val="2800"/>
            </a:schemeClr>
          </a:solidFill>
          <a:ln w="63500">
            <a:solidFill>
              <a:schemeClr val="accent4">
                <a:alpha val="11200"/>
              </a:schemeClr>
            </a:solidFill>
            <a:miter/>
          </a:ln>
        </p:spPr>
        <p:txBody>
          <a:bodyPr lIns="121918" tIns="121918" rIns="121918" bIns="121918"/>
          <a:lstStyle/>
          <a:p>
            <a:pPr>
              <a:lnSpc>
                <a:spcPct val="100000"/>
              </a:lnSpc>
              <a:spcBef>
                <a:spcPts val="0"/>
              </a:spcBef>
              <a:defRPr b="0" sz="3400">
                <a:latin typeface="Verdana"/>
                <a:ea typeface="Verdana"/>
                <a:cs typeface="Verdana"/>
                <a:sym typeface="Verdana"/>
              </a:defRPr>
            </a:pPr>
          </a:p>
        </p:txBody>
      </p:sp>
      <p:sp>
        <p:nvSpPr>
          <p:cNvPr id="2307" name="Shape 1161"/>
          <p:cNvSpPr/>
          <p:nvPr/>
        </p:nvSpPr>
        <p:spPr>
          <a:xfrm>
            <a:off x="10302671" y="9984375"/>
            <a:ext cx="5031633" cy="291596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0816"/>
                </a:moveTo>
                <a:lnTo>
                  <a:pt x="10782" y="21600"/>
                </a:lnTo>
                <a:lnTo>
                  <a:pt x="0" y="10847"/>
                </a:lnTo>
                <a:lnTo>
                  <a:pt x="10782" y="0"/>
                </a:lnTo>
                <a:lnTo>
                  <a:pt x="21600" y="10816"/>
                </a:lnTo>
                <a:close/>
              </a:path>
            </a:pathLst>
          </a:custGeom>
          <a:solidFill>
            <a:schemeClr val="accent4">
              <a:alpha val="2800"/>
            </a:schemeClr>
          </a:solidFill>
          <a:ln w="63500">
            <a:solidFill>
              <a:schemeClr val="accent4">
                <a:alpha val="11200"/>
              </a:schemeClr>
            </a:solidFill>
            <a:miter/>
          </a:ln>
        </p:spPr>
        <p:txBody>
          <a:bodyPr lIns="121918" tIns="121918" rIns="121918" bIns="121918"/>
          <a:lstStyle/>
          <a:p>
            <a:pPr>
              <a:lnSpc>
                <a:spcPct val="100000"/>
              </a:lnSpc>
              <a:spcBef>
                <a:spcPts val="0"/>
              </a:spcBef>
              <a:defRPr b="0" sz="3400">
                <a:latin typeface="Verdana"/>
                <a:ea typeface="Verdana"/>
                <a:cs typeface="Verdana"/>
                <a:sym typeface="Verdana"/>
              </a:defRPr>
            </a:pPr>
          </a:p>
        </p:txBody>
      </p:sp>
      <p:grpSp>
        <p:nvGrpSpPr>
          <p:cNvPr id="2314" name="Group 1168"/>
          <p:cNvGrpSpPr/>
          <p:nvPr/>
        </p:nvGrpSpPr>
        <p:grpSpPr>
          <a:xfrm>
            <a:off x="3463840" y="4368875"/>
            <a:ext cx="681100" cy="2866538"/>
            <a:chOff x="0" y="0"/>
            <a:chExt cx="681099" cy="2866537"/>
          </a:xfrm>
        </p:grpSpPr>
        <p:sp>
          <p:nvSpPr>
            <p:cNvPr id="2308" name="Shape 1162"/>
            <p:cNvSpPr/>
            <p:nvPr/>
          </p:nvSpPr>
          <p:spPr>
            <a:xfrm>
              <a:off x="149253" y="1040372"/>
              <a:ext cx="387919" cy="38741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8" tIns="121918" rIns="121918" bIns="121918" numCol="1" anchor="ctr">
              <a:noAutofit/>
            </a:bodyPr>
            <a:lstStyle/>
            <a:p>
              <a:pPr defTabSz="1219200">
                <a:lnSpc>
                  <a:spcPct val="100000"/>
                </a:lnSpc>
                <a:spcBef>
                  <a:spcPts val="0"/>
                </a:spcBef>
                <a:defRPr b="0">
                  <a:solidFill>
                    <a:srgbClr val="FFFFFF"/>
                  </a:solidFill>
                  <a:latin typeface="Arial"/>
                  <a:ea typeface="Arial"/>
                  <a:cs typeface="Arial"/>
                  <a:sym typeface="Arial"/>
                </a:defRPr>
              </a:pPr>
            </a:p>
          </p:txBody>
        </p:sp>
        <p:sp>
          <p:nvSpPr>
            <p:cNvPr id="2309" name="Shape 1163"/>
            <p:cNvSpPr/>
            <p:nvPr/>
          </p:nvSpPr>
          <p:spPr>
            <a:xfrm>
              <a:off x="-1" y="1439642"/>
              <a:ext cx="681101" cy="38741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8" tIns="121918" rIns="121918" bIns="121918" numCol="1" anchor="t">
              <a:noAutofit/>
            </a:bodyPr>
            <a:lstStyle/>
            <a:p>
              <a:pPr defTabSz="1219200">
                <a:lnSpc>
                  <a:spcPct val="100000"/>
                </a:lnSpc>
                <a:spcBef>
                  <a:spcPts val="0"/>
                </a:spcBef>
                <a:defRPr b="0">
                  <a:solidFill>
                    <a:srgbClr val="FFFFFF"/>
                  </a:solidFill>
                  <a:latin typeface="Arial"/>
                  <a:ea typeface="Arial"/>
                  <a:cs typeface="Arial"/>
                  <a:sym typeface="Arial"/>
                </a:defRPr>
              </a:pPr>
            </a:p>
          </p:txBody>
        </p:sp>
        <p:sp>
          <p:nvSpPr>
            <p:cNvPr id="2310" name="Shape 1164"/>
            <p:cNvSpPr/>
            <p:nvPr/>
          </p:nvSpPr>
          <p:spPr>
            <a:xfrm>
              <a:off x="149253" y="2079852"/>
              <a:ext cx="387919" cy="38741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8" tIns="121918" rIns="121918" bIns="121918" numCol="1" anchor="ctr">
              <a:noAutofit/>
            </a:bodyPr>
            <a:lstStyle/>
            <a:p>
              <a:pPr defTabSz="1219200">
                <a:lnSpc>
                  <a:spcPct val="100000"/>
                </a:lnSpc>
                <a:spcBef>
                  <a:spcPts val="0"/>
                </a:spcBef>
                <a:defRPr b="0">
                  <a:solidFill>
                    <a:srgbClr val="FFFFFF"/>
                  </a:solidFill>
                  <a:latin typeface="Arial"/>
                  <a:ea typeface="Arial"/>
                  <a:cs typeface="Arial"/>
                  <a:sym typeface="Arial"/>
                </a:defRPr>
              </a:pPr>
            </a:p>
          </p:txBody>
        </p:sp>
        <p:sp>
          <p:nvSpPr>
            <p:cNvPr id="2311" name="Shape 1165"/>
            <p:cNvSpPr/>
            <p:nvPr/>
          </p:nvSpPr>
          <p:spPr>
            <a:xfrm>
              <a:off x="-1" y="2479123"/>
              <a:ext cx="681101" cy="38741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8" tIns="121918" rIns="121918" bIns="121918" numCol="1" anchor="t">
              <a:noAutofit/>
            </a:bodyPr>
            <a:lstStyle/>
            <a:p>
              <a:pPr defTabSz="1219200">
                <a:lnSpc>
                  <a:spcPct val="100000"/>
                </a:lnSpc>
                <a:spcBef>
                  <a:spcPts val="0"/>
                </a:spcBef>
                <a:defRPr b="0">
                  <a:solidFill>
                    <a:srgbClr val="FFFFFF"/>
                  </a:solidFill>
                  <a:latin typeface="Arial"/>
                  <a:ea typeface="Arial"/>
                  <a:cs typeface="Arial"/>
                  <a:sym typeface="Arial"/>
                </a:defRPr>
              </a:pPr>
            </a:p>
          </p:txBody>
        </p:sp>
        <p:sp>
          <p:nvSpPr>
            <p:cNvPr id="2312" name="Shape 1166"/>
            <p:cNvSpPr/>
            <p:nvPr/>
          </p:nvSpPr>
          <p:spPr>
            <a:xfrm>
              <a:off x="149253" y="-1"/>
              <a:ext cx="387919" cy="38741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8" tIns="121918" rIns="121918" bIns="121918" numCol="1" anchor="ctr">
              <a:noAutofit/>
            </a:bodyPr>
            <a:lstStyle/>
            <a:p>
              <a:pPr defTabSz="1219200">
                <a:lnSpc>
                  <a:spcPct val="100000"/>
                </a:lnSpc>
                <a:spcBef>
                  <a:spcPts val="0"/>
                </a:spcBef>
                <a:defRPr b="0">
                  <a:solidFill>
                    <a:srgbClr val="FFFFFF"/>
                  </a:solidFill>
                  <a:latin typeface="Arial"/>
                  <a:ea typeface="Arial"/>
                  <a:cs typeface="Arial"/>
                  <a:sym typeface="Arial"/>
                </a:defRPr>
              </a:pPr>
            </a:p>
          </p:txBody>
        </p:sp>
        <p:sp>
          <p:nvSpPr>
            <p:cNvPr id="2313" name="Shape 1167"/>
            <p:cNvSpPr/>
            <p:nvPr/>
          </p:nvSpPr>
          <p:spPr>
            <a:xfrm>
              <a:off x="-1" y="399270"/>
              <a:ext cx="681101" cy="38741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8" tIns="121918" rIns="121918" bIns="121918" numCol="1" anchor="t">
              <a:noAutofit/>
            </a:bodyPr>
            <a:lstStyle/>
            <a:p>
              <a:pPr defTabSz="1219200">
                <a:lnSpc>
                  <a:spcPct val="100000"/>
                </a:lnSpc>
                <a:spcBef>
                  <a:spcPts val="0"/>
                </a:spcBef>
                <a:defRPr b="0">
                  <a:solidFill>
                    <a:srgbClr val="FFFFFF"/>
                  </a:solidFill>
                  <a:latin typeface="Arial"/>
                  <a:ea typeface="Arial"/>
                  <a:cs typeface="Arial"/>
                  <a:sym typeface="Arial"/>
                </a:defRPr>
              </a:pPr>
            </a:p>
          </p:txBody>
        </p:sp>
      </p:grpSp>
      <p:grpSp>
        <p:nvGrpSpPr>
          <p:cNvPr id="2321" name="Group 1175"/>
          <p:cNvGrpSpPr/>
          <p:nvPr/>
        </p:nvGrpSpPr>
        <p:grpSpPr>
          <a:xfrm>
            <a:off x="5990201" y="11553336"/>
            <a:ext cx="1270003" cy="1270003"/>
            <a:chOff x="0" y="0"/>
            <a:chExt cx="1270002" cy="1270002"/>
          </a:xfrm>
        </p:grpSpPr>
        <p:sp>
          <p:nvSpPr>
            <p:cNvPr id="2315" name="Shape 1169"/>
            <p:cNvSpPr/>
            <p:nvPr/>
          </p:nvSpPr>
          <p:spPr>
            <a:xfrm>
              <a:off x="-1" y="-1"/>
              <a:ext cx="1270004" cy="1270004"/>
            </a:xfrm>
            <a:prstGeom prst="ellipse">
              <a:avLst/>
            </a:prstGeom>
            <a:solidFill>
              <a:srgbClr val="FFFFFF"/>
            </a:solidFill>
            <a:ln w="25400" cap="flat">
              <a:solidFill>
                <a:srgbClr val="A7A7A7"/>
              </a:solidFill>
              <a:prstDash val="solid"/>
              <a:miter lim="800000"/>
            </a:ln>
            <a:effectLst/>
          </p:spPr>
          <p:txBody>
            <a:bodyPr wrap="square" lIns="121918" tIns="121918" rIns="121918" bIns="121918" numCol="1" anchor="ctr">
              <a:noAutofit/>
            </a:bodyPr>
            <a:lstStyle/>
            <a:p>
              <a:pPr>
                <a:lnSpc>
                  <a:spcPct val="100000"/>
                </a:lnSpc>
                <a:spcBef>
                  <a:spcPts val="0"/>
                </a:spcBef>
                <a:defRPr b="0" sz="3400">
                  <a:latin typeface="Verdana"/>
                  <a:ea typeface="Verdana"/>
                  <a:cs typeface="Verdana"/>
                  <a:sym typeface="Verdana"/>
                </a:defRPr>
              </a:pPr>
            </a:p>
          </p:txBody>
        </p:sp>
        <p:grpSp>
          <p:nvGrpSpPr>
            <p:cNvPr id="2320" name="Group 1174"/>
            <p:cNvGrpSpPr/>
            <p:nvPr/>
          </p:nvGrpSpPr>
          <p:grpSpPr>
            <a:xfrm>
              <a:off x="116500" y="159352"/>
              <a:ext cx="1011602" cy="976698"/>
              <a:chOff x="0" y="0"/>
              <a:chExt cx="1011601" cy="976697"/>
            </a:xfrm>
          </p:grpSpPr>
          <p:sp>
            <p:nvSpPr>
              <p:cNvPr id="2316" name="Shape 1170"/>
              <p:cNvSpPr/>
              <p:nvPr/>
            </p:nvSpPr>
            <p:spPr>
              <a:xfrm>
                <a:off x="215973" y="881947"/>
                <a:ext cx="584444" cy="9475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cubicBezTo>
                      <a:pt x="18532" y="13722"/>
                      <a:pt x="14817" y="21600"/>
                      <a:pt x="10820" y="21600"/>
                    </a:cubicBezTo>
                    <a:cubicBezTo>
                      <a:pt x="6823" y="21600"/>
                      <a:pt x="3109" y="13722"/>
                      <a:pt x="0" y="0"/>
                    </a:cubicBezTo>
                  </a:path>
                </a:pathLst>
              </a:custGeom>
              <a:noFill/>
              <a:ln w="25400" cap="flat">
                <a:solidFill>
                  <a:srgbClr val="DDDDDD"/>
                </a:solidFill>
                <a:prstDash val="solid"/>
                <a:miter lim="800000"/>
                <a:tailEnd type="triangle" w="med" len="med"/>
              </a:ln>
              <a:effectLst/>
            </p:spPr>
            <p:txBody>
              <a:bodyPr wrap="square" lIns="121918" tIns="121918" rIns="121918" bIns="121918" numCol="1" anchor="t">
                <a:noAutofit/>
              </a:bodyPr>
              <a:lstStyle/>
              <a:p>
                <a:pPr defTabSz="1219200">
                  <a:lnSpc>
                    <a:spcPct val="100000"/>
                  </a:lnSpc>
                  <a:spcBef>
                    <a:spcPts val="0"/>
                  </a:spcBef>
                  <a:defRPr b="0">
                    <a:solidFill>
                      <a:srgbClr val="FFFFFF"/>
                    </a:solidFill>
                    <a:latin typeface="Arial"/>
                    <a:ea typeface="Arial"/>
                    <a:cs typeface="Arial"/>
                    <a:sym typeface="Arial"/>
                  </a:defRPr>
                </a:pPr>
              </a:p>
            </p:txBody>
          </p:sp>
          <p:sp>
            <p:nvSpPr>
              <p:cNvPr id="2317" name="Shape 1171"/>
              <p:cNvSpPr/>
              <p:nvPr/>
            </p:nvSpPr>
            <p:spPr>
              <a:xfrm>
                <a:off x="0" y="-1"/>
                <a:ext cx="310881" cy="47344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cubicBezTo>
                      <a:pt x="0" y="21501"/>
                      <a:pt x="0" y="21402"/>
                      <a:pt x="0" y="21352"/>
                    </a:cubicBezTo>
                    <a:cubicBezTo>
                      <a:pt x="0" y="11692"/>
                      <a:pt x="8881" y="3517"/>
                      <a:pt x="21600" y="0"/>
                    </a:cubicBezTo>
                  </a:path>
                </a:pathLst>
              </a:custGeom>
              <a:noFill/>
              <a:ln w="25400" cap="flat">
                <a:solidFill>
                  <a:srgbClr val="DDDDDD"/>
                </a:solidFill>
                <a:prstDash val="solid"/>
                <a:miter lim="800000"/>
                <a:tailEnd type="triangle" w="med" len="med"/>
              </a:ln>
              <a:effectLst/>
            </p:spPr>
            <p:txBody>
              <a:bodyPr wrap="square" lIns="121918" tIns="121918" rIns="121918" bIns="121918" numCol="1" anchor="t">
                <a:noAutofit/>
              </a:bodyPr>
              <a:lstStyle/>
              <a:p>
                <a:pPr defTabSz="1219200">
                  <a:lnSpc>
                    <a:spcPct val="100000"/>
                  </a:lnSpc>
                  <a:spcBef>
                    <a:spcPts val="0"/>
                  </a:spcBef>
                  <a:defRPr b="0">
                    <a:solidFill>
                      <a:srgbClr val="FFFFFF"/>
                    </a:solidFill>
                    <a:latin typeface="Arial"/>
                    <a:ea typeface="Arial"/>
                    <a:cs typeface="Arial"/>
                    <a:sym typeface="Arial"/>
                  </a:defRPr>
                </a:pPr>
              </a:p>
            </p:txBody>
          </p:sp>
          <p:sp>
            <p:nvSpPr>
              <p:cNvPr id="2318" name="Shape 1172"/>
              <p:cNvSpPr/>
              <p:nvPr/>
            </p:nvSpPr>
            <p:spPr>
              <a:xfrm>
                <a:off x="724715" y="9586"/>
                <a:ext cx="286887" cy="46384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cubicBezTo>
                      <a:pt x="21600" y="21498"/>
                      <a:pt x="21600" y="21397"/>
                      <a:pt x="21600" y="21346"/>
                    </a:cubicBezTo>
                    <a:cubicBezTo>
                      <a:pt x="21600" y="11944"/>
                      <a:pt x="12715" y="3761"/>
                      <a:pt x="0" y="0"/>
                    </a:cubicBezTo>
                  </a:path>
                </a:pathLst>
              </a:custGeom>
              <a:noFill/>
              <a:ln w="25400" cap="flat">
                <a:solidFill>
                  <a:srgbClr val="DDDDDD"/>
                </a:solidFill>
                <a:prstDash val="solid"/>
                <a:miter lim="800000"/>
                <a:headEnd type="triangle" w="med" len="med"/>
              </a:ln>
              <a:effectLst/>
            </p:spPr>
            <p:txBody>
              <a:bodyPr wrap="square" lIns="121918" tIns="121918" rIns="121918" bIns="121918" numCol="1" anchor="t">
                <a:noAutofit/>
              </a:bodyPr>
              <a:lstStyle/>
              <a:p>
                <a:pPr defTabSz="1219200">
                  <a:lnSpc>
                    <a:spcPct val="100000"/>
                  </a:lnSpc>
                  <a:spcBef>
                    <a:spcPts val="0"/>
                  </a:spcBef>
                  <a:defRPr b="0">
                    <a:solidFill>
                      <a:srgbClr val="FFFFFF"/>
                    </a:solidFill>
                    <a:latin typeface="Arial"/>
                    <a:ea typeface="Arial"/>
                    <a:cs typeface="Arial"/>
                    <a:sym typeface="Arial"/>
                  </a:defRPr>
                </a:pPr>
              </a:p>
            </p:txBody>
          </p:sp>
          <p:sp>
            <p:nvSpPr>
              <p:cNvPr id="2319" name="Shape 1173"/>
              <p:cNvSpPr/>
              <p:nvPr/>
            </p:nvSpPr>
            <p:spPr>
              <a:xfrm>
                <a:off x="130920" y="88802"/>
                <a:ext cx="762005" cy="762003"/>
              </a:xfrm>
              <a:prstGeom prst="ellipse">
                <a:avLst/>
              </a:prstGeom>
              <a:solidFill>
                <a:srgbClr val="DDDDDD"/>
              </a:solidFill>
              <a:ln w="25400" cap="flat">
                <a:solidFill>
                  <a:srgbClr val="DDDDDD"/>
                </a:solidFill>
                <a:prstDash val="solid"/>
                <a:miter lim="800000"/>
              </a:ln>
              <a:effectLst/>
            </p:spPr>
            <p:txBody>
              <a:bodyPr wrap="square" lIns="121918" tIns="121918" rIns="121918" bIns="121918" numCol="1" anchor="ctr">
                <a:noAutofit/>
              </a:bodyPr>
              <a:lstStyle/>
              <a:p>
                <a:pPr>
                  <a:lnSpc>
                    <a:spcPct val="100000"/>
                  </a:lnSpc>
                  <a:spcBef>
                    <a:spcPts val="0"/>
                  </a:spcBef>
                  <a:defRPr b="0" sz="3400">
                    <a:latin typeface="Verdana"/>
                    <a:ea typeface="Verdana"/>
                    <a:cs typeface="Verdana"/>
                    <a:sym typeface="Verdana"/>
                  </a:defRPr>
                </a:pPr>
              </a:p>
            </p:txBody>
          </p:sp>
        </p:grpSp>
      </p:grpSp>
      <p:sp>
        <p:nvSpPr>
          <p:cNvPr id="2322" name="Shape 1176"/>
          <p:cNvSpPr txBox="1"/>
          <p:nvPr/>
        </p:nvSpPr>
        <p:spPr>
          <a:xfrm>
            <a:off x="5990201" y="11914016"/>
            <a:ext cx="1270002" cy="523239"/>
          </a:xfrm>
          <a:prstGeom prst="rect">
            <a:avLst/>
          </a:prstGeom>
          <a:ln w="12700">
            <a:miter lim="400000"/>
          </a:ln>
          <a:extLst>
            <a:ext uri="{C572A759-6A51-4108-AA02-DFA0A04FC94B}">
              <ma14:wrappingTextBoxFlag xmlns:ma14="http://schemas.microsoft.com/office/mac/drawingml/2011/main" val="1"/>
            </a:ext>
          </a:extLst>
        </p:spPr>
        <p:txBody>
          <a:bodyPr lIns="121918" tIns="121918" rIns="121918" bIns="121918" anchor="b">
            <a:spAutoFit/>
          </a:bodyPr>
          <a:lstStyle>
            <a:lvl1pPr algn="ctr">
              <a:lnSpc>
                <a:spcPct val="150000"/>
              </a:lnSpc>
              <a:spcBef>
                <a:spcPts val="0"/>
              </a:spcBef>
              <a:defRPr cap="all" sz="1800">
                <a:solidFill>
                  <a:srgbClr val="44546A"/>
                </a:solidFill>
                <a:latin typeface="Verdana"/>
                <a:ea typeface="Verdana"/>
                <a:cs typeface="Verdana"/>
                <a:sym typeface="Verdana"/>
              </a:defRPr>
            </a:lvl1pPr>
          </a:lstStyle>
          <a:p>
            <a:pPr/>
            <a:r>
              <a:t>VCS</a:t>
            </a:r>
          </a:p>
        </p:txBody>
      </p:sp>
      <p:sp>
        <p:nvSpPr>
          <p:cNvPr id="2323" name="Shape 1177"/>
          <p:cNvSpPr/>
          <p:nvPr/>
        </p:nvSpPr>
        <p:spPr>
          <a:xfrm>
            <a:off x="17277793" y="5395690"/>
            <a:ext cx="651800" cy="651799"/>
          </a:xfrm>
          <a:prstGeom prst="line">
            <a:avLst/>
          </a:prstGeom>
          <a:ln w="63500">
            <a:solidFill>
              <a:srgbClr val="000000">
                <a:alpha val="34000"/>
              </a:srgbClr>
            </a:solidFill>
            <a:miter lim="400000"/>
          </a:ln>
        </p:spPr>
        <p:txBody>
          <a:bodyPr lIns="45718" tIns="45718" rIns="45718" bIns="45718"/>
          <a:lstStyle/>
          <a:p>
            <a:pPr>
              <a:defRPr>
                <a:solidFill>
                  <a:srgbClr val="FFFFFF"/>
                </a:solidFill>
              </a:defRPr>
            </a:pPr>
          </a:p>
        </p:txBody>
      </p:sp>
      <p:sp>
        <p:nvSpPr>
          <p:cNvPr id="2324" name="Shape 1178"/>
          <p:cNvSpPr/>
          <p:nvPr/>
        </p:nvSpPr>
        <p:spPr>
          <a:xfrm>
            <a:off x="15570198" y="6880205"/>
            <a:ext cx="2433481" cy="2"/>
          </a:xfrm>
          <a:prstGeom prst="line">
            <a:avLst/>
          </a:prstGeom>
          <a:ln w="63500">
            <a:solidFill>
              <a:srgbClr val="000000">
                <a:alpha val="34000"/>
              </a:srgbClr>
            </a:solidFill>
            <a:miter lim="400000"/>
            <a:headEnd type="oval"/>
          </a:ln>
        </p:spPr>
        <p:txBody>
          <a:bodyPr lIns="45718" tIns="45718" rIns="45718" bIns="45718"/>
          <a:lstStyle/>
          <a:p>
            <a:pPr>
              <a:defRPr>
                <a:solidFill>
                  <a:srgbClr val="FFFFFF"/>
                </a:solidFill>
              </a:defRPr>
            </a:pPr>
          </a:p>
        </p:txBody>
      </p:sp>
      <p:sp>
        <p:nvSpPr>
          <p:cNvPr id="2325" name="Shape 1179"/>
          <p:cNvSpPr/>
          <p:nvPr/>
        </p:nvSpPr>
        <p:spPr>
          <a:xfrm>
            <a:off x="15570198" y="5382990"/>
            <a:ext cx="1726260" cy="2"/>
          </a:xfrm>
          <a:prstGeom prst="line">
            <a:avLst/>
          </a:prstGeom>
          <a:ln w="63500">
            <a:solidFill>
              <a:srgbClr val="000000">
                <a:alpha val="34000"/>
              </a:srgbClr>
            </a:solidFill>
            <a:miter lim="400000"/>
            <a:headEnd type="oval"/>
          </a:ln>
        </p:spPr>
        <p:txBody>
          <a:bodyPr lIns="45718" tIns="45718" rIns="45718" bIns="45718"/>
          <a:lstStyle/>
          <a:p>
            <a:pPr>
              <a:defRPr>
                <a:solidFill>
                  <a:srgbClr val="FFFFFF"/>
                </a:solidFill>
              </a:defRPr>
            </a:pPr>
          </a:p>
        </p:txBody>
      </p:sp>
      <p:sp>
        <p:nvSpPr>
          <p:cNvPr id="2326" name="Shape 1180"/>
          <p:cNvSpPr/>
          <p:nvPr/>
        </p:nvSpPr>
        <p:spPr>
          <a:xfrm flipV="1">
            <a:off x="17990010" y="6095998"/>
            <a:ext cx="629991" cy="797184"/>
          </a:xfrm>
          <a:prstGeom prst="line">
            <a:avLst/>
          </a:prstGeom>
          <a:ln w="63500">
            <a:solidFill>
              <a:srgbClr val="000000">
                <a:alpha val="34000"/>
              </a:srgbClr>
            </a:solidFill>
            <a:miter lim="400000"/>
          </a:ln>
        </p:spPr>
        <p:txBody>
          <a:bodyPr lIns="45718" tIns="45718" rIns="45718" bIns="45718"/>
          <a:lstStyle/>
          <a:p>
            <a:pPr>
              <a:defRPr>
                <a:solidFill>
                  <a:srgbClr val="FFFFFF"/>
                </a:solidFill>
              </a:defRPr>
            </a:pPr>
          </a:p>
        </p:txBody>
      </p:sp>
      <p:sp>
        <p:nvSpPr>
          <p:cNvPr id="2327" name="Shape 1181"/>
          <p:cNvSpPr/>
          <p:nvPr/>
        </p:nvSpPr>
        <p:spPr>
          <a:xfrm>
            <a:off x="17244243" y="9892258"/>
            <a:ext cx="651799" cy="651800"/>
          </a:xfrm>
          <a:prstGeom prst="line">
            <a:avLst/>
          </a:prstGeom>
          <a:ln w="63500">
            <a:solidFill>
              <a:srgbClr val="000000">
                <a:alpha val="34000"/>
              </a:srgbClr>
            </a:solidFill>
            <a:miter lim="400000"/>
          </a:ln>
        </p:spPr>
        <p:txBody>
          <a:bodyPr lIns="45718" tIns="45718" rIns="45718" bIns="45718"/>
          <a:lstStyle/>
          <a:p>
            <a:pPr>
              <a:defRPr>
                <a:solidFill>
                  <a:srgbClr val="FFFFFF"/>
                </a:solidFill>
              </a:defRPr>
            </a:pPr>
          </a:p>
        </p:txBody>
      </p:sp>
      <p:sp>
        <p:nvSpPr>
          <p:cNvPr id="2328" name="Shape 1182"/>
          <p:cNvSpPr/>
          <p:nvPr/>
        </p:nvSpPr>
        <p:spPr>
          <a:xfrm>
            <a:off x="15570199" y="11376776"/>
            <a:ext cx="2399928" cy="2"/>
          </a:xfrm>
          <a:prstGeom prst="line">
            <a:avLst/>
          </a:prstGeom>
          <a:ln w="63500">
            <a:solidFill>
              <a:srgbClr val="000000">
                <a:alpha val="34000"/>
              </a:srgbClr>
            </a:solidFill>
            <a:miter lim="400000"/>
            <a:headEnd type="oval"/>
          </a:ln>
        </p:spPr>
        <p:txBody>
          <a:bodyPr lIns="45718" tIns="45718" rIns="45718" bIns="45718"/>
          <a:lstStyle/>
          <a:p>
            <a:pPr>
              <a:defRPr>
                <a:solidFill>
                  <a:srgbClr val="FFFFFF"/>
                </a:solidFill>
              </a:defRPr>
            </a:pPr>
          </a:p>
        </p:txBody>
      </p:sp>
      <p:sp>
        <p:nvSpPr>
          <p:cNvPr id="2329" name="Shape 1183"/>
          <p:cNvSpPr/>
          <p:nvPr/>
        </p:nvSpPr>
        <p:spPr>
          <a:xfrm>
            <a:off x="15570200" y="9879558"/>
            <a:ext cx="1692706" cy="2"/>
          </a:xfrm>
          <a:prstGeom prst="line">
            <a:avLst/>
          </a:prstGeom>
          <a:ln w="63500">
            <a:solidFill>
              <a:srgbClr val="000000">
                <a:alpha val="34000"/>
              </a:srgbClr>
            </a:solidFill>
            <a:miter lim="400000"/>
            <a:headEnd type="oval"/>
          </a:ln>
        </p:spPr>
        <p:txBody>
          <a:bodyPr lIns="45718" tIns="45718" rIns="45718" bIns="45718"/>
          <a:lstStyle/>
          <a:p>
            <a:pPr>
              <a:defRPr>
                <a:solidFill>
                  <a:srgbClr val="FFFFFF"/>
                </a:solidFill>
              </a:defRPr>
            </a:pPr>
          </a:p>
        </p:txBody>
      </p:sp>
      <p:sp>
        <p:nvSpPr>
          <p:cNvPr id="2330" name="Shape 1184"/>
          <p:cNvSpPr/>
          <p:nvPr/>
        </p:nvSpPr>
        <p:spPr>
          <a:xfrm flipV="1">
            <a:off x="17956459" y="10592568"/>
            <a:ext cx="629991" cy="797184"/>
          </a:xfrm>
          <a:prstGeom prst="line">
            <a:avLst/>
          </a:prstGeom>
          <a:ln w="63500">
            <a:solidFill>
              <a:srgbClr val="000000">
                <a:alpha val="34000"/>
              </a:srgbClr>
            </a:solidFill>
            <a:miter lim="400000"/>
          </a:ln>
        </p:spPr>
        <p:txBody>
          <a:bodyPr lIns="45718" tIns="45718" rIns="45718" bIns="45718"/>
          <a:lstStyle/>
          <a:p>
            <a:pPr>
              <a:defRPr>
                <a:solidFill>
                  <a:srgbClr val="FFFFFF"/>
                </a:solidFill>
              </a:defRPr>
            </a:pPr>
          </a:p>
        </p:txBody>
      </p:sp>
    </p:spTree>
  </p:cSld>
  <p:clrMapOvr>
    <a:masterClrMapping/>
  </p:clrMapOvr>
  <p:transition xmlns:p14="http://schemas.microsoft.com/office/powerpoint/2010/main" spd="med" advClick="1"/>
</p:sld>
</file>

<file path=ppt/slides/slide14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34" name="Text Placeholder 1"/>
          <p:cNvSpPr txBox="1"/>
          <p:nvPr>
            <p:ph type="body" sz="quarter" idx="1"/>
          </p:nvPr>
        </p:nvSpPr>
        <p:spPr>
          <a:xfrm>
            <a:off x="7997753" y="7527558"/>
            <a:ext cx="13027165" cy="2184402"/>
          </a:xfrm>
          <a:prstGeom prst="rect">
            <a:avLst/>
          </a:prstGeom>
        </p:spPr>
        <p:txBody>
          <a:bodyPr/>
          <a:lstStyle/>
          <a:p>
            <a:pPr/>
          </a:p>
        </p:txBody>
      </p:sp>
      <p:sp>
        <p:nvSpPr>
          <p:cNvPr id="2335" name="Title 2"/>
          <p:cNvSpPr txBox="1"/>
          <p:nvPr>
            <p:ph type="title"/>
          </p:nvPr>
        </p:nvSpPr>
        <p:spPr>
          <a:xfrm>
            <a:off x="7996235" y="4148299"/>
            <a:ext cx="13030202" cy="3315759"/>
          </a:xfrm>
          <a:prstGeom prst="rect">
            <a:avLst/>
          </a:prstGeom>
        </p:spPr>
        <p:txBody>
          <a:bodyPr/>
          <a:lstStyle/>
          <a:p>
            <a:pPr/>
            <a:r>
              <a:t>Demo</a:t>
            </a:r>
          </a:p>
        </p:txBody>
      </p:sp>
    </p:spTree>
  </p:cSld>
  <p:clrMapOvr>
    <a:masterClrMapping/>
  </p:clrMapOvr>
  <p:transition xmlns:p14="http://schemas.microsoft.com/office/powerpoint/2010/main" spd="med" advClick="1"/>
</p:sld>
</file>

<file path=ppt/slides/slide14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37" name="Text Placeholder 1"/>
          <p:cNvSpPr txBox="1"/>
          <p:nvPr>
            <p:ph type="body" sz="quarter" idx="1"/>
          </p:nvPr>
        </p:nvSpPr>
        <p:spPr>
          <a:xfrm>
            <a:off x="7996235" y="7540258"/>
            <a:ext cx="12890739" cy="2184402"/>
          </a:xfrm>
          <a:prstGeom prst="rect">
            <a:avLst/>
          </a:prstGeom>
        </p:spPr>
        <p:txBody>
          <a:bodyPr/>
          <a:lstStyle/>
          <a:p>
            <a:pPr/>
          </a:p>
        </p:txBody>
      </p:sp>
      <p:sp>
        <p:nvSpPr>
          <p:cNvPr id="2338" name="Title 2"/>
          <p:cNvSpPr txBox="1"/>
          <p:nvPr>
            <p:ph type="title"/>
          </p:nvPr>
        </p:nvSpPr>
        <p:spPr>
          <a:xfrm>
            <a:off x="7996235" y="4148299"/>
            <a:ext cx="13030202" cy="3315759"/>
          </a:xfrm>
          <a:prstGeom prst="rect">
            <a:avLst/>
          </a:prstGeom>
        </p:spPr>
        <p:txBody>
          <a:bodyPr/>
          <a:lstStyle/>
          <a:p>
            <a:pPr/>
            <a:r>
              <a:t>Questions?</a:t>
            </a:r>
          </a:p>
        </p:txBody>
      </p:sp>
    </p:spTree>
  </p:cSld>
  <p:clrMapOvr>
    <a:masterClrMapping/>
  </p:clrMapOvr>
  <p:transition xmlns:p14="http://schemas.microsoft.com/office/powerpoint/2010/main" spd="med" advClick="1"/>
</p:sld>
</file>

<file path=ppt/slides/slide14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Tree>
  </p:cSld>
  <p:clrMapOvr>
    <a:masterClrMapping/>
  </p:clrMapOvr>
  <p:transition xmlns:p14="http://schemas.microsoft.com/office/powerpoint/2010/main" spd="med" advClick="1"/>
</p:sld>
</file>

<file path=ppt/slides/slide14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41" name="Text Placeholder 1"/>
          <p:cNvSpPr txBox="1"/>
          <p:nvPr>
            <p:ph type="body" sz="quarter" idx="1"/>
          </p:nvPr>
        </p:nvSpPr>
        <p:spPr>
          <a:xfrm>
            <a:off x="7996235" y="7540258"/>
            <a:ext cx="12890739" cy="2184402"/>
          </a:xfrm>
          <a:prstGeom prst="rect">
            <a:avLst/>
          </a:prstGeom>
        </p:spPr>
        <p:txBody>
          <a:bodyPr/>
          <a:lstStyle/>
          <a:p>
            <a:pPr/>
          </a:p>
        </p:txBody>
      </p:sp>
      <p:sp>
        <p:nvSpPr>
          <p:cNvPr id="2342" name="Title 2"/>
          <p:cNvSpPr txBox="1"/>
          <p:nvPr>
            <p:ph type="title"/>
          </p:nvPr>
        </p:nvSpPr>
        <p:spPr>
          <a:xfrm>
            <a:off x="7996235" y="4148299"/>
            <a:ext cx="13030202" cy="3315759"/>
          </a:xfrm>
          <a:prstGeom prst="rect">
            <a:avLst/>
          </a:prstGeom>
        </p:spPr>
        <p:txBody>
          <a:bodyPr/>
          <a:lstStyle/>
          <a:p>
            <a:pPr/>
            <a:r>
              <a:t>Workspaces</a:t>
            </a:r>
            <a:br/>
          </a:p>
        </p:txBody>
      </p:sp>
    </p:spTree>
  </p:cSld>
  <p:clrMapOvr>
    <a:masterClrMapping/>
  </p:clrMapOvr>
  <p:transition xmlns:p14="http://schemas.microsoft.com/office/powerpoint/2010/main" spd="med" advClick="1"/>
</p:sld>
</file>

<file path=ppt/slides/slide14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44" name="Shape 1188"/>
          <p:cNvSpPr/>
          <p:nvPr/>
        </p:nvSpPr>
        <p:spPr>
          <a:xfrm>
            <a:off x="4954754" y="7795046"/>
            <a:ext cx="5524058" cy="2"/>
          </a:xfrm>
          <a:prstGeom prst="line">
            <a:avLst/>
          </a:prstGeom>
          <a:ln w="63500">
            <a:solidFill>
              <a:srgbClr val="000000"/>
            </a:solidFill>
            <a:miter/>
          </a:ln>
        </p:spPr>
        <p:txBody>
          <a:bodyPr lIns="45718" tIns="45718" rIns="45718" bIns="45718"/>
          <a:lstStyle/>
          <a:p>
            <a:pPr>
              <a:defRPr>
                <a:solidFill>
                  <a:srgbClr val="FFFFFF"/>
                </a:solidFill>
              </a:defRPr>
            </a:pPr>
          </a:p>
        </p:txBody>
      </p:sp>
      <p:sp>
        <p:nvSpPr>
          <p:cNvPr id="2345" name="Shape 1189"/>
          <p:cNvSpPr/>
          <p:nvPr/>
        </p:nvSpPr>
        <p:spPr>
          <a:xfrm flipV="1">
            <a:off x="10477611" y="7771204"/>
            <a:ext cx="2" cy="2650968"/>
          </a:xfrm>
          <a:prstGeom prst="line">
            <a:avLst/>
          </a:prstGeom>
          <a:ln w="63500">
            <a:solidFill>
              <a:srgbClr val="000000"/>
            </a:solidFill>
            <a:miter/>
          </a:ln>
        </p:spPr>
        <p:txBody>
          <a:bodyPr lIns="45718" tIns="45718" rIns="45718" bIns="45718"/>
          <a:lstStyle/>
          <a:p>
            <a:pPr>
              <a:defRPr>
                <a:solidFill>
                  <a:srgbClr val="FFFFFF"/>
                </a:solidFill>
              </a:defRPr>
            </a:pPr>
          </a:p>
        </p:txBody>
      </p:sp>
      <p:sp>
        <p:nvSpPr>
          <p:cNvPr id="2346" name="Shape 1190"/>
          <p:cNvSpPr/>
          <p:nvPr/>
        </p:nvSpPr>
        <p:spPr>
          <a:xfrm>
            <a:off x="3044854" y="8504236"/>
            <a:ext cx="7065569" cy="2"/>
          </a:xfrm>
          <a:prstGeom prst="line">
            <a:avLst/>
          </a:prstGeom>
          <a:ln w="63500">
            <a:solidFill>
              <a:schemeClr val="accent3"/>
            </a:solidFill>
            <a:miter/>
          </a:ln>
        </p:spPr>
        <p:txBody>
          <a:bodyPr lIns="45718" tIns="45718" rIns="45718" bIns="45718"/>
          <a:lstStyle/>
          <a:p>
            <a:pPr>
              <a:defRPr>
                <a:solidFill>
                  <a:srgbClr val="FFFFFF"/>
                </a:solidFill>
              </a:defRPr>
            </a:pPr>
          </a:p>
        </p:txBody>
      </p:sp>
      <p:sp>
        <p:nvSpPr>
          <p:cNvPr id="2347" name="Shape 1191"/>
          <p:cNvSpPr/>
          <p:nvPr/>
        </p:nvSpPr>
        <p:spPr>
          <a:xfrm flipV="1">
            <a:off x="10064519" y="8527615"/>
            <a:ext cx="2" cy="1784531"/>
          </a:xfrm>
          <a:prstGeom prst="line">
            <a:avLst/>
          </a:prstGeom>
          <a:ln w="63500">
            <a:solidFill>
              <a:schemeClr val="accent3"/>
            </a:solidFill>
            <a:miter/>
          </a:ln>
        </p:spPr>
        <p:txBody>
          <a:bodyPr lIns="45718" tIns="45718" rIns="45718" bIns="45718"/>
          <a:lstStyle/>
          <a:p>
            <a:pPr>
              <a:defRPr>
                <a:solidFill>
                  <a:srgbClr val="FFFFFF"/>
                </a:solidFill>
              </a:defRPr>
            </a:pPr>
          </a:p>
        </p:txBody>
      </p:sp>
      <p:sp>
        <p:nvSpPr>
          <p:cNvPr id="2348" name="Shape 1192"/>
          <p:cNvSpPr/>
          <p:nvPr/>
        </p:nvSpPr>
        <p:spPr>
          <a:xfrm>
            <a:off x="1372374" y="3356885"/>
            <a:ext cx="7467601" cy="9146283"/>
          </a:xfrm>
          <a:prstGeom prst="rect">
            <a:avLst/>
          </a:prstGeom>
          <a:gradFill>
            <a:gsLst>
              <a:gs pos="0">
                <a:srgbClr val="FFFFFF">
                  <a:alpha val="44001"/>
                </a:srgbClr>
              </a:gs>
              <a:gs pos="100000">
                <a:srgbClr val="EEEEEE">
                  <a:alpha val="44001"/>
                </a:srgbClr>
              </a:gs>
            </a:gsLst>
            <a:lin ang="16200000"/>
          </a:gradFill>
          <a:ln w="12700">
            <a:miter lim="400000"/>
          </a:ln>
        </p:spPr>
        <p:txBody>
          <a:bodyPr lIns="121918" tIns="121918" rIns="121918" bIns="121918" anchor="ctr"/>
          <a:lstStyle/>
          <a:p>
            <a:pPr>
              <a:lnSpc>
                <a:spcPct val="100000"/>
              </a:lnSpc>
              <a:spcBef>
                <a:spcPts val="0"/>
              </a:spcBef>
              <a:defRPr b="0" sz="3400">
                <a:latin typeface="Verdana"/>
                <a:ea typeface="Verdana"/>
                <a:cs typeface="Verdana"/>
                <a:sym typeface="Verdana"/>
              </a:defRPr>
            </a:pPr>
          </a:p>
        </p:txBody>
      </p:sp>
      <p:sp>
        <p:nvSpPr>
          <p:cNvPr id="2349" name="Shape 1193"/>
          <p:cNvSpPr/>
          <p:nvPr/>
        </p:nvSpPr>
        <p:spPr>
          <a:xfrm>
            <a:off x="10255083" y="9170669"/>
            <a:ext cx="5031635" cy="291596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0816"/>
                </a:moveTo>
                <a:lnTo>
                  <a:pt x="10782" y="21600"/>
                </a:lnTo>
                <a:lnTo>
                  <a:pt x="0" y="10847"/>
                </a:lnTo>
                <a:lnTo>
                  <a:pt x="10782" y="0"/>
                </a:lnTo>
                <a:lnTo>
                  <a:pt x="21600" y="10816"/>
                </a:lnTo>
                <a:close/>
              </a:path>
            </a:pathLst>
          </a:custGeom>
          <a:solidFill>
            <a:schemeClr val="accent4">
              <a:alpha val="14000"/>
            </a:schemeClr>
          </a:solidFill>
          <a:ln w="63500">
            <a:solidFill>
              <a:schemeClr val="accent4">
                <a:alpha val="56000"/>
              </a:schemeClr>
            </a:solidFill>
            <a:miter/>
          </a:ln>
        </p:spPr>
        <p:txBody>
          <a:bodyPr lIns="121918" tIns="121918" rIns="121918" bIns="121918"/>
          <a:lstStyle/>
          <a:p>
            <a:pPr>
              <a:lnSpc>
                <a:spcPct val="100000"/>
              </a:lnSpc>
              <a:spcBef>
                <a:spcPts val="0"/>
              </a:spcBef>
              <a:defRPr b="0" sz="3400">
                <a:latin typeface="Verdana"/>
                <a:ea typeface="Verdana"/>
                <a:cs typeface="Verdana"/>
                <a:sym typeface="Verdana"/>
              </a:defRPr>
            </a:pPr>
          </a:p>
        </p:txBody>
      </p:sp>
      <p:grpSp>
        <p:nvGrpSpPr>
          <p:cNvPr id="2352" name="Shape 1194"/>
          <p:cNvGrpSpPr/>
          <p:nvPr/>
        </p:nvGrpSpPr>
        <p:grpSpPr>
          <a:xfrm>
            <a:off x="14211275" y="10118800"/>
            <a:ext cx="2557733" cy="1019647"/>
            <a:chOff x="0" y="0"/>
            <a:chExt cx="2557732" cy="1019645"/>
          </a:xfrm>
        </p:grpSpPr>
        <p:sp>
          <p:nvSpPr>
            <p:cNvPr id="2350" name="Rectangle"/>
            <p:cNvSpPr/>
            <p:nvPr/>
          </p:nvSpPr>
          <p:spPr>
            <a:xfrm>
              <a:off x="-1" y="0"/>
              <a:ext cx="2557734" cy="1019646"/>
            </a:xfrm>
            <a:prstGeom prst="rect">
              <a:avLst/>
            </a:prstGeom>
            <a:solidFill>
              <a:schemeClr val="accent4"/>
            </a:solidFill>
            <a:ln w="12700" cap="flat">
              <a:noFill/>
              <a:miter lim="400000"/>
            </a:ln>
            <a:effectLst>
              <a:outerShdw sx="100000" sy="100000" kx="0" ky="0" algn="b" rotWithShape="0" blurRad="38100" dist="25400" dir="5400000">
                <a:srgbClr val="000000">
                  <a:alpha val="50000"/>
                </a:srgbClr>
              </a:outerShdw>
            </a:effectLst>
          </p:spPr>
          <p:txBody>
            <a:bodyPr wrap="square" lIns="121918" tIns="121918" rIns="121918" bIns="121918" numCol="1" anchor="ctr">
              <a:noAutofit/>
            </a:bodyPr>
            <a:lstStyle/>
            <a:p>
              <a:pPr algn="ctr" defTabSz="825500">
                <a:lnSpc>
                  <a:spcPct val="100000"/>
                </a:lnSpc>
                <a:spcBef>
                  <a:spcPts val="0"/>
                </a:spcBef>
                <a:defRPr b="0" sz="3700">
                  <a:solidFill>
                    <a:srgbClr val="FFFFFF"/>
                  </a:solidFill>
                  <a:latin typeface="Klavika Basic"/>
                  <a:ea typeface="Klavika Basic"/>
                  <a:cs typeface="Klavika Basic"/>
                  <a:sym typeface="Klavika Basic"/>
                </a:defRPr>
              </a:pPr>
            </a:p>
          </p:txBody>
        </p:sp>
        <p:sp>
          <p:nvSpPr>
            <p:cNvPr id="2351" name="Provider"/>
            <p:cNvSpPr txBox="1"/>
            <p:nvPr/>
          </p:nvSpPr>
          <p:spPr>
            <a:xfrm>
              <a:off x="-1" y="179623"/>
              <a:ext cx="2557734" cy="6604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lgn="ctr" defTabSz="825500">
                <a:lnSpc>
                  <a:spcPct val="100000"/>
                </a:lnSpc>
                <a:spcBef>
                  <a:spcPts val="0"/>
                </a:spcBef>
                <a:defRPr b="0" sz="3700">
                  <a:solidFill>
                    <a:srgbClr val="FFFFFF"/>
                  </a:solidFill>
                  <a:latin typeface="Klavika Basic"/>
                  <a:ea typeface="Klavika Basic"/>
                  <a:cs typeface="Klavika Basic"/>
                  <a:sym typeface="Klavika Basic"/>
                </a:defRPr>
              </a:lvl1pPr>
            </a:lstStyle>
            <a:p>
              <a:pPr/>
              <a:r>
                <a:t>Provider</a:t>
              </a:r>
            </a:p>
          </p:txBody>
        </p:sp>
      </p:grpSp>
      <p:grpSp>
        <p:nvGrpSpPr>
          <p:cNvPr id="2355" name="Shape 1195"/>
          <p:cNvGrpSpPr/>
          <p:nvPr/>
        </p:nvGrpSpPr>
        <p:grpSpPr>
          <a:xfrm>
            <a:off x="8772953" y="10118800"/>
            <a:ext cx="2557733" cy="1019647"/>
            <a:chOff x="0" y="0"/>
            <a:chExt cx="2557732" cy="1019645"/>
          </a:xfrm>
        </p:grpSpPr>
        <p:sp>
          <p:nvSpPr>
            <p:cNvPr id="2353" name="Rectangle"/>
            <p:cNvSpPr/>
            <p:nvPr/>
          </p:nvSpPr>
          <p:spPr>
            <a:xfrm>
              <a:off x="-1" y="0"/>
              <a:ext cx="2557734" cy="1019646"/>
            </a:xfrm>
            <a:prstGeom prst="rect">
              <a:avLst/>
            </a:prstGeom>
            <a:solidFill>
              <a:schemeClr val="accent4"/>
            </a:solidFill>
            <a:ln w="12700" cap="flat">
              <a:noFill/>
              <a:miter lim="400000"/>
            </a:ln>
            <a:effectLst>
              <a:outerShdw sx="100000" sy="100000" kx="0" ky="0" algn="b" rotWithShape="0" blurRad="38100" dist="25400" dir="5400000">
                <a:srgbClr val="000000">
                  <a:alpha val="50000"/>
                </a:srgbClr>
              </a:outerShdw>
            </a:effectLst>
          </p:spPr>
          <p:txBody>
            <a:bodyPr wrap="square" lIns="121918" tIns="121918" rIns="121918" bIns="121918" numCol="1" anchor="ctr">
              <a:noAutofit/>
            </a:bodyPr>
            <a:lstStyle/>
            <a:p>
              <a:pPr algn="ctr" defTabSz="825500">
                <a:lnSpc>
                  <a:spcPct val="100000"/>
                </a:lnSpc>
                <a:spcBef>
                  <a:spcPts val="0"/>
                </a:spcBef>
                <a:defRPr b="0" sz="3700">
                  <a:solidFill>
                    <a:srgbClr val="FFFFFF"/>
                  </a:solidFill>
                  <a:latin typeface="Klavika Basic"/>
                  <a:ea typeface="Klavika Basic"/>
                  <a:cs typeface="Klavika Basic"/>
                  <a:sym typeface="Klavika Basic"/>
                </a:defRPr>
              </a:pPr>
            </a:p>
          </p:txBody>
        </p:sp>
        <p:sp>
          <p:nvSpPr>
            <p:cNvPr id="2354" name="Core"/>
            <p:cNvSpPr txBox="1"/>
            <p:nvPr/>
          </p:nvSpPr>
          <p:spPr>
            <a:xfrm>
              <a:off x="-1" y="179623"/>
              <a:ext cx="2557734" cy="6604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lgn="ctr" defTabSz="825500">
                <a:lnSpc>
                  <a:spcPct val="100000"/>
                </a:lnSpc>
                <a:spcBef>
                  <a:spcPts val="0"/>
                </a:spcBef>
                <a:defRPr b="0" sz="3700">
                  <a:solidFill>
                    <a:srgbClr val="FFFFFF"/>
                  </a:solidFill>
                  <a:latin typeface="Klavika Basic"/>
                  <a:ea typeface="Klavika Basic"/>
                  <a:cs typeface="Klavika Basic"/>
                  <a:sym typeface="Klavika Basic"/>
                </a:defRPr>
              </a:lvl1pPr>
            </a:lstStyle>
            <a:p>
              <a:pPr/>
              <a:r>
                <a:t>Core</a:t>
              </a:r>
            </a:p>
          </p:txBody>
        </p:sp>
      </p:grpSp>
      <p:sp>
        <p:nvSpPr>
          <p:cNvPr id="2356" name="Shape 1196"/>
          <p:cNvSpPr/>
          <p:nvPr/>
        </p:nvSpPr>
        <p:spPr>
          <a:xfrm>
            <a:off x="4954754" y="7795046"/>
            <a:ext cx="5524058" cy="2"/>
          </a:xfrm>
          <a:prstGeom prst="line">
            <a:avLst/>
          </a:prstGeom>
          <a:ln w="63500">
            <a:solidFill>
              <a:srgbClr val="000000"/>
            </a:solidFill>
            <a:miter/>
          </a:ln>
        </p:spPr>
        <p:txBody>
          <a:bodyPr lIns="45718" tIns="45718" rIns="45718" bIns="45718"/>
          <a:lstStyle/>
          <a:p>
            <a:pPr>
              <a:defRPr>
                <a:solidFill>
                  <a:srgbClr val="FFFFFF"/>
                </a:solidFill>
              </a:defRPr>
            </a:pPr>
          </a:p>
        </p:txBody>
      </p:sp>
      <p:sp>
        <p:nvSpPr>
          <p:cNvPr id="2357" name="Shape 1197"/>
          <p:cNvSpPr/>
          <p:nvPr/>
        </p:nvSpPr>
        <p:spPr>
          <a:xfrm flipV="1">
            <a:off x="5816865" y="5986007"/>
            <a:ext cx="2" cy="1784530"/>
          </a:xfrm>
          <a:prstGeom prst="line">
            <a:avLst/>
          </a:prstGeom>
          <a:ln w="63500">
            <a:solidFill>
              <a:srgbClr val="000000"/>
            </a:solidFill>
            <a:miter/>
          </a:ln>
        </p:spPr>
        <p:txBody>
          <a:bodyPr lIns="45718" tIns="45718" rIns="45718" bIns="45718"/>
          <a:lstStyle/>
          <a:p>
            <a:pPr>
              <a:defRPr>
                <a:solidFill>
                  <a:srgbClr val="FFFFFF"/>
                </a:solidFill>
              </a:defRPr>
            </a:pPr>
          </a:p>
        </p:txBody>
      </p:sp>
      <p:sp>
        <p:nvSpPr>
          <p:cNvPr id="2358" name="Shape 1198"/>
          <p:cNvSpPr/>
          <p:nvPr/>
        </p:nvSpPr>
        <p:spPr>
          <a:xfrm>
            <a:off x="900668" y="4271235"/>
            <a:ext cx="11353940" cy="2"/>
          </a:xfrm>
          <a:prstGeom prst="line">
            <a:avLst/>
          </a:prstGeom>
          <a:ln w="63500">
            <a:solidFill>
              <a:srgbClr val="FFFFFF"/>
            </a:solidFill>
            <a:miter/>
          </a:ln>
        </p:spPr>
        <p:txBody>
          <a:bodyPr lIns="45718" tIns="45718" rIns="45718" bIns="45718"/>
          <a:lstStyle/>
          <a:p>
            <a:pPr>
              <a:defRPr>
                <a:solidFill>
                  <a:srgbClr val="FFFFFF"/>
                </a:solidFill>
              </a:defRPr>
            </a:pPr>
          </a:p>
        </p:txBody>
      </p:sp>
      <p:grpSp>
        <p:nvGrpSpPr>
          <p:cNvPr id="2365" name="Group 1205"/>
          <p:cNvGrpSpPr/>
          <p:nvPr/>
        </p:nvGrpSpPr>
        <p:grpSpPr>
          <a:xfrm>
            <a:off x="1823967" y="6618227"/>
            <a:ext cx="681100" cy="2866538"/>
            <a:chOff x="0" y="0"/>
            <a:chExt cx="681099" cy="2866537"/>
          </a:xfrm>
        </p:grpSpPr>
        <p:sp>
          <p:nvSpPr>
            <p:cNvPr id="2359" name="Shape 1199"/>
            <p:cNvSpPr/>
            <p:nvPr/>
          </p:nvSpPr>
          <p:spPr>
            <a:xfrm>
              <a:off x="149253" y="1040372"/>
              <a:ext cx="387919" cy="38741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8" tIns="121918" rIns="121918" bIns="121918" numCol="1" anchor="ctr">
              <a:noAutofit/>
            </a:bodyPr>
            <a:lstStyle/>
            <a:p>
              <a:pPr defTabSz="1219200">
                <a:lnSpc>
                  <a:spcPct val="100000"/>
                </a:lnSpc>
                <a:spcBef>
                  <a:spcPts val="0"/>
                </a:spcBef>
                <a:defRPr b="0">
                  <a:solidFill>
                    <a:srgbClr val="FFFFFF"/>
                  </a:solidFill>
                  <a:latin typeface="Arial"/>
                  <a:ea typeface="Arial"/>
                  <a:cs typeface="Arial"/>
                  <a:sym typeface="Arial"/>
                </a:defRPr>
              </a:pPr>
            </a:p>
          </p:txBody>
        </p:sp>
        <p:sp>
          <p:nvSpPr>
            <p:cNvPr id="2360" name="Shape 1200"/>
            <p:cNvSpPr/>
            <p:nvPr/>
          </p:nvSpPr>
          <p:spPr>
            <a:xfrm>
              <a:off x="-1" y="1439642"/>
              <a:ext cx="681101" cy="38741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8" tIns="121918" rIns="121918" bIns="121918" numCol="1" anchor="t">
              <a:noAutofit/>
            </a:bodyPr>
            <a:lstStyle/>
            <a:p>
              <a:pPr defTabSz="1219200">
                <a:lnSpc>
                  <a:spcPct val="100000"/>
                </a:lnSpc>
                <a:spcBef>
                  <a:spcPts val="0"/>
                </a:spcBef>
                <a:defRPr b="0">
                  <a:solidFill>
                    <a:srgbClr val="FFFFFF"/>
                  </a:solidFill>
                  <a:latin typeface="Arial"/>
                  <a:ea typeface="Arial"/>
                  <a:cs typeface="Arial"/>
                  <a:sym typeface="Arial"/>
                </a:defRPr>
              </a:pPr>
            </a:p>
          </p:txBody>
        </p:sp>
        <p:sp>
          <p:nvSpPr>
            <p:cNvPr id="2361" name="Shape 1201"/>
            <p:cNvSpPr/>
            <p:nvPr/>
          </p:nvSpPr>
          <p:spPr>
            <a:xfrm>
              <a:off x="149253" y="2079852"/>
              <a:ext cx="387919" cy="38741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8" tIns="121918" rIns="121918" bIns="121918" numCol="1" anchor="ctr">
              <a:noAutofit/>
            </a:bodyPr>
            <a:lstStyle/>
            <a:p>
              <a:pPr defTabSz="1219200">
                <a:lnSpc>
                  <a:spcPct val="100000"/>
                </a:lnSpc>
                <a:spcBef>
                  <a:spcPts val="0"/>
                </a:spcBef>
                <a:defRPr b="0">
                  <a:solidFill>
                    <a:srgbClr val="FFFFFF"/>
                  </a:solidFill>
                  <a:latin typeface="Arial"/>
                  <a:ea typeface="Arial"/>
                  <a:cs typeface="Arial"/>
                  <a:sym typeface="Arial"/>
                </a:defRPr>
              </a:pPr>
            </a:p>
          </p:txBody>
        </p:sp>
        <p:sp>
          <p:nvSpPr>
            <p:cNvPr id="2362" name="Shape 1202"/>
            <p:cNvSpPr/>
            <p:nvPr/>
          </p:nvSpPr>
          <p:spPr>
            <a:xfrm>
              <a:off x="-1" y="2479123"/>
              <a:ext cx="681101" cy="38741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8" tIns="121918" rIns="121918" bIns="121918" numCol="1" anchor="t">
              <a:noAutofit/>
            </a:bodyPr>
            <a:lstStyle/>
            <a:p>
              <a:pPr defTabSz="1219200">
                <a:lnSpc>
                  <a:spcPct val="100000"/>
                </a:lnSpc>
                <a:spcBef>
                  <a:spcPts val="0"/>
                </a:spcBef>
                <a:defRPr b="0">
                  <a:solidFill>
                    <a:srgbClr val="FFFFFF"/>
                  </a:solidFill>
                  <a:latin typeface="Arial"/>
                  <a:ea typeface="Arial"/>
                  <a:cs typeface="Arial"/>
                  <a:sym typeface="Arial"/>
                </a:defRPr>
              </a:pPr>
            </a:p>
          </p:txBody>
        </p:sp>
        <p:sp>
          <p:nvSpPr>
            <p:cNvPr id="2363" name="Shape 1203"/>
            <p:cNvSpPr/>
            <p:nvPr/>
          </p:nvSpPr>
          <p:spPr>
            <a:xfrm>
              <a:off x="149253" y="-1"/>
              <a:ext cx="387919" cy="38741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8" tIns="121918" rIns="121918" bIns="121918" numCol="1" anchor="ctr">
              <a:noAutofit/>
            </a:bodyPr>
            <a:lstStyle/>
            <a:p>
              <a:pPr defTabSz="1219200">
                <a:lnSpc>
                  <a:spcPct val="100000"/>
                </a:lnSpc>
                <a:spcBef>
                  <a:spcPts val="0"/>
                </a:spcBef>
                <a:defRPr b="0">
                  <a:solidFill>
                    <a:srgbClr val="FFFFFF"/>
                  </a:solidFill>
                  <a:latin typeface="Arial"/>
                  <a:ea typeface="Arial"/>
                  <a:cs typeface="Arial"/>
                  <a:sym typeface="Arial"/>
                </a:defRPr>
              </a:pPr>
            </a:p>
          </p:txBody>
        </p:sp>
        <p:sp>
          <p:nvSpPr>
            <p:cNvPr id="2364" name="Shape 1204"/>
            <p:cNvSpPr/>
            <p:nvPr/>
          </p:nvSpPr>
          <p:spPr>
            <a:xfrm>
              <a:off x="-1" y="399270"/>
              <a:ext cx="681101" cy="38741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8" tIns="121918" rIns="121918" bIns="121918" numCol="1" anchor="t">
              <a:noAutofit/>
            </a:bodyPr>
            <a:lstStyle/>
            <a:p>
              <a:pPr defTabSz="1219200">
                <a:lnSpc>
                  <a:spcPct val="100000"/>
                </a:lnSpc>
                <a:spcBef>
                  <a:spcPts val="0"/>
                </a:spcBef>
                <a:defRPr b="0">
                  <a:solidFill>
                    <a:srgbClr val="FFFFFF"/>
                  </a:solidFill>
                  <a:latin typeface="Arial"/>
                  <a:ea typeface="Arial"/>
                  <a:cs typeface="Arial"/>
                  <a:sym typeface="Arial"/>
                </a:defRPr>
              </a:pPr>
            </a:p>
          </p:txBody>
        </p:sp>
      </p:grpSp>
      <p:sp>
        <p:nvSpPr>
          <p:cNvPr id="2366" name="Shape 1206"/>
          <p:cNvSpPr/>
          <p:nvPr/>
        </p:nvSpPr>
        <p:spPr>
          <a:xfrm flipV="1">
            <a:off x="2725418" y="6594967"/>
            <a:ext cx="2" cy="3108387"/>
          </a:xfrm>
          <a:prstGeom prst="line">
            <a:avLst/>
          </a:prstGeom>
          <a:ln w="63500">
            <a:solidFill>
              <a:schemeClr val="accent3"/>
            </a:solidFill>
            <a:miter/>
            <a:headEnd type="oval"/>
            <a:tailEnd type="oval"/>
          </a:ln>
        </p:spPr>
        <p:txBody>
          <a:bodyPr lIns="45718" tIns="45718" rIns="45718" bIns="45718"/>
          <a:lstStyle/>
          <a:p>
            <a:pPr>
              <a:defRPr>
                <a:solidFill>
                  <a:srgbClr val="FFFFFF"/>
                </a:solidFill>
              </a:defRPr>
            </a:pPr>
          </a:p>
        </p:txBody>
      </p:sp>
      <p:sp>
        <p:nvSpPr>
          <p:cNvPr id="2367" name="Shape 1207"/>
          <p:cNvSpPr/>
          <p:nvPr/>
        </p:nvSpPr>
        <p:spPr>
          <a:xfrm>
            <a:off x="5816865" y="9532652"/>
            <a:ext cx="2" cy="1270003"/>
          </a:xfrm>
          <a:prstGeom prst="line">
            <a:avLst/>
          </a:prstGeom>
          <a:ln w="63500">
            <a:solidFill>
              <a:srgbClr val="DDDDDD"/>
            </a:solidFill>
            <a:miter/>
          </a:ln>
        </p:spPr>
        <p:txBody>
          <a:bodyPr lIns="45718" tIns="45718" rIns="45718" bIns="45718"/>
          <a:lstStyle/>
          <a:p>
            <a:pPr>
              <a:defRPr>
                <a:solidFill>
                  <a:srgbClr val="FFFFFF"/>
                </a:solidFill>
              </a:defRPr>
            </a:pPr>
          </a:p>
        </p:txBody>
      </p:sp>
      <p:sp>
        <p:nvSpPr>
          <p:cNvPr id="2368" name="Shape 1208"/>
          <p:cNvSpPr/>
          <p:nvPr/>
        </p:nvSpPr>
        <p:spPr>
          <a:xfrm>
            <a:off x="1827839" y="11474798"/>
            <a:ext cx="4725400" cy="1390121"/>
          </a:xfrm>
          <a:prstGeom prst="rect">
            <a:avLst/>
          </a:prstGeom>
          <a:solidFill>
            <a:srgbClr val="DDDDDD"/>
          </a:solidFill>
          <a:ln w="12700">
            <a:miter lim="400000"/>
          </a:ln>
        </p:spPr>
        <p:txBody>
          <a:bodyPr lIns="121918" tIns="121918" rIns="121918" bIns="121918" anchor="ctr"/>
          <a:lstStyle/>
          <a:p>
            <a:pPr>
              <a:lnSpc>
                <a:spcPct val="100000"/>
              </a:lnSpc>
              <a:spcBef>
                <a:spcPts val="0"/>
              </a:spcBef>
              <a:defRPr b="0" sz="3400">
                <a:latin typeface="Verdana"/>
                <a:ea typeface="Verdana"/>
                <a:cs typeface="Verdana"/>
                <a:sym typeface="Verdana"/>
              </a:defRPr>
            </a:pPr>
          </a:p>
        </p:txBody>
      </p:sp>
      <p:sp>
        <p:nvSpPr>
          <p:cNvPr id="2369" name="Shape 1209"/>
          <p:cNvSpPr/>
          <p:nvPr/>
        </p:nvSpPr>
        <p:spPr>
          <a:xfrm>
            <a:off x="2754126" y="8504236"/>
            <a:ext cx="7356297" cy="2"/>
          </a:xfrm>
          <a:prstGeom prst="line">
            <a:avLst/>
          </a:prstGeom>
          <a:ln w="63500">
            <a:solidFill>
              <a:schemeClr val="accent3"/>
            </a:solidFill>
            <a:miter/>
          </a:ln>
        </p:spPr>
        <p:txBody>
          <a:bodyPr lIns="45718" tIns="45718" rIns="45718" bIns="45718"/>
          <a:lstStyle/>
          <a:p>
            <a:pPr>
              <a:defRPr>
                <a:solidFill>
                  <a:srgbClr val="FFFFFF"/>
                </a:solidFill>
              </a:defRPr>
            </a:pPr>
          </a:p>
        </p:txBody>
      </p:sp>
      <p:sp>
        <p:nvSpPr>
          <p:cNvPr id="2370" name="Shape 1210"/>
          <p:cNvSpPr txBox="1"/>
          <p:nvPr/>
        </p:nvSpPr>
        <p:spPr>
          <a:xfrm>
            <a:off x="1216421" y="9848036"/>
            <a:ext cx="2210635" cy="639233"/>
          </a:xfrm>
          <a:prstGeom prst="rect">
            <a:avLst/>
          </a:prstGeom>
          <a:ln w="12700">
            <a:miter lim="400000"/>
          </a:ln>
          <a:extLst>
            <a:ext uri="{C572A759-6A51-4108-AA02-DFA0A04FC94B}">
              <ma14:wrappingTextBoxFlag xmlns:ma14="http://schemas.microsoft.com/office/mac/drawingml/2011/main" val="1"/>
            </a:ext>
          </a:extLst>
        </p:spPr>
        <p:txBody>
          <a:bodyPr lIns="135466" tIns="135466" rIns="135466" bIns="135466" anchor="ctr">
            <a:spAutoFit/>
          </a:bodyPr>
          <a:lstStyle>
            <a:lvl1pPr>
              <a:lnSpc>
                <a:spcPct val="100000"/>
              </a:lnSpc>
              <a:spcBef>
                <a:spcPts val="0"/>
              </a:spcBef>
              <a:defRPr sz="2400">
                <a:solidFill>
                  <a:schemeClr val="accent3"/>
                </a:solidFill>
                <a:latin typeface="Tahoma"/>
                <a:ea typeface="Tahoma"/>
                <a:cs typeface="Tahoma"/>
                <a:sym typeface="Tahoma"/>
              </a:defRPr>
            </a:lvl1pPr>
          </a:lstStyle>
          <a:p>
            <a:pPr/>
            <a:r>
              <a:t>OPERATORS</a:t>
            </a:r>
          </a:p>
        </p:txBody>
      </p:sp>
      <p:sp>
        <p:nvSpPr>
          <p:cNvPr id="2371" name="Shape 1211"/>
          <p:cNvSpPr txBox="1"/>
          <p:nvPr/>
        </p:nvSpPr>
        <p:spPr>
          <a:xfrm>
            <a:off x="2268094" y="3533723"/>
            <a:ext cx="5676160" cy="690033"/>
          </a:xfrm>
          <a:prstGeom prst="rect">
            <a:avLst/>
          </a:prstGeom>
          <a:ln w="12700">
            <a:miter lim="400000"/>
          </a:ln>
          <a:extLst>
            <a:ext uri="{C572A759-6A51-4108-AA02-DFA0A04FC94B}">
              <ma14:wrappingTextBoxFlag xmlns:ma14="http://schemas.microsoft.com/office/mac/drawingml/2011/main" val="1"/>
            </a:ext>
          </a:extLst>
        </p:spPr>
        <p:txBody>
          <a:bodyPr lIns="135466" tIns="135466" rIns="135466" bIns="135466" anchor="ctr">
            <a:spAutoFit/>
          </a:bodyPr>
          <a:lstStyle>
            <a:lvl1pPr algn="ctr">
              <a:lnSpc>
                <a:spcPct val="100000"/>
              </a:lnSpc>
              <a:spcBef>
                <a:spcPts val="0"/>
              </a:spcBef>
              <a:defRPr sz="2700">
                <a:solidFill>
                  <a:schemeClr val="accent1">
                    <a:lumOff val="11519"/>
                  </a:schemeClr>
                </a:solidFill>
                <a:latin typeface="Tahoma"/>
                <a:ea typeface="Tahoma"/>
                <a:cs typeface="Tahoma"/>
                <a:sym typeface="Tahoma"/>
              </a:defRPr>
            </a:lvl1pPr>
          </a:lstStyle>
          <a:p>
            <a:pPr/>
            <a:r>
              <a:t>INFRASTRUCTURE AS CODE</a:t>
            </a:r>
          </a:p>
        </p:txBody>
      </p:sp>
      <p:sp>
        <p:nvSpPr>
          <p:cNvPr id="2372" name="Shape 1212"/>
          <p:cNvSpPr/>
          <p:nvPr/>
        </p:nvSpPr>
        <p:spPr>
          <a:xfrm>
            <a:off x="3734187" y="6053413"/>
            <a:ext cx="4165358" cy="2"/>
          </a:xfrm>
          <a:prstGeom prst="line">
            <a:avLst/>
          </a:prstGeom>
          <a:ln w="63500">
            <a:solidFill>
              <a:srgbClr val="000000"/>
            </a:solidFill>
            <a:miter/>
            <a:headEnd type="oval"/>
            <a:tailEnd type="oval"/>
          </a:ln>
        </p:spPr>
        <p:txBody>
          <a:bodyPr lIns="45718" tIns="45718" rIns="45718" bIns="45718"/>
          <a:lstStyle/>
          <a:p>
            <a:pPr>
              <a:defRPr>
                <a:solidFill>
                  <a:srgbClr val="FFFFFF"/>
                </a:solidFill>
              </a:defRPr>
            </a:pPr>
          </a:p>
        </p:txBody>
      </p:sp>
      <p:grpSp>
        <p:nvGrpSpPr>
          <p:cNvPr id="2379" name="Group 1219"/>
          <p:cNvGrpSpPr/>
          <p:nvPr/>
        </p:nvGrpSpPr>
        <p:grpSpPr>
          <a:xfrm>
            <a:off x="5181865" y="10374779"/>
            <a:ext cx="1270003" cy="1270003"/>
            <a:chOff x="0" y="0"/>
            <a:chExt cx="1270002" cy="1270002"/>
          </a:xfrm>
        </p:grpSpPr>
        <p:sp>
          <p:nvSpPr>
            <p:cNvPr id="2373" name="Shape 1213"/>
            <p:cNvSpPr/>
            <p:nvPr/>
          </p:nvSpPr>
          <p:spPr>
            <a:xfrm>
              <a:off x="-1" y="-1"/>
              <a:ext cx="1270004" cy="1270004"/>
            </a:xfrm>
            <a:prstGeom prst="ellipse">
              <a:avLst/>
            </a:prstGeom>
            <a:solidFill>
              <a:srgbClr val="FFFFFF"/>
            </a:solidFill>
            <a:ln w="25400" cap="flat">
              <a:solidFill>
                <a:srgbClr val="A7A7A7"/>
              </a:solidFill>
              <a:prstDash val="solid"/>
              <a:miter lim="800000"/>
            </a:ln>
            <a:effectLst/>
          </p:spPr>
          <p:txBody>
            <a:bodyPr wrap="square" lIns="121918" tIns="121918" rIns="121918" bIns="121918" numCol="1" anchor="ctr">
              <a:noAutofit/>
            </a:bodyPr>
            <a:lstStyle/>
            <a:p>
              <a:pPr>
                <a:lnSpc>
                  <a:spcPct val="100000"/>
                </a:lnSpc>
                <a:spcBef>
                  <a:spcPts val="0"/>
                </a:spcBef>
                <a:defRPr b="0" sz="3400">
                  <a:latin typeface="Verdana"/>
                  <a:ea typeface="Verdana"/>
                  <a:cs typeface="Verdana"/>
                  <a:sym typeface="Verdana"/>
                </a:defRPr>
              </a:pPr>
            </a:p>
          </p:txBody>
        </p:sp>
        <p:grpSp>
          <p:nvGrpSpPr>
            <p:cNvPr id="2378" name="Group 1218"/>
            <p:cNvGrpSpPr/>
            <p:nvPr/>
          </p:nvGrpSpPr>
          <p:grpSpPr>
            <a:xfrm>
              <a:off x="116500" y="159352"/>
              <a:ext cx="1011602" cy="976698"/>
              <a:chOff x="0" y="0"/>
              <a:chExt cx="1011601" cy="976697"/>
            </a:xfrm>
          </p:grpSpPr>
          <p:sp>
            <p:nvSpPr>
              <p:cNvPr id="2374" name="Shape 1214"/>
              <p:cNvSpPr/>
              <p:nvPr/>
            </p:nvSpPr>
            <p:spPr>
              <a:xfrm>
                <a:off x="215973" y="881947"/>
                <a:ext cx="584444" cy="9475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cubicBezTo>
                      <a:pt x="18532" y="13722"/>
                      <a:pt x="14817" y="21600"/>
                      <a:pt x="10820" y="21600"/>
                    </a:cubicBezTo>
                    <a:cubicBezTo>
                      <a:pt x="6823" y="21600"/>
                      <a:pt x="3109" y="13722"/>
                      <a:pt x="0" y="0"/>
                    </a:cubicBezTo>
                  </a:path>
                </a:pathLst>
              </a:custGeom>
              <a:noFill/>
              <a:ln w="25400" cap="flat">
                <a:solidFill>
                  <a:srgbClr val="DDDDDD"/>
                </a:solidFill>
                <a:prstDash val="solid"/>
                <a:miter lim="800000"/>
                <a:tailEnd type="triangle" w="med" len="med"/>
              </a:ln>
              <a:effectLst/>
            </p:spPr>
            <p:txBody>
              <a:bodyPr wrap="square" lIns="121918" tIns="121918" rIns="121918" bIns="121918" numCol="1" anchor="t">
                <a:noAutofit/>
              </a:bodyPr>
              <a:lstStyle/>
              <a:p>
                <a:pPr defTabSz="1219200">
                  <a:lnSpc>
                    <a:spcPct val="100000"/>
                  </a:lnSpc>
                  <a:spcBef>
                    <a:spcPts val="0"/>
                  </a:spcBef>
                  <a:defRPr b="0">
                    <a:solidFill>
                      <a:srgbClr val="FFFFFF"/>
                    </a:solidFill>
                    <a:latin typeface="Arial"/>
                    <a:ea typeface="Arial"/>
                    <a:cs typeface="Arial"/>
                    <a:sym typeface="Arial"/>
                  </a:defRPr>
                </a:pPr>
              </a:p>
            </p:txBody>
          </p:sp>
          <p:sp>
            <p:nvSpPr>
              <p:cNvPr id="2375" name="Shape 1215"/>
              <p:cNvSpPr/>
              <p:nvPr/>
            </p:nvSpPr>
            <p:spPr>
              <a:xfrm>
                <a:off x="0" y="-1"/>
                <a:ext cx="310881" cy="47344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cubicBezTo>
                      <a:pt x="0" y="21501"/>
                      <a:pt x="0" y="21402"/>
                      <a:pt x="0" y="21352"/>
                    </a:cubicBezTo>
                    <a:cubicBezTo>
                      <a:pt x="0" y="11692"/>
                      <a:pt x="8881" y="3517"/>
                      <a:pt x="21600" y="0"/>
                    </a:cubicBezTo>
                  </a:path>
                </a:pathLst>
              </a:custGeom>
              <a:noFill/>
              <a:ln w="25400" cap="flat">
                <a:solidFill>
                  <a:srgbClr val="DDDDDD"/>
                </a:solidFill>
                <a:prstDash val="solid"/>
                <a:miter lim="800000"/>
                <a:tailEnd type="triangle" w="med" len="med"/>
              </a:ln>
              <a:effectLst/>
            </p:spPr>
            <p:txBody>
              <a:bodyPr wrap="square" lIns="121918" tIns="121918" rIns="121918" bIns="121918" numCol="1" anchor="t">
                <a:noAutofit/>
              </a:bodyPr>
              <a:lstStyle/>
              <a:p>
                <a:pPr defTabSz="1219200">
                  <a:lnSpc>
                    <a:spcPct val="100000"/>
                  </a:lnSpc>
                  <a:spcBef>
                    <a:spcPts val="0"/>
                  </a:spcBef>
                  <a:defRPr b="0">
                    <a:solidFill>
                      <a:srgbClr val="FFFFFF"/>
                    </a:solidFill>
                    <a:latin typeface="Arial"/>
                    <a:ea typeface="Arial"/>
                    <a:cs typeface="Arial"/>
                    <a:sym typeface="Arial"/>
                  </a:defRPr>
                </a:pPr>
              </a:p>
            </p:txBody>
          </p:sp>
          <p:sp>
            <p:nvSpPr>
              <p:cNvPr id="2376" name="Shape 1216"/>
              <p:cNvSpPr/>
              <p:nvPr/>
            </p:nvSpPr>
            <p:spPr>
              <a:xfrm>
                <a:off x="724715" y="9586"/>
                <a:ext cx="286887" cy="46384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cubicBezTo>
                      <a:pt x="21600" y="21498"/>
                      <a:pt x="21600" y="21397"/>
                      <a:pt x="21600" y="21346"/>
                    </a:cubicBezTo>
                    <a:cubicBezTo>
                      <a:pt x="21600" y="11944"/>
                      <a:pt x="12715" y="3761"/>
                      <a:pt x="0" y="0"/>
                    </a:cubicBezTo>
                  </a:path>
                </a:pathLst>
              </a:custGeom>
              <a:noFill/>
              <a:ln w="25400" cap="flat">
                <a:solidFill>
                  <a:srgbClr val="DDDDDD"/>
                </a:solidFill>
                <a:prstDash val="solid"/>
                <a:miter lim="800000"/>
                <a:headEnd type="triangle" w="med" len="med"/>
              </a:ln>
              <a:effectLst/>
            </p:spPr>
            <p:txBody>
              <a:bodyPr wrap="square" lIns="121918" tIns="121918" rIns="121918" bIns="121918" numCol="1" anchor="t">
                <a:noAutofit/>
              </a:bodyPr>
              <a:lstStyle/>
              <a:p>
                <a:pPr defTabSz="1219200">
                  <a:lnSpc>
                    <a:spcPct val="100000"/>
                  </a:lnSpc>
                  <a:spcBef>
                    <a:spcPts val="0"/>
                  </a:spcBef>
                  <a:defRPr b="0">
                    <a:solidFill>
                      <a:srgbClr val="FFFFFF"/>
                    </a:solidFill>
                    <a:latin typeface="Arial"/>
                    <a:ea typeface="Arial"/>
                    <a:cs typeface="Arial"/>
                    <a:sym typeface="Arial"/>
                  </a:defRPr>
                </a:pPr>
              </a:p>
            </p:txBody>
          </p:sp>
          <p:sp>
            <p:nvSpPr>
              <p:cNvPr id="2377" name="Shape 1217"/>
              <p:cNvSpPr/>
              <p:nvPr/>
            </p:nvSpPr>
            <p:spPr>
              <a:xfrm>
                <a:off x="130920" y="88802"/>
                <a:ext cx="762005" cy="762003"/>
              </a:xfrm>
              <a:prstGeom prst="ellipse">
                <a:avLst/>
              </a:prstGeom>
              <a:solidFill>
                <a:srgbClr val="DDDDDD"/>
              </a:solidFill>
              <a:ln w="25400" cap="flat">
                <a:solidFill>
                  <a:srgbClr val="DDDDDD"/>
                </a:solidFill>
                <a:prstDash val="solid"/>
                <a:miter lim="800000"/>
              </a:ln>
              <a:effectLst/>
            </p:spPr>
            <p:txBody>
              <a:bodyPr wrap="square" lIns="121918" tIns="121918" rIns="121918" bIns="121918" numCol="1" anchor="ctr">
                <a:noAutofit/>
              </a:bodyPr>
              <a:lstStyle/>
              <a:p>
                <a:pPr>
                  <a:lnSpc>
                    <a:spcPct val="100000"/>
                  </a:lnSpc>
                  <a:spcBef>
                    <a:spcPts val="0"/>
                  </a:spcBef>
                  <a:defRPr b="0" sz="3400">
                    <a:latin typeface="Verdana"/>
                    <a:ea typeface="Verdana"/>
                    <a:cs typeface="Verdana"/>
                    <a:sym typeface="Verdana"/>
                  </a:defRPr>
                </a:pPr>
              </a:p>
            </p:txBody>
          </p:sp>
        </p:grpSp>
      </p:grpSp>
      <p:sp>
        <p:nvSpPr>
          <p:cNvPr id="2380" name="Shape 1220"/>
          <p:cNvSpPr txBox="1"/>
          <p:nvPr/>
        </p:nvSpPr>
        <p:spPr>
          <a:xfrm>
            <a:off x="5181865" y="10711887"/>
            <a:ext cx="1270002" cy="523239"/>
          </a:xfrm>
          <a:prstGeom prst="rect">
            <a:avLst/>
          </a:prstGeom>
          <a:ln w="12700">
            <a:miter lim="400000"/>
          </a:ln>
          <a:extLst>
            <a:ext uri="{C572A759-6A51-4108-AA02-DFA0A04FC94B}">
              <ma14:wrappingTextBoxFlag xmlns:ma14="http://schemas.microsoft.com/office/mac/drawingml/2011/main" val="1"/>
            </a:ext>
          </a:extLst>
        </p:spPr>
        <p:txBody>
          <a:bodyPr lIns="121918" tIns="121918" rIns="121918" bIns="121918" anchor="b">
            <a:spAutoFit/>
          </a:bodyPr>
          <a:lstStyle>
            <a:lvl1pPr algn="ctr">
              <a:lnSpc>
                <a:spcPct val="150000"/>
              </a:lnSpc>
              <a:spcBef>
                <a:spcPts val="0"/>
              </a:spcBef>
              <a:defRPr cap="all" sz="1800">
                <a:solidFill>
                  <a:srgbClr val="44546A"/>
                </a:solidFill>
                <a:latin typeface="Verdana"/>
                <a:ea typeface="Verdana"/>
                <a:cs typeface="Verdana"/>
                <a:sym typeface="Verdana"/>
              </a:defRPr>
            </a:lvl1pPr>
          </a:lstStyle>
          <a:p>
            <a:pPr/>
            <a:r>
              <a:t>VCS</a:t>
            </a:r>
          </a:p>
        </p:txBody>
      </p:sp>
      <p:grpSp>
        <p:nvGrpSpPr>
          <p:cNvPr id="2385" name="Group 1225"/>
          <p:cNvGrpSpPr/>
          <p:nvPr/>
        </p:nvGrpSpPr>
        <p:grpSpPr>
          <a:xfrm>
            <a:off x="1985440" y="11660010"/>
            <a:ext cx="1019697" cy="1019697"/>
            <a:chOff x="0" y="0"/>
            <a:chExt cx="1019696" cy="1019696"/>
          </a:xfrm>
        </p:grpSpPr>
        <p:pic>
          <p:nvPicPr>
            <p:cNvPr id="2381" name="pasted-image.pdf" descr="pasted-image.pdf"/>
            <p:cNvPicPr>
              <a:picLocks noChangeAspect="1"/>
            </p:cNvPicPr>
            <p:nvPr/>
          </p:nvPicPr>
          <p:blipFill>
            <a:blip r:embed="rId3">
              <a:alphaModFix amt="34000"/>
              <a:extLst/>
            </a:blip>
            <a:stretch>
              <a:fillRect/>
            </a:stretch>
          </p:blipFill>
          <p:spPr>
            <a:xfrm>
              <a:off x="-1" y="0"/>
              <a:ext cx="1019698" cy="1019697"/>
            </a:xfrm>
            <a:prstGeom prst="rect">
              <a:avLst/>
            </a:prstGeom>
            <a:ln w="12700" cap="flat">
              <a:noFill/>
              <a:miter lim="400000"/>
            </a:ln>
            <a:effectLst/>
          </p:spPr>
        </p:pic>
        <p:sp>
          <p:nvSpPr>
            <p:cNvPr id="2382" name="Shape 1222"/>
            <p:cNvSpPr/>
            <p:nvPr/>
          </p:nvSpPr>
          <p:spPr>
            <a:xfrm>
              <a:off x="162757" y="126755"/>
              <a:ext cx="694058" cy="224770"/>
            </a:xfrm>
            <a:prstGeom prst="rect">
              <a:avLst/>
            </a:prstGeom>
            <a:solidFill>
              <a:schemeClr val="accent3"/>
            </a:solidFill>
            <a:ln w="12700" cap="flat">
              <a:noFill/>
              <a:miter lim="400000"/>
            </a:ln>
            <a:effectLst/>
          </p:spPr>
          <p:txBody>
            <a:bodyPr wrap="square" lIns="121918" tIns="121918" rIns="121918" bIns="121918" numCol="1" anchor="ctr">
              <a:noAutofit/>
            </a:bodyPr>
            <a:lstStyle/>
            <a:p>
              <a:pPr>
                <a:lnSpc>
                  <a:spcPct val="100000"/>
                </a:lnSpc>
                <a:spcBef>
                  <a:spcPts val="0"/>
                </a:spcBef>
                <a:defRPr b="0" sz="3400">
                  <a:latin typeface="Verdana"/>
                  <a:ea typeface="Verdana"/>
                  <a:cs typeface="Verdana"/>
                  <a:sym typeface="Verdana"/>
                </a:defRPr>
              </a:pPr>
            </a:p>
          </p:txBody>
        </p:sp>
        <p:sp>
          <p:nvSpPr>
            <p:cNvPr id="2383" name="Shape 1223"/>
            <p:cNvSpPr/>
            <p:nvPr/>
          </p:nvSpPr>
          <p:spPr>
            <a:xfrm>
              <a:off x="162757" y="397402"/>
              <a:ext cx="694058" cy="224770"/>
            </a:xfrm>
            <a:prstGeom prst="rect">
              <a:avLst/>
            </a:prstGeom>
            <a:solidFill>
              <a:schemeClr val="accent3"/>
            </a:solidFill>
            <a:ln w="12700" cap="flat">
              <a:noFill/>
              <a:miter lim="400000"/>
            </a:ln>
            <a:effectLst/>
          </p:spPr>
          <p:txBody>
            <a:bodyPr wrap="square" lIns="121918" tIns="121918" rIns="121918" bIns="121918" numCol="1" anchor="ctr">
              <a:noAutofit/>
            </a:bodyPr>
            <a:lstStyle/>
            <a:p>
              <a:pPr>
                <a:lnSpc>
                  <a:spcPct val="100000"/>
                </a:lnSpc>
                <a:spcBef>
                  <a:spcPts val="0"/>
                </a:spcBef>
                <a:defRPr b="0" sz="3400">
                  <a:latin typeface="Verdana"/>
                  <a:ea typeface="Verdana"/>
                  <a:cs typeface="Verdana"/>
                  <a:sym typeface="Verdana"/>
                </a:defRPr>
              </a:pPr>
            </a:p>
          </p:txBody>
        </p:sp>
        <p:sp>
          <p:nvSpPr>
            <p:cNvPr id="2384" name="Shape 1224"/>
            <p:cNvSpPr/>
            <p:nvPr/>
          </p:nvSpPr>
          <p:spPr>
            <a:xfrm>
              <a:off x="162757" y="668050"/>
              <a:ext cx="694058" cy="224770"/>
            </a:xfrm>
            <a:prstGeom prst="rect">
              <a:avLst/>
            </a:prstGeom>
            <a:solidFill>
              <a:schemeClr val="accent3"/>
            </a:solidFill>
            <a:ln w="12700" cap="flat">
              <a:noFill/>
              <a:miter lim="400000"/>
            </a:ln>
            <a:effectLst/>
          </p:spPr>
          <p:txBody>
            <a:bodyPr wrap="square" lIns="121918" tIns="121918" rIns="121918" bIns="121918" numCol="1" anchor="ctr">
              <a:noAutofit/>
            </a:bodyPr>
            <a:lstStyle/>
            <a:p>
              <a:pPr>
                <a:lnSpc>
                  <a:spcPct val="100000"/>
                </a:lnSpc>
                <a:spcBef>
                  <a:spcPts val="0"/>
                </a:spcBef>
                <a:defRPr b="0" sz="3400">
                  <a:latin typeface="Verdana"/>
                  <a:ea typeface="Verdana"/>
                  <a:cs typeface="Verdana"/>
                  <a:sym typeface="Verdana"/>
                </a:defRPr>
              </a:pPr>
            </a:p>
          </p:txBody>
        </p:sp>
      </p:grpSp>
      <p:grpSp>
        <p:nvGrpSpPr>
          <p:cNvPr id="2390" name="Group 1230"/>
          <p:cNvGrpSpPr/>
          <p:nvPr/>
        </p:nvGrpSpPr>
        <p:grpSpPr>
          <a:xfrm>
            <a:off x="3140929" y="11660010"/>
            <a:ext cx="1019698" cy="1019697"/>
            <a:chOff x="0" y="0"/>
            <a:chExt cx="1019696" cy="1019696"/>
          </a:xfrm>
        </p:grpSpPr>
        <p:pic>
          <p:nvPicPr>
            <p:cNvPr id="2386" name="pasted-image.pdf" descr="pasted-image.pdf"/>
            <p:cNvPicPr>
              <a:picLocks noChangeAspect="1"/>
            </p:cNvPicPr>
            <p:nvPr/>
          </p:nvPicPr>
          <p:blipFill>
            <a:blip r:embed="rId3">
              <a:alphaModFix amt="34000"/>
              <a:extLst/>
            </a:blip>
            <a:stretch>
              <a:fillRect/>
            </a:stretch>
          </p:blipFill>
          <p:spPr>
            <a:xfrm>
              <a:off x="-1" y="0"/>
              <a:ext cx="1019698" cy="1019697"/>
            </a:xfrm>
            <a:prstGeom prst="rect">
              <a:avLst/>
            </a:prstGeom>
            <a:ln w="12700" cap="flat">
              <a:noFill/>
              <a:miter lim="400000"/>
            </a:ln>
            <a:effectLst/>
          </p:spPr>
        </p:pic>
        <p:sp>
          <p:nvSpPr>
            <p:cNvPr id="2387" name="Shape 1227"/>
            <p:cNvSpPr/>
            <p:nvPr/>
          </p:nvSpPr>
          <p:spPr>
            <a:xfrm>
              <a:off x="162757" y="126755"/>
              <a:ext cx="694058" cy="224770"/>
            </a:xfrm>
            <a:prstGeom prst="rect">
              <a:avLst/>
            </a:prstGeom>
            <a:solidFill>
              <a:schemeClr val="accent3"/>
            </a:solidFill>
            <a:ln w="12700" cap="flat">
              <a:noFill/>
              <a:miter lim="400000"/>
            </a:ln>
            <a:effectLst/>
          </p:spPr>
          <p:txBody>
            <a:bodyPr wrap="square" lIns="121918" tIns="121918" rIns="121918" bIns="121918" numCol="1" anchor="ctr">
              <a:noAutofit/>
            </a:bodyPr>
            <a:lstStyle/>
            <a:p>
              <a:pPr>
                <a:lnSpc>
                  <a:spcPct val="100000"/>
                </a:lnSpc>
                <a:spcBef>
                  <a:spcPts val="0"/>
                </a:spcBef>
                <a:defRPr b="0" sz="3400">
                  <a:latin typeface="Verdana"/>
                  <a:ea typeface="Verdana"/>
                  <a:cs typeface="Verdana"/>
                  <a:sym typeface="Verdana"/>
                </a:defRPr>
              </a:pPr>
            </a:p>
          </p:txBody>
        </p:sp>
        <p:sp>
          <p:nvSpPr>
            <p:cNvPr id="2388" name="Shape 1228"/>
            <p:cNvSpPr/>
            <p:nvPr/>
          </p:nvSpPr>
          <p:spPr>
            <a:xfrm>
              <a:off x="162757" y="397402"/>
              <a:ext cx="694058" cy="224770"/>
            </a:xfrm>
            <a:prstGeom prst="rect">
              <a:avLst/>
            </a:prstGeom>
            <a:solidFill>
              <a:schemeClr val="accent3"/>
            </a:solidFill>
            <a:ln w="12700" cap="flat">
              <a:noFill/>
              <a:miter lim="400000"/>
            </a:ln>
            <a:effectLst/>
          </p:spPr>
          <p:txBody>
            <a:bodyPr wrap="square" lIns="121918" tIns="121918" rIns="121918" bIns="121918" numCol="1" anchor="ctr">
              <a:noAutofit/>
            </a:bodyPr>
            <a:lstStyle/>
            <a:p>
              <a:pPr>
                <a:lnSpc>
                  <a:spcPct val="100000"/>
                </a:lnSpc>
                <a:spcBef>
                  <a:spcPts val="0"/>
                </a:spcBef>
                <a:defRPr b="0" sz="3400">
                  <a:latin typeface="Verdana"/>
                  <a:ea typeface="Verdana"/>
                  <a:cs typeface="Verdana"/>
                  <a:sym typeface="Verdana"/>
                </a:defRPr>
              </a:pPr>
            </a:p>
          </p:txBody>
        </p:sp>
        <p:sp>
          <p:nvSpPr>
            <p:cNvPr id="2389" name="Shape 1229"/>
            <p:cNvSpPr/>
            <p:nvPr/>
          </p:nvSpPr>
          <p:spPr>
            <a:xfrm>
              <a:off x="162757" y="668050"/>
              <a:ext cx="694058" cy="224770"/>
            </a:xfrm>
            <a:prstGeom prst="rect">
              <a:avLst/>
            </a:prstGeom>
            <a:solidFill>
              <a:schemeClr val="accent3"/>
            </a:solidFill>
            <a:ln w="12700" cap="flat">
              <a:noFill/>
              <a:miter lim="400000"/>
            </a:ln>
            <a:effectLst/>
          </p:spPr>
          <p:txBody>
            <a:bodyPr wrap="square" lIns="121918" tIns="121918" rIns="121918" bIns="121918" numCol="1" anchor="ctr">
              <a:noAutofit/>
            </a:bodyPr>
            <a:lstStyle/>
            <a:p>
              <a:pPr>
                <a:lnSpc>
                  <a:spcPct val="100000"/>
                </a:lnSpc>
                <a:spcBef>
                  <a:spcPts val="0"/>
                </a:spcBef>
                <a:defRPr b="0" sz="3400">
                  <a:latin typeface="Verdana"/>
                  <a:ea typeface="Verdana"/>
                  <a:cs typeface="Verdana"/>
                  <a:sym typeface="Verdana"/>
                </a:defRPr>
              </a:pPr>
            </a:p>
          </p:txBody>
        </p:sp>
      </p:grpSp>
      <p:pic>
        <p:nvPicPr>
          <p:cNvPr id="2391" name="pasted-image.tiff" descr="pasted-image.tiff"/>
          <p:cNvPicPr>
            <a:picLocks noChangeAspect="1"/>
          </p:cNvPicPr>
          <p:nvPr/>
        </p:nvPicPr>
        <p:blipFill>
          <a:blip r:embed="rId4">
            <a:extLst/>
          </a:blip>
          <a:stretch>
            <a:fillRect/>
          </a:stretch>
        </p:blipFill>
        <p:spPr>
          <a:xfrm>
            <a:off x="3183425" y="6551742"/>
            <a:ext cx="6032134" cy="3393507"/>
          </a:xfrm>
          <a:prstGeom prst="rect">
            <a:avLst/>
          </a:prstGeom>
          <a:ln w="12700">
            <a:miter lim="400000"/>
          </a:ln>
        </p:spPr>
      </p:pic>
      <p:sp>
        <p:nvSpPr>
          <p:cNvPr id="2392" name="Shape 1232"/>
          <p:cNvSpPr txBox="1"/>
          <p:nvPr>
            <p:ph type="title"/>
          </p:nvPr>
        </p:nvSpPr>
        <p:spPr>
          <a:xfrm>
            <a:off x="1565395" y="875900"/>
            <a:ext cx="21746798" cy="1405846"/>
          </a:xfrm>
          <a:prstGeom prst="rect">
            <a:avLst/>
          </a:prstGeom>
        </p:spPr>
        <p:txBody>
          <a:bodyPr/>
          <a:lstStyle>
            <a:lvl1pPr defTabSz="1737360">
              <a:spcBef>
                <a:spcPts val="1700"/>
              </a:spcBef>
              <a:defRPr spc="-300" sz="7000">
                <a:latin typeface="Verdana"/>
                <a:ea typeface="Verdana"/>
                <a:cs typeface="Verdana"/>
                <a:sym typeface="Verdana"/>
              </a:defRPr>
            </a:lvl1pPr>
          </a:lstStyle>
          <a:p>
            <a:pPr/>
            <a:r>
              <a:t>Workspace management and VCS connection</a:t>
            </a:r>
          </a:p>
        </p:txBody>
      </p:sp>
      <p:sp>
        <p:nvSpPr>
          <p:cNvPr id="2393" name="Shape 1233"/>
          <p:cNvSpPr txBox="1"/>
          <p:nvPr/>
        </p:nvSpPr>
        <p:spPr>
          <a:xfrm>
            <a:off x="7023133" y="4832060"/>
            <a:ext cx="2557733" cy="639233"/>
          </a:xfrm>
          <a:prstGeom prst="rect">
            <a:avLst/>
          </a:prstGeom>
          <a:ln w="12700">
            <a:miter lim="400000"/>
          </a:ln>
          <a:extLst>
            <a:ext uri="{C572A759-6A51-4108-AA02-DFA0A04FC94B}">
              <ma14:wrappingTextBoxFlag xmlns:ma14="http://schemas.microsoft.com/office/mac/drawingml/2011/main" val="1"/>
            </a:ext>
          </a:extLst>
        </p:spPr>
        <p:txBody>
          <a:bodyPr lIns="135466" tIns="135466" rIns="135466" bIns="135466" anchor="ctr">
            <a:spAutoFit/>
          </a:bodyPr>
          <a:lstStyle>
            <a:lvl1pPr algn="ctr">
              <a:lnSpc>
                <a:spcPct val="100000"/>
              </a:lnSpc>
              <a:spcBef>
                <a:spcPts val="0"/>
              </a:spcBef>
              <a:defRPr sz="2400">
                <a:latin typeface="Tahoma"/>
                <a:ea typeface="Tahoma"/>
                <a:cs typeface="Tahoma"/>
                <a:sym typeface="Tahoma"/>
              </a:defRPr>
            </a:lvl1pPr>
          </a:lstStyle>
          <a:p>
            <a:pPr/>
            <a:r>
              <a:t>DEVELOPERS</a:t>
            </a:r>
          </a:p>
        </p:txBody>
      </p:sp>
      <p:grpSp>
        <p:nvGrpSpPr>
          <p:cNvPr id="2419" name="Group 1259"/>
          <p:cNvGrpSpPr/>
          <p:nvPr/>
        </p:nvGrpSpPr>
        <p:grpSpPr>
          <a:xfrm>
            <a:off x="4546046" y="4769114"/>
            <a:ext cx="2541641" cy="1132483"/>
            <a:chOff x="0" y="0"/>
            <a:chExt cx="2541640" cy="1132481"/>
          </a:xfrm>
        </p:grpSpPr>
        <p:grpSp>
          <p:nvGrpSpPr>
            <p:cNvPr id="2398" name="Group 1238"/>
            <p:cNvGrpSpPr/>
            <p:nvPr/>
          </p:nvGrpSpPr>
          <p:grpSpPr>
            <a:xfrm>
              <a:off x="0" y="-1"/>
              <a:ext cx="782946" cy="917735"/>
              <a:chOff x="0" y="0"/>
              <a:chExt cx="782944" cy="917734"/>
            </a:xfrm>
          </p:grpSpPr>
          <p:sp>
            <p:nvSpPr>
              <p:cNvPr id="2394" name="Shape 1234"/>
              <p:cNvSpPr/>
              <p:nvPr/>
            </p:nvSpPr>
            <p:spPr>
              <a:xfrm>
                <a:off x="-1" y="432592"/>
                <a:ext cx="782946" cy="485143"/>
              </a:xfrm>
              <a:prstGeom prst="rect">
                <a:avLst/>
              </a:prstGeom>
              <a:gradFill flip="none" rotWithShape="1">
                <a:gsLst>
                  <a:gs pos="0">
                    <a:srgbClr val="FFFFFF"/>
                  </a:gs>
                  <a:gs pos="100000">
                    <a:srgbClr val="EEEEEE"/>
                  </a:gs>
                </a:gsLst>
                <a:lin ang="16200000" scaled="0"/>
              </a:gradFill>
              <a:ln w="12700" cap="flat">
                <a:noFill/>
                <a:miter lim="400000"/>
              </a:ln>
              <a:effectLst/>
            </p:spPr>
            <p:txBody>
              <a:bodyPr wrap="square" lIns="121918" tIns="121918" rIns="121918" bIns="121918" numCol="1" anchor="ctr">
                <a:noAutofit/>
              </a:bodyPr>
              <a:lstStyle/>
              <a:p>
                <a:pPr>
                  <a:lnSpc>
                    <a:spcPct val="100000"/>
                  </a:lnSpc>
                  <a:spcBef>
                    <a:spcPts val="0"/>
                  </a:spcBef>
                  <a:defRPr b="0" sz="3400">
                    <a:latin typeface="Verdana"/>
                    <a:ea typeface="Verdana"/>
                    <a:cs typeface="Verdana"/>
                    <a:sym typeface="Verdana"/>
                  </a:defRPr>
                </a:pPr>
              </a:p>
            </p:txBody>
          </p:sp>
          <p:grpSp>
            <p:nvGrpSpPr>
              <p:cNvPr id="2397" name="Group 1237"/>
              <p:cNvGrpSpPr/>
              <p:nvPr/>
            </p:nvGrpSpPr>
            <p:grpSpPr>
              <a:xfrm>
                <a:off x="50923" y="-1"/>
                <a:ext cx="681100" cy="786688"/>
                <a:chOff x="0" y="0"/>
                <a:chExt cx="681099" cy="786686"/>
              </a:xfrm>
            </p:grpSpPr>
            <p:sp>
              <p:nvSpPr>
                <p:cNvPr id="2395" name="Shape 1235"/>
                <p:cNvSpPr/>
                <p:nvPr/>
              </p:nvSpPr>
              <p:spPr>
                <a:xfrm>
                  <a:off x="149253" y="-1"/>
                  <a:ext cx="387919" cy="38742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8" tIns="121918" rIns="121918" bIns="121918" numCol="1" anchor="ctr">
                  <a:noAutofit/>
                </a:bodyPr>
                <a:lstStyle/>
                <a:p>
                  <a:pPr defTabSz="1219200">
                    <a:lnSpc>
                      <a:spcPct val="100000"/>
                    </a:lnSpc>
                    <a:spcBef>
                      <a:spcPts val="0"/>
                    </a:spcBef>
                    <a:defRPr b="0">
                      <a:solidFill>
                        <a:srgbClr val="FFFFFF"/>
                      </a:solidFill>
                      <a:latin typeface="Arial"/>
                      <a:ea typeface="Arial"/>
                      <a:cs typeface="Arial"/>
                      <a:sym typeface="Arial"/>
                    </a:defRPr>
                  </a:pPr>
                </a:p>
              </p:txBody>
            </p:sp>
            <p:sp>
              <p:nvSpPr>
                <p:cNvPr id="2396" name="Shape 1236"/>
                <p:cNvSpPr/>
                <p:nvPr/>
              </p:nvSpPr>
              <p:spPr>
                <a:xfrm>
                  <a:off x="-1" y="399271"/>
                  <a:ext cx="681101" cy="38741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8" tIns="121918" rIns="121918" bIns="121918" numCol="1" anchor="t">
                  <a:noAutofit/>
                </a:bodyPr>
                <a:lstStyle/>
                <a:p>
                  <a:pPr defTabSz="1219200">
                    <a:lnSpc>
                      <a:spcPct val="100000"/>
                    </a:lnSpc>
                    <a:spcBef>
                      <a:spcPts val="0"/>
                    </a:spcBef>
                    <a:defRPr b="0">
                      <a:solidFill>
                        <a:srgbClr val="FFFFFF"/>
                      </a:solidFill>
                      <a:latin typeface="Arial"/>
                      <a:ea typeface="Arial"/>
                      <a:cs typeface="Arial"/>
                      <a:sym typeface="Arial"/>
                    </a:defRPr>
                  </a:pPr>
                </a:p>
              </p:txBody>
            </p:sp>
          </p:grpSp>
        </p:grpSp>
        <p:grpSp>
          <p:nvGrpSpPr>
            <p:cNvPr id="2403" name="Group 1243"/>
            <p:cNvGrpSpPr/>
            <p:nvPr/>
          </p:nvGrpSpPr>
          <p:grpSpPr>
            <a:xfrm>
              <a:off x="458216" y="-1"/>
              <a:ext cx="782947" cy="917735"/>
              <a:chOff x="0" y="0"/>
              <a:chExt cx="782946" cy="917734"/>
            </a:xfrm>
          </p:grpSpPr>
          <p:sp>
            <p:nvSpPr>
              <p:cNvPr id="2399" name="Shape 1239"/>
              <p:cNvSpPr/>
              <p:nvPr/>
            </p:nvSpPr>
            <p:spPr>
              <a:xfrm>
                <a:off x="0" y="432592"/>
                <a:ext cx="782947" cy="485143"/>
              </a:xfrm>
              <a:prstGeom prst="rect">
                <a:avLst/>
              </a:prstGeom>
              <a:gradFill flip="none" rotWithShape="1">
                <a:gsLst>
                  <a:gs pos="0">
                    <a:srgbClr val="FFFFFF"/>
                  </a:gs>
                  <a:gs pos="100000">
                    <a:srgbClr val="EEEEEE"/>
                  </a:gs>
                </a:gsLst>
                <a:lin ang="16200000" scaled="0"/>
              </a:gradFill>
              <a:ln w="12700" cap="flat">
                <a:noFill/>
                <a:miter lim="400000"/>
              </a:ln>
              <a:effectLst/>
            </p:spPr>
            <p:txBody>
              <a:bodyPr wrap="square" lIns="121918" tIns="121918" rIns="121918" bIns="121918" numCol="1" anchor="ctr">
                <a:noAutofit/>
              </a:bodyPr>
              <a:lstStyle/>
              <a:p>
                <a:pPr>
                  <a:lnSpc>
                    <a:spcPct val="100000"/>
                  </a:lnSpc>
                  <a:spcBef>
                    <a:spcPts val="0"/>
                  </a:spcBef>
                  <a:defRPr b="0" sz="3400">
                    <a:latin typeface="Verdana"/>
                    <a:ea typeface="Verdana"/>
                    <a:cs typeface="Verdana"/>
                    <a:sym typeface="Verdana"/>
                  </a:defRPr>
                </a:pPr>
              </a:p>
            </p:txBody>
          </p:sp>
          <p:grpSp>
            <p:nvGrpSpPr>
              <p:cNvPr id="2402" name="Group 1242"/>
              <p:cNvGrpSpPr/>
              <p:nvPr/>
            </p:nvGrpSpPr>
            <p:grpSpPr>
              <a:xfrm>
                <a:off x="50923" y="-1"/>
                <a:ext cx="681101" cy="786688"/>
                <a:chOff x="0" y="0"/>
                <a:chExt cx="681099" cy="786686"/>
              </a:xfrm>
            </p:grpSpPr>
            <p:sp>
              <p:nvSpPr>
                <p:cNvPr id="2400" name="Shape 1240"/>
                <p:cNvSpPr/>
                <p:nvPr/>
              </p:nvSpPr>
              <p:spPr>
                <a:xfrm>
                  <a:off x="149253" y="-1"/>
                  <a:ext cx="387920" cy="38742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8" tIns="121918" rIns="121918" bIns="121918" numCol="1" anchor="ctr">
                  <a:noAutofit/>
                </a:bodyPr>
                <a:lstStyle/>
                <a:p>
                  <a:pPr defTabSz="1219200">
                    <a:lnSpc>
                      <a:spcPct val="100000"/>
                    </a:lnSpc>
                    <a:spcBef>
                      <a:spcPts val="0"/>
                    </a:spcBef>
                    <a:defRPr b="0">
                      <a:solidFill>
                        <a:srgbClr val="FFFFFF"/>
                      </a:solidFill>
                      <a:latin typeface="Arial"/>
                      <a:ea typeface="Arial"/>
                      <a:cs typeface="Arial"/>
                      <a:sym typeface="Arial"/>
                    </a:defRPr>
                  </a:pPr>
                </a:p>
              </p:txBody>
            </p:sp>
            <p:sp>
              <p:nvSpPr>
                <p:cNvPr id="2401" name="Shape 1241"/>
                <p:cNvSpPr/>
                <p:nvPr/>
              </p:nvSpPr>
              <p:spPr>
                <a:xfrm>
                  <a:off x="0" y="399271"/>
                  <a:ext cx="681101" cy="38741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8" tIns="121918" rIns="121918" bIns="121918" numCol="1" anchor="t">
                  <a:noAutofit/>
                </a:bodyPr>
                <a:lstStyle/>
                <a:p>
                  <a:pPr defTabSz="1219200">
                    <a:lnSpc>
                      <a:spcPct val="100000"/>
                    </a:lnSpc>
                    <a:spcBef>
                      <a:spcPts val="0"/>
                    </a:spcBef>
                    <a:defRPr b="0">
                      <a:solidFill>
                        <a:srgbClr val="FFFFFF"/>
                      </a:solidFill>
                      <a:latin typeface="Arial"/>
                      <a:ea typeface="Arial"/>
                      <a:cs typeface="Arial"/>
                      <a:sym typeface="Arial"/>
                    </a:defRPr>
                  </a:pPr>
                </a:p>
              </p:txBody>
            </p:sp>
          </p:grpSp>
        </p:grpSp>
        <p:grpSp>
          <p:nvGrpSpPr>
            <p:cNvPr id="2408" name="Group 1248"/>
            <p:cNvGrpSpPr/>
            <p:nvPr/>
          </p:nvGrpSpPr>
          <p:grpSpPr>
            <a:xfrm>
              <a:off x="1758695" y="-1"/>
              <a:ext cx="782946" cy="917735"/>
              <a:chOff x="0" y="0"/>
              <a:chExt cx="782944" cy="917734"/>
            </a:xfrm>
          </p:grpSpPr>
          <p:sp>
            <p:nvSpPr>
              <p:cNvPr id="2404" name="Shape 1244"/>
              <p:cNvSpPr/>
              <p:nvPr/>
            </p:nvSpPr>
            <p:spPr>
              <a:xfrm>
                <a:off x="-1" y="432592"/>
                <a:ext cx="782946" cy="485143"/>
              </a:xfrm>
              <a:prstGeom prst="rect">
                <a:avLst/>
              </a:prstGeom>
              <a:gradFill flip="none" rotWithShape="1">
                <a:gsLst>
                  <a:gs pos="0">
                    <a:srgbClr val="FFFFFF"/>
                  </a:gs>
                  <a:gs pos="100000">
                    <a:srgbClr val="EEEEEE"/>
                  </a:gs>
                </a:gsLst>
                <a:lin ang="16200000" scaled="0"/>
              </a:gradFill>
              <a:ln w="12700" cap="flat">
                <a:noFill/>
                <a:miter lim="400000"/>
              </a:ln>
              <a:effectLst/>
            </p:spPr>
            <p:txBody>
              <a:bodyPr wrap="square" lIns="121918" tIns="121918" rIns="121918" bIns="121918" numCol="1" anchor="ctr">
                <a:noAutofit/>
              </a:bodyPr>
              <a:lstStyle/>
              <a:p>
                <a:pPr>
                  <a:lnSpc>
                    <a:spcPct val="100000"/>
                  </a:lnSpc>
                  <a:spcBef>
                    <a:spcPts val="0"/>
                  </a:spcBef>
                  <a:defRPr b="0" sz="3400">
                    <a:latin typeface="Verdana"/>
                    <a:ea typeface="Verdana"/>
                    <a:cs typeface="Verdana"/>
                    <a:sym typeface="Verdana"/>
                  </a:defRPr>
                </a:pPr>
              </a:p>
            </p:txBody>
          </p:sp>
          <p:grpSp>
            <p:nvGrpSpPr>
              <p:cNvPr id="2407" name="Group 1247"/>
              <p:cNvGrpSpPr/>
              <p:nvPr/>
            </p:nvGrpSpPr>
            <p:grpSpPr>
              <a:xfrm>
                <a:off x="50923" y="-1"/>
                <a:ext cx="681100" cy="786688"/>
                <a:chOff x="0" y="0"/>
                <a:chExt cx="681099" cy="786686"/>
              </a:xfrm>
            </p:grpSpPr>
            <p:sp>
              <p:nvSpPr>
                <p:cNvPr id="2405" name="Shape 1245"/>
                <p:cNvSpPr/>
                <p:nvPr/>
              </p:nvSpPr>
              <p:spPr>
                <a:xfrm>
                  <a:off x="149253" y="-1"/>
                  <a:ext cx="387919" cy="38742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8" tIns="121918" rIns="121918" bIns="121918" numCol="1" anchor="ctr">
                  <a:noAutofit/>
                </a:bodyPr>
                <a:lstStyle/>
                <a:p>
                  <a:pPr defTabSz="1219200">
                    <a:lnSpc>
                      <a:spcPct val="100000"/>
                    </a:lnSpc>
                    <a:spcBef>
                      <a:spcPts val="0"/>
                    </a:spcBef>
                    <a:defRPr b="0">
                      <a:solidFill>
                        <a:srgbClr val="FFFFFF"/>
                      </a:solidFill>
                      <a:latin typeface="Arial"/>
                      <a:ea typeface="Arial"/>
                      <a:cs typeface="Arial"/>
                      <a:sym typeface="Arial"/>
                    </a:defRPr>
                  </a:pPr>
                </a:p>
              </p:txBody>
            </p:sp>
            <p:sp>
              <p:nvSpPr>
                <p:cNvPr id="2406" name="Shape 1246"/>
                <p:cNvSpPr/>
                <p:nvPr/>
              </p:nvSpPr>
              <p:spPr>
                <a:xfrm>
                  <a:off x="-1" y="399271"/>
                  <a:ext cx="681101" cy="38741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8" tIns="121918" rIns="121918" bIns="121918" numCol="1" anchor="t">
                  <a:noAutofit/>
                </a:bodyPr>
                <a:lstStyle/>
                <a:p>
                  <a:pPr defTabSz="1219200">
                    <a:lnSpc>
                      <a:spcPct val="100000"/>
                    </a:lnSpc>
                    <a:spcBef>
                      <a:spcPts val="0"/>
                    </a:spcBef>
                    <a:defRPr b="0">
                      <a:solidFill>
                        <a:srgbClr val="FFFFFF"/>
                      </a:solidFill>
                      <a:latin typeface="Arial"/>
                      <a:ea typeface="Arial"/>
                      <a:cs typeface="Arial"/>
                      <a:sym typeface="Arial"/>
                    </a:defRPr>
                  </a:pPr>
                </a:p>
              </p:txBody>
            </p:sp>
          </p:grpSp>
        </p:grpSp>
        <p:grpSp>
          <p:nvGrpSpPr>
            <p:cNvPr id="2413" name="Group 1253"/>
            <p:cNvGrpSpPr/>
            <p:nvPr/>
          </p:nvGrpSpPr>
          <p:grpSpPr>
            <a:xfrm>
              <a:off x="1306576" y="-1"/>
              <a:ext cx="782946" cy="917735"/>
              <a:chOff x="0" y="0"/>
              <a:chExt cx="782944" cy="917734"/>
            </a:xfrm>
          </p:grpSpPr>
          <p:sp>
            <p:nvSpPr>
              <p:cNvPr id="2409" name="Shape 1249"/>
              <p:cNvSpPr/>
              <p:nvPr/>
            </p:nvSpPr>
            <p:spPr>
              <a:xfrm>
                <a:off x="-1" y="432592"/>
                <a:ext cx="782946" cy="485143"/>
              </a:xfrm>
              <a:prstGeom prst="rect">
                <a:avLst/>
              </a:prstGeom>
              <a:gradFill flip="none" rotWithShape="1">
                <a:gsLst>
                  <a:gs pos="0">
                    <a:srgbClr val="FFFFFF"/>
                  </a:gs>
                  <a:gs pos="100000">
                    <a:srgbClr val="EEEEEE"/>
                  </a:gs>
                </a:gsLst>
                <a:lin ang="16200000" scaled="0"/>
              </a:gradFill>
              <a:ln w="12700" cap="flat">
                <a:noFill/>
                <a:miter lim="400000"/>
              </a:ln>
              <a:effectLst/>
            </p:spPr>
            <p:txBody>
              <a:bodyPr wrap="square" lIns="121918" tIns="121918" rIns="121918" bIns="121918" numCol="1" anchor="ctr">
                <a:noAutofit/>
              </a:bodyPr>
              <a:lstStyle/>
              <a:p>
                <a:pPr>
                  <a:lnSpc>
                    <a:spcPct val="100000"/>
                  </a:lnSpc>
                  <a:spcBef>
                    <a:spcPts val="0"/>
                  </a:spcBef>
                  <a:defRPr b="0" sz="3400">
                    <a:latin typeface="Verdana"/>
                    <a:ea typeface="Verdana"/>
                    <a:cs typeface="Verdana"/>
                    <a:sym typeface="Verdana"/>
                  </a:defRPr>
                </a:pPr>
              </a:p>
            </p:txBody>
          </p:sp>
          <p:grpSp>
            <p:nvGrpSpPr>
              <p:cNvPr id="2412" name="Group 1252"/>
              <p:cNvGrpSpPr/>
              <p:nvPr/>
            </p:nvGrpSpPr>
            <p:grpSpPr>
              <a:xfrm>
                <a:off x="50923" y="-1"/>
                <a:ext cx="681100" cy="786688"/>
                <a:chOff x="0" y="0"/>
                <a:chExt cx="681099" cy="786686"/>
              </a:xfrm>
            </p:grpSpPr>
            <p:sp>
              <p:nvSpPr>
                <p:cNvPr id="2410" name="Shape 1250"/>
                <p:cNvSpPr/>
                <p:nvPr/>
              </p:nvSpPr>
              <p:spPr>
                <a:xfrm>
                  <a:off x="149253" y="-1"/>
                  <a:ext cx="387919" cy="38742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8" tIns="121918" rIns="121918" bIns="121918" numCol="1" anchor="ctr">
                  <a:noAutofit/>
                </a:bodyPr>
                <a:lstStyle/>
                <a:p>
                  <a:pPr defTabSz="1219200">
                    <a:lnSpc>
                      <a:spcPct val="100000"/>
                    </a:lnSpc>
                    <a:spcBef>
                      <a:spcPts val="0"/>
                    </a:spcBef>
                    <a:defRPr b="0">
                      <a:solidFill>
                        <a:srgbClr val="FFFFFF"/>
                      </a:solidFill>
                      <a:latin typeface="Arial"/>
                      <a:ea typeface="Arial"/>
                      <a:cs typeface="Arial"/>
                      <a:sym typeface="Arial"/>
                    </a:defRPr>
                  </a:pPr>
                </a:p>
              </p:txBody>
            </p:sp>
            <p:sp>
              <p:nvSpPr>
                <p:cNvPr id="2411" name="Shape 1251"/>
                <p:cNvSpPr/>
                <p:nvPr/>
              </p:nvSpPr>
              <p:spPr>
                <a:xfrm>
                  <a:off x="-1" y="399271"/>
                  <a:ext cx="681101" cy="38741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8" tIns="121918" rIns="121918" bIns="121918" numCol="1" anchor="t">
                  <a:noAutofit/>
                </a:bodyPr>
                <a:lstStyle/>
                <a:p>
                  <a:pPr defTabSz="1219200">
                    <a:lnSpc>
                      <a:spcPct val="100000"/>
                    </a:lnSpc>
                    <a:spcBef>
                      <a:spcPts val="0"/>
                    </a:spcBef>
                    <a:defRPr b="0">
                      <a:solidFill>
                        <a:srgbClr val="FFFFFF"/>
                      </a:solidFill>
                      <a:latin typeface="Arial"/>
                      <a:ea typeface="Arial"/>
                      <a:cs typeface="Arial"/>
                      <a:sym typeface="Arial"/>
                    </a:defRPr>
                  </a:pPr>
                </a:p>
              </p:txBody>
            </p:sp>
          </p:grpSp>
        </p:grpSp>
        <p:grpSp>
          <p:nvGrpSpPr>
            <p:cNvPr id="2418" name="Group 1258"/>
            <p:cNvGrpSpPr/>
            <p:nvPr/>
          </p:nvGrpSpPr>
          <p:grpSpPr>
            <a:xfrm>
              <a:off x="789432" y="-1"/>
              <a:ext cx="966152" cy="1132482"/>
              <a:chOff x="0" y="0"/>
              <a:chExt cx="966151" cy="1132480"/>
            </a:xfrm>
          </p:grpSpPr>
          <p:sp>
            <p:nvSpPr>
              <p:cNvPr id="2414" name="Shape 1254"/>
              <p:cNvSpPr/>
              <p:nvPr/>
            </p:nvSpPr>
            <p:spPr>
              <a:xfrm>
                <a:off x="0" y="533817"/>
                <a:ext cx="966152" cy="598664"/>
              </a:xfrm>
              <a:prstGeom prst="rect">
                <a:avLst/>
              </a:prstGeom>
              <a:gradFill flip="none" rotWithShape="1">
                <a:gsLst>
                  <a:gs pos="0">
                    <a:srgbClr val="FFFFFF"/>
                  </a:gs>
                  <a:gs pos="100000">
                    <a:srgbClr val="EEEEEE"/>
                  </a:gs>
                </a:gsLst>
                <a:lin ang="16200000" scaled="0"/>
              </a:gradFill>
              <a:ln w="12700" cap="flat">
                <a:noFill/>
                <a:miter lim="400000"/>
              </a:ln>
              <a:effectLst/>
            </p:spPr>
            <p:txBody>
              <a:bodyPr wrap="square" lIns="121918" tIns="121918" rIns="121918" bIns="121918" numCol="1" anchor="ctr">
                <a:noAutofit/>
              </a:bodyPr>
              <a:lstStyle/>
              <a:p>
                <a:pPr>
                  <a:lnSpc>
                    <a:spcPct val="100000"/>
                  </a:lnSpc>
                  <a:spcBef>
                    <a:spcPts val="0"/>
                  </a:spcBef>
                  <a:defRPr b="0" sz="3400">
                    <a:latin typeface="Verdana"/>
                    <a:ea typeface="Verdana"/>
                    <a:cs typeface="Verdana"/>
                    <a:sym typeface="Verdana"/>
                  </a:defRPr>
                </a:pPr>
              </a:p>
            </p:txBody>
          </p:sp>
          <p:grpSp>
            <p:nvGrpSpPr>
              <p:cNvPr id="2417" name="Group 1257"/>
              <p:cNvGrpSpPr/>
              <p:nvPr/>
            </p:nvGrpSpPr>
            <p:grpSpPr>
              <a:xfrm>
                <a:off x="62839" y="-1"/>
                <a:ext cx="840475" cy="970768"/>
                <a:chOff x="0" y="0"/>
                <a:chExt cx="840474" cy="970766"/>
              </a:xfrm>
            </p:grpSpPr>
            <p:sp>
              <p:nvSpPr>
                <p:cNvPr id="2415" name="Shape 1255"/>
                <p:cNvSpPr/>
                <p:nvPr/>
              </p:nvSpPr>
              <p:spPr>
                <a:xfrm>
                  <a:off x="184178" y="-1"/>
                  <a:ext cx="478690" cy="47807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8" tIns="121918" rIns="121918" bIns="121918" numCol="1" anchor="ctr">
                  <a:noAutofit/>
                </a:bodyPr>
                <a:lstStyle/>
                <a:p>
                  <a:pPr defTabSz="1219200">
                    <a:lnSpc>
                      <a:spcPct val="100000"/>
                    </a:lnSpc>
                    <a:spcBef>
                      <a:spcPts val="0"/>
                    </a:spcBef>
                    <a:defRPr b="0">
                      <a:solidFill>
                        <a:srgbClr val="FFFFFF"/>
                      </a:solidFill>
                      <a:latin typeface="Arial"/>
                      <a:ea typeface="Arial"/>
                      <a:cs typeface="Arial"/>
                      <a:sym typeface="Arial"/>
                    </a:defRPr>
                  </a:pPr>
                </a:p>
              </p:txBody>
            </p:sp>
            <p:sp>
              <p:nvSpPr>
                <p:cNvPr id="2416" name="Shape 1256"/>
                <p:cNvSpPr/>
                <p:nvPr/>
              </p:nvSpPr>
              <p:spPr>
                <a:xfrm>
                  <a:off x="-1" y="492698"/>
                  <a:ext cx="840476" cy="47806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8" tIns="121918" rIns="121918" bIns="121918" numCol="1" anchor="t">
                  <a:noAutofit/>
                </a:bodyPr>
                <a:lstStyle/>
                <a:p>
                  <a:pPr defTabSz="1219200">
                    <a:lnSpc>
                      <a:spcPct val="100000"/>
                    </a:lnSpc>
                    <a:spcBef>
                      <a:spcPts val="0"/>
                    </a:spcBef>
                    <a:defRPr b="0">
                      <a:solidFill>
                        <a:srgbClr val="FFFFFF"/>
                      </a:solidFill>
                      <a:latin typeface="Arial"/>
                      <a:ea typeface="Arial"/>
                      <a:cs typeface="Arial"/>
                      <a:sym typeface="Arial"/>
                    </a:defRPr>
                  </a:pPr>
                </a:p>
              </p:txBody>
            </p:sp>
          </p:grpSp>
        </p:grpSp>
      </p:grpSp>
    </p:spTree>
  </p:cSld>
  <p:clrMapOvr>
    <a:masterClrMapping/>
  </p:clrMapOvr>
  <p:transition xmlns:p14="http://schemas.microsoft.com/office/powerpoint/2010/main" spd="med" advClick="1"/>
</p:sld>
</file>

<file path=ppt/slides/slide14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23" name="Shape 1263"/>
          <p:cNvSpPr/>
          <p:nvPr/>
        </p:nvSpPr>
        <p:spPr>
          <a:xfrm>
            <a:off x="4954754" y="7795046"/>
            <a:ext cx="5524058" cy="2"/>
          </a:xfrm>
          <a:prstGeom prst="line">
            <a:avLst/>
          </a:prstGeom>
          <a:ln w="63500">
            <a:solidFill>
              <a:srgbClr val="000000"/>
            </a:solidFill>
            <a:miter/>
          </a:ln>
        </p:spPr>
        <p:txBody>
          <a:bodyPr lIns="45718" tIns="45718" rIns="45718" bIns="45718"/>
          <a:lstStyle/>
          <a:p>
            <a:pPr>
              <a:defRPr>
                <a:solidFill>
                  <a:srgbClr val="FFFFFF"/>
                </a:solidFill>
              </a:defRPr>
            </a:pPr>
          </a:p>
        </p:txBody>
      </p:sp>
      <p:sp>
        <p:nvSpPr>
          <p:cNvPr id="2424" name="Shape 1264"/>
          <p:cNvSpPr/>
          <p:nvPr/>
        </p:nvSpPr>
        <p:spPr>
          <a:xfrm flipV="1">
            <a:off x="10490311" y="7796604"/>
            <a:ext cx="2" cy="2650968"/>
          </a:xfrm>
          <a:prstGeom prst="line">
            <a:avLst/>
          </a:prstGeom>
          <a:ln w="63500">
            <a:solidFill>
              <a:srgbClr val="000000"/>
            </a:solidFill>
            <a:miter/>
          </a:ln>
        </p:spPr>
        <p:txBody>
          <a:bodyPr lIns="45718" tIns="45718" rIns="45718" bIns="45718"/>
          <a:lstStyle/>
          <a:p>
            <a:pPr>
              <a:defRPr>
                <a:solidFill>
                  <a:srgbClr val="FFFFFF"/>
                </a:solidFill>
              </a:defRPr>
            </a:pPr>
          </a:p>
        </p:txBody>
      </p:sp>
      <p:sp>
        <p:nvSpPr>
          <p:cNvPr id="2425" name="Shape 1265"/>
          <p:cNvSpPr/>
          <p:nvPr/>
        </p:nvSpPr>
        <p:spPr>
          <a:xfrm flipV="1">
            <a:off x="6180623" y="5965735"/>
            <a:ext cx="2" cy="1784530"/>
          </a:xfrm>
          <a:prstGeom prst="line">
            <a:avLst/>
          </a:prstGeom>
          <a:ln w="63500">
            <a:solidFill>
              <a:srgbClr val="000000"/>
            </a:solidFill>
            <a:miter/>
          </a:ln>
        </p:spPr>
        <p:txBody>
          <a:bodyPr lIns="45718" tIns="45718" rIns="45718" bIns="45718"/>
          <a:lstStyle/>
          <a:p>
            <a:pPr>
              <a:defRPr>
                <a:solidFill>
                  <a:srgbClr val="FFFFFF"/>
                </a:solidFill>
              </a:defRPr>
            </a:pPr>
          </a:p>
        </p:txBody>
      </p:sp>
      <p:sp>
        <p:nvSpPr>
          <p:cNvPr id="2426" name="Shape 1266"/>
          <p:cNvSpPr/>
          <p:nvPr/>
        </p:nvSpPr>
        <p:spPr>
          <a:xfrm>
            <a:off x="1372374" y="3356885"/>
            <a:ext cx="7467601" cy="9146283"/>
          </a:xfrm>
          <a:prstGeom prst="rect">
            <a:avLst/>
          </a:prstGeom>
          <a:gradFill>
            <a:gsLst>
              <a:gs pos="0">
                <a:srgbClr val="FFFFFF">
                  <a:alpha val="44001"/>
                </a:srgbClr>
              </a:gs>
              <a:gs pos="100000">
                <a:srgbClr val="EEEEEE">
                  <a:alpha val="44001"/>
                </a:srgbClr>
              </a:gs>
            </a:gsLst>
            <a:lin ang="16200000"/>
          </a:gradFill>
          <a:ln w="12700">
            <a:miter lim="400000"/>
          </a:ln>
        </p:spPr>
        <p:txBody>
          <a:bodyPr lIns="121918" tIns="121918" rIns="121918" bIns="121918" anchor="ctr"/>
          <a:lstStyle/>
          <a:p>
            <a:pPr>
              <a:lnSpc>
                <a:spcPct val="100000"/>
              </a:lnSpc>
              <a:spcBef>
                <a:spcPts val="0"/>
              </a:spcBef>
              <a:defRPr b="0" sz="3400">
                <a:latin typeface="Verdana"/>
                <a:ea typeface="Verdana"/>
                <a:cs typeface="Verdana"/>
                <a:sym typeface="Verdana"/>
              </a:defRPr>
            </a:pPr>
          </a:p>
        </p:txBody>
      </p:sp>
      <p:sp>
        <p:nvSpPr>
          <p:cNvPr id="2427" name="Shape 1267"/>
          <p:cNvSpPr/>
          <p:nvPr/>
        </p:nvSpPr>
        <p:spPr>
          <a:xfrm>
            <a:off x="3178958" y="4271235"/>
            <a:ext cx="9075650" cy="2"/>
          </a:xfrm>
          <a:prstGeom prst="line">
            <a:avLst/>
          </a:prstGeom>
          <a:ln w="63500">
            <a:solidFill>
              <a:srgbClr val="FFFFFF"/>
            </a:solidFill>
            <a:miter/>
          </a:ln>
        </p:spPr>
        <p:txBody>
          <a:bodyPr lIns="45718" tIns="45718" rIns="45718" bIns="45718"/>
          <a:lstStyle/>
          <a:p>
            <a:pPr>
              <a:defRPr>
                <a:solidFill>
                  <a:srgbClr val="FFFFFF"/>
                </a:solidFill>
              </a:defRPr>
            </a:pPr>
          </a:p>
        </p:txBody>
      </p:sp>
      <p:sp>
        <p:nvSpPr>
          <p:cNvPr id="2428" name="Shape 1268"/>
          <p:cNvSpPr txBox="1"/>
          <p:nvPr/>
        </p:nvSpPr>
        <p:spPr>
          <a:xfrm>
            <a:off x="13472346" y="3517024"/>
            <a:ext cx="8710407" cy="664633"/>
          </a:xfrm>
          <a:prstGeom prst="rect">
            <a:avLst/>
          </a:prstGeom>
          <a:ln w="12700">
            <a:miter lim="400000"/>
          </a:ln>
          <a:extLst>
            <a:ext uri="{C572A759-6A51-4108-AA02-DFA0A04FC94B}">
              <ma14:wrappingTextBoxFlag xmlns:ma14="http://schemas.microsoft.com/office/mac/drawingml/2011/main" val="1"/>
            </a:ext>
          </a:extLst>
        </p:spPr>
        <p:txBody>
          <a:bodyPr lIns="135466" tIns="135466" rIns="135466" bIns="135466" anchor="ctr">
            <a:spAutoFit/>
          </a:bodyPr>
          <a:lstStyle>
            <a:lvl1pPr algn="ctr">
              <a:lnSpc>
                <a:spcPct val="150000"/>
              </a:lnSpc>
              <a:spcBef>
                <a:spcPts val="0"/>
              </a:spcBef>
              <a:defRPr cap="all" sz="2600">
                <a:solidFill>
                  <a:srgbClr val="44546A"/>
                </a:solidFill>
                <a:latin typeface="Verdana"/>
                <a:ea typeface="Verdana"/>
                <a:cs typeface="Verdana"/>
                <a:sym typeface="Verdana"/>
              </a:defRPr>
            </a:lvl1pPr>
          </a:lstStyle>
          <a:p>
            <a:pPr/>
            <a:r>
              <a:t> </a:t>
            </a:r>
          </a:p>
        </p:txBody>
      </p:sp>
      <p:sp>
        <p:nvSpPr>
          <p:cNvPr id="2429" name="Shape 1269"/>
          <p:cNvSpPr txBox="1"/>
          <p:nvPr>
            <p:ph type="sldNum" sz="quarter" idx="4294967295"/>
          </p:nvPr>
        </p:nvSpPr>
        <p:spPr>
          <a:xfrm>
            <a:off x="23327718" y="12945583"/>
            <a:ext cx="644087" cy="485139"/>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430" name="Shape 1270"/>
          <p:cNvSpPr/>
          <p:nvPr/>
        </p:nvSpPr>
        <p:spPr>
          <a:xfrm>
            <a:off x="10255083" y="9170669"/>
            <a:ext cx="5031635" cy="291596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0816"/>
                </a:moveTo>
                <a:lnTo>
                  <a:pt x="10782" y="21600"/>
                </a:lnTo>
                <a:lnTo>
                  <a:pt x="0" y="10847"/>
                </a:lnTo>
                <a:lnTo>
                  <a:pt x="10782" y="0"/>
                </a:lnTo>
                <a:lnTo>
                  <a:pt x="21600" y="10816"/>
                </a:lnTo>
                <a:close/>
              </a:path>
            </a:pathLst>
          </a:custGeom>
          <a:solidFill>
            <a:schemeClr val="accent4">
              <a:alpha val="14000"/>
            </a:schemeClr>
          </a:solidFill>
          <a:ln w="63500">
            <a:solidFill>
              <a:schemeClr val="accent4">
                <a:alpha val="56000"/>
              </a:schemeClr>
            </a:solidFill>
            <a:miter/>
          </a:ln>
        </p:spPr>
        <p:txBody>
          <a:bodyPr lIns="121918" tIns="121918" rIns="121918" bIns="121918"/>
          <a:lstStyle/>
          <a:p>
            <a:pPr>
              <a:lnSpc>
                <a:spcPct val="100000"/>
              </a:lnSpc>
              <a:spcBef>
                <a:spcPts val="0"/>
              </a:spcBef>
              <a:defRPr b="0" sz="3400">
                <a:latin typeface="Verdana"/>
                <a:ea typeface="Verdana"/>
                <a:cs typeface="Verdana"/>
                <a:sym typeface="Verdana"/>
              </a:defRPr>
            </a:pPr>
          </a:p>
        </p:txBody>
      </p:sp>
      <p:grpSp>
        <p:nvGrpSpPr>
          <p:cNvPr id="2435" name="Group 1275"/>
          <p:cNvGrpSpPr/>
          <p:nvPr/>
        </p:nvGrpSpPr>
        <p:grpSpPr>
          <a:xfrm>
            <a:off x="12465369" y="10280273"/>
            <a:ext cx="611225" cy="696702"/>
            <a:chOff x="0" y="0"/>
            <a:chExt cx="611223" cy="696700"/>
          </a:xfrm>
        </p:grpSpPr>
        <p:sp>
          <p:nvSpPr>
            <p:cNvPr id="2431" name="Shape 1271"/>
            <p:cNvSpPr/>
            <p:nvPr/>
          </p:nvSpPr>
          <p:spPr>
            <a:xfrm>
              <a:off x="211052" y="123302"/>
              <a:ext cx="189118" cy="32906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7200"/>
                  </a:lnTo>
                  <a:lnTo>
                    <a:pt x="21600" y="21600"/>
                  </a:lnTo>
                  <a:lnTo>
                    <a:pt x="0" y="14400"/>
                  </a:lnTo>
                  <a:lnTo>
                    <a:pt x="0" y="0"/>
                  </a:lnTo>
                  <a:close/>
                </a:path>
              </a:pathLst>
            </a:custGeom>
            <a:solidFill>
              <a:schemeClr val="accent4"/>
            </a:solidFill>
            <a:ln w="12700" cap="flat">
              <a:noFill/>
              <a:miter lim="400000"/>
            </a:ln>
            <a:effectLst/>
          </p:spPr>
          <p:txBody>
            <a:bodyPr wrap="square" lIns="121918" tIns="121918" rIns="121918" bIns="121918" numCol="1" anchor="t">
              <a:noAutofit/>
            </a:bodyPr>
            <a:lstStyle/>
            <a:p>
              <a:pPr>
                <a:lnSpc>
                  <a:spcPct val="100000"/>
                </a:lnSpc>
                <a:spcBef>
                  <a:spcPts val="0"/>
                </a:spcBef>
                <a:defRPr b="0" sz="2600">
                  <a:latin typeface="Verdana"/>
                  <a:ea typeface="Verdana"/>
                  <a:cs typeface="Verdana"/>
                  <a:sym typeface="Verdana"/>
                </a:defRPr>
              </a:pPr>
            </a:p>
          </p:txBody>
        </p:sp>
        <p:sp>
          <p:nvSpPr>
            <p:cNvPr id="2432" name="Shape 1272"/>
            <p:cNvSpPr/>
            <p:nvPr/>
          </p:nvSpPr>
          <p:spPr>
            <a:xfrm>
              <a:off x="420592" y="123302"/>
              <a:ext cx="190631" cy="32906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7200"/>
                  </a:moveTo>
                  <a:lnTo>
                    <a:pt x="0" y="21600"/>
                  </a:lnTo>
                  <a:lnTo>
                    <a:pt x="21600" y="14400"/>
                  </a:lnTo>
                  <a:lnTo>
                    <a:pt x="21600" y="0"/>
                  </a:lnTo>
                  <a:lnTo>
                    <a:pt x="0" y="7200"/>
                  </a:lnTo>
                  <a:close/>
                </a:path>
              </a:pathLst>
            </a:custGeom>
            <a:solidFill>
              <a:srgbClr val="4040B2"/>
            </a:solidFill>
            <a:ln w="12700" cap="flat">
              <a:noFill/>
              <a:miter lim="400000"/>
            </a:ln>
            <a:effectLst/>
          </p:spPr>
          <p:txBody>
            <a:bodyPr wrap="square" lIns="121918" tIns="121918" rIns="121918" bIns="121918" numCol="1" anchor="t">
              <a:noAutofit/>
            </a:bodyPr>
            <a:lstStyle/>
            <a:p>
              <a:pPr>
                <a:lnSpc>
                  <a:spcPct val="100000"/>
                </a:lnSpc>
                <a:spcBef>
                  <a:spcPts val="0"/>
                </a:spcBef>
                <a:defRPr b="0" sz="2600">
                  <a:latin typeface="Verdana"/>
                  <a:ea typeface="Verdana"/>
                  <a:cs typeface="Verdana"/>
                  <a:sym typeface="Verdana"/>
                </a:defRPr>
              </a:pPr>
            </a:p>
          </p:txBody>
        </p:sp>
        <p:sp>
          <p:nvSpPr>
            <p:cNvPr id="2433" name="Shape 1273"/>
            <p:cNvSpPr/>
            <p:nvPr/>
          </p:nvSpPr>
          <p:spPr>
            <a:xfrm>
              <a:off x="-1" y="-1"/>
              <a:ext cx="189875" cy="33057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4384"/>
                  </a:lnTo>
                  <a:lnTo>
                    <a:pt x="21600" y="21600"/>
                  </a:lnTo>
                  <a:lnTo>
                    <a:pt x="21600" y="7216"/>
                  </a:lnTo>
                  <a:lnTo>
                    <a:pt x="0" y="0"/>
                  </a:lnTo>
                  <a:close/>
                </a:path>
              </a:pathLst>
            </a:custGeom>
            <a:solidFill>
              <a:schemeClr val="accent4"/>
            </a:solidFill>
            <a:ln w="12700" cap="flat">
              <a:noFill/>
              <a:miter lim="400000"/>
            </a:ln>
            <a:effectLst/>
          </p:spPr>
          <p:txBody>
            <a:bodyPr wrap="square" lIns="121918" tIns="121918" rIns="121918" bIns="121918" numCol="1" anchor="t">
              <a:noAutofit/>
            </a:bodyPr>
            <a:lstStyle/>
            <a:p>
              <a:pPr>
                <a:lnSpc>
                  <a:spcPct val="100000"/>
                </a:lnSpc>
                <a:spcBef>
                  <a:spcPts val="0"/>
                </a:spcBef>
                <a:defRPr b="0" sz="2600">
                  <a:latin typeface="Verdana"/>
                  <a:ea typeface="Verdana"/>
                  <a:cs typeface="Verdana"/>
                  <a:sym typeface="Verdana"/>
                </a:defRPr>
              </a:pPr>
            </a:p>
          </p:txBody>
        </p:sp>
        <p:sp>
          <p:nvSpPr>
            <p:cNvPr id="2434" name="Shape 1274"/>
            <p:cNvSpPr/>
            <p:nvPr/>
          </p:nvSpPr>
          <p:spPr>
            <a:xfrm>
              <a:off x="211052" y="366882"/>
              <a:ext cx="189118" cy="32981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4417"/>
                  </a:moveTo>
                  <a:lnTo>
                    <a:pt x="21600" y="21600"/>
                  </a:lnTo>
                  <a:lnTo>
                    <a:pt x="21600" y="7233"/>
                  </a:lnTo>
                  <a:lnTo>
                    <a:pt x="0" y="0"/>
                  </a:lnTo>
                  <a:lnTo>
                    <a:pt x="0" y="14417"/>
                  </a:lnTo>
                  <a:close/>
                </a:path>
              </a:pathLst>
            </a:custGeom>
            <a:solidFill>
              <a:schemeClr val="accent4"/>
            </a:solidFill>
            <a:ln w="12700" cap="flat">
              <a:noFill/>
              <a:miter lim="400000"/>
            </a:ln>
            <a:effectLst/>
          </p:spPr>
          <p:txBody>
            <a:bodyPr wrap="square" lIns="121918" tIns="121918" rIns="121918" bIns="121918" numCol="1" anchor="t">
              <a:noAutofit/>
            </a:bodyPr>
            <a:lstStyle/>
            <a:p>
              <a:pPr>
                <a:lnSpc>
                  <a:spcPct val="100000"/>
                </a:lnSpc>
                <a:spcBef>
                  <a:spcPts val="0"/>
                </a:spcBef>
                <a:defRPr b="0" sz="2600">
                  <a:latin typeface="Verdana"/>
                  <a:ea typeface="Verdana"/>
                  <a:cs typeface="Verdana"/>
                  <a:sym typeface="Verdana"/>
                </a:defRPr>
              </a:pPr>
            </a:p>
          </p:txBody>
        </p:sp>
      </p:grpSp>
      <p:sp>
        <p:nvSpPr>
          <p:cNvPr id="2436" name="Shape 1276"/>
          <p:cNvSpPr txBox="1"/>
          <p:nvPr>
            <p:ph type="title"/>
          </p:nvPr>
        </p:nvSpPr>
        <p:spPr>
          <a:xfrm>
            <a:off x="1565395" y="875900"/>
            <a:ext cx="21746798" cy="1405846"/>
          </a:xfrm>
          <a:prstGeom prst="rect">
            <a:avLst/>
          </a:prstGeom>
        </p:spPr>
        <p:txBody>
          <a:bodyPr/>
          <a:lstStyle>
            <a:lvl1pPr defTabSz="1737360">
              <a:spcBef>
                <a:spcPts val="1700"/>
              </a:spcBef>
              <a:defRPr spc="-300" sz="7000">
                <a:latin typeface="Verdana"/>
                <a:ea typeface="Verdana"/>
                <a:cs typeface="Verdana"/>
                <a:sym typeface="Verdana"/>
              </a:defRPr>
            </a:lvl1pPr>
          </a:lstStyle>
          <a:p>
            <a:pPr/>
            <a:r>
              <a:t>Workspace management and VCS connection</a:t>
            </a:r>
          </a:p>
        </p:txBody>
      </p:sp>
      <p:grpSp>
        <p:nvGrpSpPr>
          <p:cNvPr id="2439" name="Shape 1277"/>
          <p:cNvGrpSpPr/>
          <p:nvPr/>
        </p:nvGrpSpPr>
        <p:grpSpPr>
          <a:xfrm>
            <a:off x="14211275" y="10118800"/>
            <a:ext cx="2557733" cy="1019647"/>
            <a:chOff x="0" y="0"/>
            <a:chExt cx="2557732" cy="1019645"/>
          </a:xfrm>
        </p:grpSpPr>
        <p:sp>
          <p:nvSpPr>
            <p:cNvPr id="2437" name="Rectangle"/>
            <p:cNvSpPr/>
            <p:nvPr/>
          </p:nvSpPr>
          <p:spPr>
            <a:xfrm>
              <a:off x="-1" y="0"/>
              <a:ext cx="2557734" cy="1019646"/>
            </a:xfrm>
            <a:prstGeom prst="rect">
              <a:avLst/>
            </a:prstGeom>
            <a:solidFill>
              <a:schemeClr val="accent4"/>
            </a:solidFill>
            <a:ln w="12700" cap="flat">
              <a:noFill/>
              <a:miter lim="400000"/>
            </a:ln>
            <a:effectLst>
              <a:outerShdw sx="100000" sy="100000" kx="0" ky="0" algn="b" rotWithShape="0" blurRad="38100" dist="25400" dir="5400000">
                <a:srgbClr val="000000">
                  <a:alpha val="50000"/>
                </a:srgbClr>
              </a:outerShdw>
            </a:effectLst>
          </p:spPr>
          <p:txBody>
            <a:bodyPr wrap="square" lIns="121918" tIns="121918" rIns="121918" bIns="121918" numCol="1" anchor="ctr">
              <a:noAutofit/>
            </a:bodyPr>
            <a:lstStyle/>
            <a:p>
              <a:pPr algn="ctr" defTabSz="825500">
                <a:lnSpc>
                  <a:spcPct val="100000"/>
                </a:lnSpc>
                <a:spcBef>
                  <a:spcPts val="0"/>
                </a:spcBef>
                <a:defRPr b="0" sz="3700">
                  <a:solidFill>
                    <a:srgbClr val="FFFFFF"/>
                  </a:solidFill>
                  <a:latin typeface="Klavika Basic"/>
                  <a:ea typeface="Klavika Basic"/>
                  <a:cs typeface="Klavika Basic"/>
                  <a:sym typeface="Klavika Basic"/>
                </a:defRPr>
              </a:pPr>
            </a:p>
          </p:txBody>
        </p:sp>
        <p:sp>
          <p:nvSpPr>
            <p:cNvPr id="2438" name="Provider"/>
            <p:cNvSpPr txBox="1"/>
            <p:nvPr/>
          </p:nvSpPr>
          <p:spPr>
            <a:xfrm>
              <a:off x="-1" y="179623"/>
              <a:ext cx="2557734" cy="6604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lgn="ctr" defTabSz="825500">
                <a:lnSpc>
                  <a:spcPct val="100000"/>
                </a:lnSpc>
                <a:spcBef>
                  <a:spcPts val="0"/>
                </a:spcBef>
                <a:defRPr b="0" sz="3700">
                  <a:solidFill>
                    <a:srgbClr val="FFFFFF"/>
                  </a:solidFill>
                  <a:latin typeface="Klavika Basic"/>
                  <a:ea typeface="Klavika Basic"/>
                  <a:cs typeface="Klavika Basic"/>
                  <a:sym typeface="Klavika Basic"/>
                </a:defRPr>
              </a:lvl1pPr>
            </a:lstStyle>
            <a:p>
              <a:pPr/>
              <a:r>
                <a:t>Provider</a:t>
              </a:r>
            </a:p>
          </p:txBody>
        </p:sp>
      </p:grpSp>
      <p:sp>
        <p:nvSpPr>
          <p:cNvPr id="2440" name="Shape 1278"/>
          <p:cNvSpPr/>
          <p:nvPr/>
        </p:nvSpPr>
        <p:spPr>
          <a:xfrm>
            <a:off x="1252163" y="4271235"/>
            <a:ext cx="23037637" cy="2"/>
          </a:xfrm>
          <a:prstGeom prst="line">
            <a:avLst/>
          </a:prstGeom>
          <a:ln w="63500">
            <a:solidFill>
              <a:srgbClr val="FFFFFF"/>
            </a:solidFill>
            <a:miter/>
          </a:ln>
        </p:spPr>
        <p:txBody>
          <a:bodyPr lIns="45718" tIns="45718" rIns="45718" bIns="45718"/>
          <a:lstStyle/>
          <a:p>
            <a:pPr>
              <a:defRPr>
                <a:solidFill>
                  <a:srgbClr val="FFFFFF"/>
                </a:solidFill>
              </a:defRPr>
            </a:pPr>
          </a:p>
        </p:txBody>
      </p:sp>
      <p:grpSp>
        <p:nvGrpSpPr>
          <p:cNvPr id="2447" name="Group 1285"/>
          <p:cNvGrpSpPr/>
          <p:nvPr/>
        </p:nvGrpSpPr>
        <p:grpSpPr>
          <a:xfrm>
            <a:off x="1724889" y="6715891"/>
            <a:ext cx="681099" cy="2866538"/>
            <a:chOff x="0" y="0"/>
            <a:chExt cx="681098" cy="2866537"/>
          </a:xfrm>
        </p:grpSpPr>
        <p:sp>
          <p:nvSpPr>
            <p:cNvPr id="2441" name="Shape 1279"/>
            <p:cNvSpPr/>
            <p:nvPr/>
          </p:nvSpPr>
          <p:spPr>
            <a:xfrm>
              <a:off x="149253" y="1040372"/>
              <a:ext cx="387918" cy="38741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8" tIns="121918" rIns="121918" bIns="121918" numCol="1" anchor="ctr">
              <a:noAutofit/>
            </a:bodyPr>
            <a:lstStyle/>
            <a:p>
              <a:pPr defTabSz="1219200">
                <a:lnSpc>
                  <a:spcPct val="100000"/>
                </a:lnSpc>
                <a:spcBef>
                  <a:spcPts val="0"/>
                </a:spcBef>
                <a:defRPr b="0">
                  <a:solidFill>
                    <a:srgbClr val="FFFFFF"/>
                  </a:solidFill>
                  <a:latin typeface="Arial"/>
                  <a:ea typeface="Arial"/>
                  <a:cs typeface="Arial"/>
                  <a:sym typeface="Arial"/>
                </a:defRPr>
              </a:pPr>
            </a:p>
          </p:txBody>
        </p:sp>
        <p:sp>
          <p:nvSpPr>
            <p:cNvPr id="2442" name="Shape 1280"/>
            <p:cNvSpPr/>
            <p:nvPr/>
          </p:nvSpPr>
          <p:spPr>
            <a:xfrm>
              <a:off x="0" y="1439642"/>
              <a:ext cx="681099" cy="38741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8" tIns="121918" rIns="121918" bIns="121918" numCol="1" anchor="t">
              <a:noAutofit/>
            </a:bodyPr>
            <a:lstStyle/>
            <a:p>
              <a:pPr defTabSz="1219200">
                <a:lnSpc>
                  <a:spcPct val="100000"/>
                </a:lnSpc>
                <a:spcBef>
                  <a:spcPts val="0"/>
                </a:spcBef>
                <a:defRPr b="0">
                  <a:solidFill>
                    <a:srgbClr val="FFFFFF"/>
                  </a:solidFill>
                  <a:latin typeface="Arial"/>
                  <a:ea typeface="Arial"/>
                  <a:cs typeface="Arial"/>
                  <a:sym typeface="Arial"/>
                </a:defRPr>
              </a:pPr>
            </a:p>
          </p:txBody>
        </p:sp>
        <p:sp>
          <p:nvSpPr>
            <p:cNvPr id="2443" name="Shape 1281"/>
            <p:cNvSpPr/>
            <p:nvPr/>
          </p:nvSpPr>
          <p:spPr>
            <a:xfrm>
              <a:off x="149253" y="2079852"/>
              <a:ext cx="387918" cy="38741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8" tIns="121918" rIns="121918" bIns="121918" numCol="1" anchor="ctr">
              <a:noAutofit/>
            </a:bodyPr>
            <a:lstStyle/>
            <a:p>
              <a:pPr defTabSz="1219200">
                <a:lnSpc>
                  <a:spcPct val="100000"/>
                </a:lnSpc>
                <a:spcBef>
                  <a:spcPts val="0"/>
                </a:spcBef>
                <a:defRPr b="0">
                  <a:solidFill>
                    <a:srgbClr val="FFFFFF"/>
                  </a:solidFill>
                  <a:latin typeface="Arial"/>
                  <a:ea typeface="Arial"/>
                  <a:cs typeface="Arial"/>
                  <a:sym typeface="Arial"/>
                </a:defRPr>
              </a:pPr>
            </a:p>
          </p:txBody>
        </p:sp>
        <p:sp>
          <p:nvSpPr>
            <p:cNvPr id="2444" name="Shape 1282"/>
            <p:cNvSpPr/>
            <p:nvPr/>
          </p:nvSpPr>
          <p:spPr>
            <a:xfrm>
              <a:off x="0" y="2479123"/>
              <a:ext cx="681099" cy="38741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8" tIns="121918" rIns="121918" bIns="121918" numCol="1" anchor="t">
              <a:noAutofit/>
            </a:bodyPr>
            <a:lstStyle/>
            <a:p>
              <a:pPr defTabSz="1219200">
                <a:lnSpc>
                  <a:spcPct val="100000"/>
                </a:lnSpc>
                <a:spcBef>
                  <a:spcPts val="0"/>
                </a:spcBef>
                <a:defRPr b="0">
                  <a:solidFill>
                    <a:srgbClr val="FFFFFF"/>
                  </a:solidFill>
                  <a:latin typeface="Arial"/>
                  <a:ea typeface="Arial"/>
                  <a:cs typeface="Arial"/>
                  <a:sym typeface="Arial"/>
                </a:defRPr>
              </a:pPr>
            </a:p>
          </p:txBody>
        </p:sp>
        <p:sp>
          <p:nvSpPr>
            <p:cNvPr id="2445" name="Shape 1283"/>
            <p:cNvSpPr/>
            <p:nvPr/>
          </p:nvSpPr>
          <p:spPr>
            <a:xfrm>
              <a:off x="149253" y="-1"/>
              <a:ext cx="387918" cy="38741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8" tIns="121918" rIns="121918" bIns="121918" numCol="1" anchor="ctr">
              <a:noAutofit/>
            </a:bodyPr>
            <a:lstStyle/>
            <a:p>
              <a:pPr defTabSz="1219200">
                <a:lnSpc>
                  <a:spcPct val="100000"/>
                </a:lnSpc>
                <a:spcBef>
                  <a:spcPts val="0"/>
                </a:spcBef>
                <a:defRPr b="0">
                  <a:solidFill>
                    <a:srgbClr val="FFFFFF"/>
                  </a:solidFill>
                  <a:latin typeface="Arial"/>
                  <a:ea typeface="Arial"/>
                  <a:cs typeface="Arial"/>
                  <a:sym typeface="Arial"/>
                </a:defRPr>
              </a:pPr>
            </a:p>
          </p:txBody>
        </p:sp>
        <p:sp>
          <p:nvSpPr>
            <p:cNvPr id="2446" name="Shape 1284"/>
            <p:cNvSpPr/>
            <p:nvPr/>
          </p:nvSpPr>
          <p:spPr>
            <a:xfrm>
              <a:off x="0" y="399270"/>
              <a:ext cx="681099" cy="38741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8" tIns="121918" rIns="121918" bIns="121918" numCol="1" anchor="t">
              <a:noAutofit/>
            </a:bodyPr>
            <a:lstStyle/>
            <a:p>
              <a:pPr defTabSz="1219200">
                <a:lnSpc>
                  <a:spcPct val="100000"/>
                </a:lnSpc>
                <a:spcBef>
                  <a:spcPts val="0"/>
                </a:spcBef>
                <a:defRPr b="0">
                  <a:solidFill>
                    <a:srgbClr val="FFFFFF"/>
                  </a:solidFill>
                  <a:latin typeface="Arial"/>
                  <a:ea typeface="Arial"/>
                  <a:cs typeface="Arial"/>
                  <a:sym typeface="Arial"/>
                </a:defRPr>
              </a:pPr>
            </a:p>
          </p:txBody>
        </p:sp>
      </p:grpSp>
      <p:sp>
        <p:nvSpPr>
          <p:cNvPr id="2448" name="Shape 1286"/>
          <p:cNvSpPr/>
          <p:nvPr/>
        </p:nvSpPr>
        <p:spPr>
          <a:xfrm flipV="1">
            <a:off x="3063657" y="6594967"/>
            <a:ext cx="1" cy="3108387"/>
          </a:xfrm>
          <a:prstGeom prst="line">
            <a:avLst/>
          </a:prstGeom>
          <a:ln w="63500">
            <a:solidFill>
              <a:schemeClr val="accent3"/>
            </a:solidFill>
            <a:miter/>
            <a:headEnd type="oval"/>
            <a:tailEnd type="oval"/>
          </a:ln>
        </p:spPr>
        <p:txBody>
          <a:bodyPr lIns="45718" tIns="45718" rIns="45718" bIns="45718"/>
          <a:lstStyle/>
          <a:p>
            <a:pPr>
              <a:defRPr>
                <a:solidFill>
                  <a:srgbClr val="FFFFFF"/>
                </a:solidFill>
              </a:defRPr>
            </a:pPr>
          </a:p>
        </p:txBody>
      </p:sp>
      <p:sp>
        <p:nvSpPr>
          <p:cNvPr id="2449" name="Shape 1287"/>
          <p:cNvSpPr/>
          <p:nvPr/>
        </p:nvSpPr>
        <p:spPr>
          <a:xfrm>
            <a:off x="6180623" y="9492243"/>
            <a:ext cx="2" cy="1270002"/>
          </a:xfrm>
          <a:prstGeom prst="line">
            <a:avLst/>
          </a:prstGeom>
          <a:ln w="63500">
            <a:solidFill>
              <a:srgbClr val="DDDDDD"/>
            </a:solidFill>
            <a:miter/>
          </a:ln>
        </p:spPr>
        <p:txBody>
          <a:bodyPr lIns="45718" tIns="45718" rIns="45718" bIns="45718"/>
          <a:lstStyle/>
          <a:p>
            <a:pPr>
              <a:defRPr>
                <a:solidFill>
                  <a:srgbClr val="FFFFFF"/>
                </a:solidFill>
              </a:defRPr>
            </a:pPr>
          </a:p>
        </p:txBody>
      </p:sp>
      <p:grpSp>
        <p:nvGrpSpPr>
          <p:cNvPr id="2473" name="Group 1311"/>
          <p:cNvGrpSpPr/>
          <p:nvPr/>
        </p:nvGrpSpPr>
        <p:grpSpPr>
          <a:xfrm>
            <a:off x="4914457" y="11434253"/>
            <a:ext cx="2532335" cy="1390121"/>
            <a:chOff x="0" y="0"/>
            <a:chExt cx="2532333" cy="1390119"/>
          </a:xfrm>
        </p:grpSpPr>
        <p:sp>
          <p:nvSpPr>
            <p:cNvPr id="2450" name="Shape 1288"/>
            <p:cNvSpPr/>
            <p:nvPr/>
          </p:nvSpPr>
          <p:spPr>
            <a:xfrm>
              <a:off x="0" y="-1"/>
              <a:ext cx="2532335" cy="1390121"/>
            </a:xfrm>
            <a:prstGeom prst="rect">
              <a:avLst/>
            </a:prstGeom>
            <a:solidFill>
              <a:srgbClr val="DDDDDD"/>
            </a:solidFill>
            <a:ln w="12700" cap="flat">
              <a:noFill/>
              <a:miter lim="400000"/>
            </a:ln>
            <a:effectLst/>
          </p:spPr>
          <p:txBody>
            <a:bodyPr wrap="square" lIns="121918" tIns="121918" rIns="121918" bIns="121918" numCol="1" anchor="ctr">
              <a:noAutofit/>
            </a:bodyPr>
            <a:lstStyle/>
            <a:p>
              <a:pPr>
                <a:lnSpc>
                  <a:spcPct val="100000"/>
                </a:lnSpc>
                <a:spcBef>
                  <a:spcPts val="0"/>
                </a:spcBef>
                <a:defRPr b="0" sz="3400">
                  <a:latin typeface="Verdana"/>
                  <a:ea typeface="Verdana"/>
                  <a:cs typeface="Verdana"/>
                  <a:sym typeface="Verdana"/>
                </a:defRPr>
              </a:pPr>
            </a:p>
          </p:txBody>
        </p:sp>
        <p:grpSp>
          <p:nvGrpSpPr>
            <p:cNvPr id="2460" name="Group 1298"/>
            <p:cNvGrpSpPr/>
            <p:nvPr/>
          </p:nvGrpSpPr>
          <p:grpSpPr>
            <a:xfrm>
              <a:off x="132940" y="289214"/>
              <a:ext cx="681100" cy="931810"/>
              <a:chOff x="-1" y="0"/>
              <a:chExt cx="681099" cy="931809"/>
            </a:xfrm>
          </p:grpSpPr>
          <p:sp>
            <p:nvSpPr>
              <p:cNvPr id="2451" name="Shape 1289"/>
              <p:cNvSpPr/>
              <p:nvPr/>
            </p:nvSpPr>
            <p:spPr>
              <a:xfrm>
                <a:off x="-2" y="0"/>
                <a:ext cx="681101" cy="931810"/>
              </a:xfrm>
              <a:prstGeom prst="rect">
                <a:avLst/>
              </a:prstGeom>
              <a:solidFill>
                <a:srgbClr val="FFFFFF"/>
              </a:solidFill>
              <a:ln w="50800" cap="flat">
                <a:solidFill>
                  <a:schemeClr val="accent4"/>
                </a:solidFill>
                <a:prstDash val="solid"/>
                <a:miter lim="800000"/>
              </a:ln>
              <a:effectLst/>
            </p:spPr>
            <p:txBody>
              <a:bodyPr wrap="square" lIns="121918" tIns="121918" rIns="121918" bIns="121918" numCol="1" anchor="t">
                <a:noAutofit/>
              </a:bodyPr>
              <a:lstStyle/>
              <a:p>
                <a:pPr>
                  <a:lnSpc>
                    <a:spcPct val="100000"/>
                  </a:lnSpc>
                  <a:spcBef>
                    <a:spcPts val="0"/>
                  </a:spcBef>
                  <a:defRPr b="0" sz="2600">
                    <a:latin typeface="Verdana"/>
                    <a:ea typeface="Verdana"/>
                    <a:cs typeface="Verdana"/>
                    <a:sym typeface="Verdana"/>
                  </a:defRPr>
                </a:pPr>
              </a:p>
            </p:txBody>
          </p:sp>
          <p:sp>
            <p:nvSpPr>
              <p:cNvPr id="2452" name="Shape 1290"/>
              <p:cNvSpPr/>
              <p:nvPr/>
            </p:nvSpPr>
            <p:spPr>
              <a:xfrm flipH="1" flipV="1">
                <a:off x="211014" y="307120"/>
                <a:ext cx="227731" cy="2"/>
              </a:xfrm>
              <a:prstGeom prst="line">
                <a:avLst/>
              </a:prstGeom>
              <a:noFill/>
              <a:ln w="50800" cap="flat">
                <a:solidFill>
                  <a:schemeClr val="accent4"/>
                </a:solidFill>
                <a:prstDash val="solid"/>
                <a:miter lim="800000"/>
              </a:ln>
              <a:effectLst/>
            </p:spPr>
            <p:txBody>
              <a:bodyPr wrap="square" lIns="45718" tIns="45718" rIns="45718" bIns="45718" numCol="1" anchor="t">
                <a:noAutofit/>
              </a:bodyPr>
              <a:lstStyle/>
              <a:p>
                <a:pPr>
                  <a:defRPr>
                    <a:solidFill>
                      <a:srgbClr val="FFFFFF"/>
                    </a:solidFill>
                  </a:defRPr>
                </a:pPr>
              </a:p>
            </p:txBody>
          </p:sp>
          <p:sp>
            <p:nvSpPr>
              <p:cNvPr id="2453" name="Shape 1291"/>
              <p:cNvSpPr/>
              <p:nvPr/>
            </p:nvSpPr>
            <p:spPr>
              <a:xfrm flipH="1" flipV="1">
                <a:off x="135803" y="179675"/>
                <a:ext cx="409495" cy="2"/>
              </a:xfrm>
              <a:prstGeom prst="line">
                <a:avLst/>
              </a:prstGeom>
              <a:noFill/>
              <a:ln w="50800" cap="flat">
                <a:solidFill>
                  <a:schemeClr val="accent4"/>
                </a:solidFill>
                <a:prstDash val="solid"/>
                <a:miter lim="800000"/>
              </a:ln>
              <a:effectLst/>
            </p:spPr>
            <p:txBody>
              <a:bodyPr wrap="square" lIns="45718" tIns="45718" rIns="45718" bIns="45718" numCol="1" anchor="t">
                <a:noAutofit/>
              </a:bodyPr>
              <a:lstStyle/>
              <a:p>
                <a:pPr>
                  <a:defRPr>
                    <a:solidFill>
                      <a:srgbClr val="FFFFFF"/>
                    </a:solidFill>
                  </a:defRPr>
                </a:pPr>
              </a:p>
            </p:txBody>
          </p:sp>
          <p:sp>
            <p:nvSpPr>
              <p:cNvPr id="2454" name="Shape 1292"/>
              <p:cNvSpPr/>
              <p:nvPr/>
            </p:nvSpPr>
            <p:spPr>
              <a:xfrm flipH="1">
                <a:off x="135802" y="430387"/>
                <a:ext cx="75214" cy="2"/>
              </a:xfrm>
              <a:prstGeom prst="line">
                <a:avLst/>
              </a:prstGeom>
              <a:noFill/>
              <a:ln w="50800" cap="flat">
                <a:solidFill>
                  <a:schemeClr val="accent4"/>
                </a:solidFill>
                <a:prstDash val="solid"/>
                <a:miter lim="800000"/>
              </a:ln>
              <a:effectLst/>
            </p:spPr>
            <p:txBody>
              <a:bodyPr wrap="square" lIns="45718" tIns="45718" rIns="45718" bIns="45718" numCol="1" anchor="t">
                <a:noAutofit/>
              </a:bodyPr>
              <a:lstStyle/>
              <a:p>
                <a:pPr>
                  <a:defRPr>
                    <a:solidFill>
                      <a:srgbClr val="FFFFFF"/>
                    </a:solidFill>
                  </a:defRPr>
                </a:pPr>
              </a:p>
            </p:txBody>
          </p:sp>
          <p:sp>
            <p:nvSpPr>
              <p:cNvPr id="2455" name="Shape 1293"/>
              <p:cNvSpPr/>
              <p:nvPr/>
            </p:nvSpPr>
            <p:spPr>
              <a:xfrm flipH="1">
                <a:off x="298765" y="430387"/>
                <a:ext cx="246533" cy="2"/>
              </a:xfrm>
              <a:prstGeom prst="line">
                <a:avLst/>
              </a:prstGeom>
              <a:noFill/>
              <a:ln w="50800" cap="flat">
                <a:solidFill>
                  <a:schemeClr val="accent4"/>
                </a:solidFill>
                <a:prstDash val="solid"/>
                <a:miter lim="800000"/>
              </a:ln>
              <a:effectLst/>
            </p:spPr>
            <p:txBody>
              <a:bodyPr wrap="square" lIns="45718" tIns="45718" rIns="45718" bIns="45718" numCol="1" anchor="t">
                <a:noAutofit/>
              </a:bodyPr>
              <a:lstStyle/>
              <a:p>
                <a:pPr>
                  <a:defRPr>
                    <a:solidFill>
                      <a:srgbClr val="FFFFFF"/>
                    </a:solidFill>
                  </a:defRPr>
                </a:pPr>
              </a:p>
            </p:txBody>
          </p:sp>
          <p:sp>
            <p:nvSpPr>
              <p:cNvPr id="2456" name="Shape 1294"/>
              <p:cNvSpPr/>
              <p:nvPr/>
            </p:nvSpPr>
            <p:spPr>
              <a:xfrm>
                <a:off x="135801" y="662294"/>
                <a:ext cx="190122" cy="2"/>
              </a:xfrm>
              <a:prstGeom prst="line">
                <a:avLst/>
              </a:prstGeom>
              <a:noFill/>
              <a:ln w="50800" cap="flat">
                <a:solidFill>
                  <a:schemeClr val="accent4"/>
                </a:solidFill>
                <a:prstDash val="solid"/>
                <a:miter lim="800000"/>
              </a:ln>
              <a:effectLst/>
            </p:spPr>
            <p:txBody>
              <a:bodyPr wrap="square" lIns="45718" tIns="45718" rIns="45718" bIns="45718" numCol="1" anchor="t">
                <a:noAutofit/>
              </a:bodyPr>
              <a:lstStyle/>
              <a:p>
                <a:pPr>
                  <a:defRPr>
                    <a:solidFill>
                      <a:srgbClr val="FFFFFF"/>
                    </a:solidFill>
                  </a:defRPr>
                </a:pPr>
              </a:p>
            </p:txBody>
          </p:sp>
          <p:sp>
            <p:nvSpPr>
              <p:cNvPr id="2457" name="Shape 1295"/>
              <p:cNvSpPr/>
              <p:nvPr/>
            </p:nvSpPr>
            <p:spPr>
              <a:xfrm flipH="1">
                <a:off x="231909" y="545296"/>
                <a:ext cx="313389" cy="2"/>
              </a:xfrm>
              <a:prstGeom prst="line">
                <a:avLst/>
              </a:prstGeom>
              <a:noFill/>
              <a:ln w="50800" cap="flat">
                <a:solidFill>
                  <a:schemeClr val="accent4"/>
                </a:solidFill>
                <a:prstDash val="solid"/>
                <a:miter lim="800000"/>
              </a:ln>
              <a:effectLst/>
            </p:spPr>
            <p:txBody>
              <a:bodyPr wrap="square" lIns="45718" tIns="45718" rIns="45718" bIns="45718" numCol="1" anchor="t">
                <a:noAutofit/>
              </a:bodyPr>
              <a:lstStyle/>
              <a:p>
                <a:pPr>
                  <a:defRPr>
                    <a:solidFill>
                      <a:srgbClr val="FFFFFF"/>
                    </a:solidFill>
                  </a:defRPr>
                </a:pPr>
              </a:p>
            </p:txBody>
          </p:sp>
          <p:sp>
            <p:nvSpPr>
              <p:cNvPr id="2458" name="Shape 1296"/>
              <p:cNvSpPr/>
              <p:nvPr/>
            </p:nvSpPr>
            <p:spPr>
              <a:xfrm flipH="1">
                <a:off x="135803" y="777204"/>
                <a:ext cx="56410" cy="2"/>
              </a:xfrm>
              <a:prstGeom prst="line">
                <a:avLst/>
              </a:prstGeom>
              <a:noFill/>
              <a:ln w="50800" cap="flat">
                <a:solidFill>
                  <a:schemeClr val="accent4"/>
                </a:solidFill>
                <a:prstDash val="solid"/>
                <a:miter lim="800000"/>
              </a:ln>
              <a:effectLst/>
            </p:spPr>
            <p:txBody>
              <a:bodyPr wrap="square" lIns="45718" tIns="45718" rIns="45718" bIns="45718" numCol="1" anchor="t">
                <a:noAutofit/>
              </a:bodyPr>
              <a:lstStyle/>
              <a:p>
                <a:pPr>
                  <a:defRPr>
                    <a:solidFill>
                      <a:srgbClr val="FFFFFF"/>
                    </a:solidFill>
                  </a:defRPr>
                </a:pPr>
              </a:p>
            </p:txBody>
          </p:sp>
          <p:sp>
            <p:nvSpPr>
              <p:cNvPr id="2459" name="Shape 1297"/>
              <p:cNvSpPr/>
              <p:nvPr/>
            </p:nvSpPr>
            <p:spPr>
              <a:xfrm flipH="1">
                <a:off x="282050" y="777204"/>
                <a:ext cx="119088" cy="2"/>
              </a:xfrm>
              <a:prstGeom prst="line">
                <a:avLst/>
              </a:prstGeom>
              <a:noFill/>
              <a:ln w="50800" cap="flat">
                <a:solidFill>
                  <a:schemeClr val="accent4"/>
                </a:solidFill>
                <a:prstDash val="solid"/>
                <a:miter lim="800000"/>
              </a:ln>
              <a:effectLst/>
            </p:spPr>
            <p:txBody>
              <a:bodyPr wrap="square" lIns="45718" tIns="45718" rIns="45718" bIns="45718" numCol="1" anchor="t">
                <a:noAutofit/>
              </a:bodyPr>
              <a:lstStyle/>
              <a:p>
                <a:pPr>
                  <a:defRPr>
                    <a:solidFill>
                      <a:srgbClr val="FFFFFF"/>
                    </a:solidFill>
                  </a:defRPr>
                </a:pPr>
              </a:p>
            </p:txBody>
          </p:sp>
        </p:grpSp>
        <p:grpSp>
          <p:nvGrpSpPr>
            <p:cNvPr id="2466" name="Group 1304"/>
            <p:cNvGrpSpPr/>
            <p:nvPr/>
          </p:nvGrpSpPr>
          <p:grpSpPr>
            <a:xfrm>
              <a:off x="1012350" y="477280"/>
              <a:ext cx="618627" cy="555678"/>
              <a:chOff x="0" y="0"/>
              <a:chExt cx="618625" cy="555677"/>
            </a:xfrm>
          </p:grpSpPr>
          <p:sp>
            <p:nvSpPr>
              <p:cNvPr id="2461" name="Shape 1299"/>
              <p:cNvSpPr/>
              <p:nvPr/>
            </p:nvSpPr>
            <p:spPr>
              <a:xfrm>
                <a:off x="0" y="-1"/>
                <a:ext cx="618627" cy="555679"/>
              </a:xfrm>
              <a:prstGeom prst="rect">
                <a:avLst/>
              </a:prstGeom>
              <a:solidFill>
                <a:srgbClr val="FFFFFF"/>
              </a:solidFill>
              <a:ln w="50800" cap="flat">
                <a:solidFill>
                  <a:schemeClr val="accent4"/>
                </a:solidFill>
                <a:prstDash val="solid"/>
                <a:miter lim="800000"/>
              </a:ln>
              <a:effectLst/>
            </p:spPr>
            <p:txBody>
              <a:bodyPr wrap="square" lIns="121918" tIns="121918" rIns="121918" bIns="121918" numCol="1" anchor="t">
                <a:noAutofit/>
              </a:bodyPr>
              <a:lstStyle/>
              <a:p>
                <a:pPr>
                  <a:lnSpc>
                    <a:spcPct val="100000"/>
                  </a:lnSpc>
                  <a:spcBef>
                    <a:spcPts val="0"/>
                  </a:spcBef>
                  <a:defRPr b="0" sz="2600">
                    <a:latin typeface="Verdana"/>
                    <a:ea typeface="Verdana"/>
                    <a:cs typeface="Verdana"/>
                    <a:sym typeface="Verdana"/>
                  </a:defRPr>
                </a:pPr>
              </a:p>
            </p:txBody>
          </p:sp>
          <p:sp>
            <p:nvSpPr>
              <p:cNvPr id="2462" name="Shape 1300"/>
              <p:cNvSpPr/>
              <p:nvPr/>
            </p:nvSpPr>
            <p:spPr>
              <a:xfrm flipH="1" flipV="1">
                <a:off x="96592" y="158454"/>
                <a:ext cx="431955" cy="2"/>
              </a:xfrm>
              <a:prstGeom prst="line">
                <a:avLst/>
              </a:prstGeom>
              <a:noFill/>
              <a:ln w="50800" cap="flat">
                <a:solidFill>
                  <a:schemeClr val="accent4"/>
                </a:solidFill>
                <a:prstDash val="solid"/>
                <a:bevel/>
              </a:ln>
              <a:effectLst/>
            </p:spPr>
            <p:txBody>
              <a:bodyPr wrap="square" lIns="45718" tIns="45718" rIns="45718" bIns="45718" numCol="1" anchor="t">
                <a:noAutofit/>
              </a:bodyPr>
              <a:lstStyle/>
              <a:p>
                <a:pPr>
                  <a:defRPr>
                    <a:solidFill>
                      <a:srgbClr val="FFFFFF"/>
                    </a:solidFill>
                  </a:defRPr>
                </a:pPr>
              </a:p>
            </p:txBody>
          </p:sp>
          <p:sp>
            <p:nvSpPr>
              <p:cNvPr id="2463" name="Shape 1301"/>
              <p:cNvSpPr/>
              <p:nvPr/>
            </p:nvSpPr>
            <p:spPr>
              <a:xfrm flipH="1" flipV="1">
                <a:off x="96594" y="290861"/>
                <a:ext cx="221402" cy="2"/>
              </a:xfrm>
              <a:prstGeom prst="line">
                <a:avLst/>
              </a:prstGeom>
              <a:noFill/>
              <a:ln w="50800" cap="flat">
                <a:solidFill>
                  <a:schemeClr val="accent4"/>
                </a:solidFill>
                <a:prstDash val="solid"/>
                <a:round/>
              </a:ln>
              <a:effectLst/>
            </p:spPr>
            <p:txBody>
              <a:bodyPr wrap="square" lIns="45718" tIns="45718" rIns="45718" bIns="45718" numCol="1" anchor="t">
                <a:noAutofit/>
              </a:bodyPr>
              <a:lstStyle/>
              <a:p>
                <a:pPr>
                  <a:defRPr>
                    <a:solidFill>
                      <a:srgbClr val="FFFFFF"/>
                    </a:solidFill>
                  </a:defRPr>
                </a:pPr>
              </a:p>
            </p:txBody>
          </p:sp>
          <p:sp>
            <p:nvSpPr>
              <p:cNvPr id="2464" name="Shape 1302"/>
              <p:cNvSpPr/>
              <p:nvPr/>
            </p:nvSpPr>
            <p:spPr>
              <a:xfrm flipH="1">
                <a:off x="406990" y="290861"/>
                <a:ext cx="104191" cy="2"/>
              </a:xfrm>
              <a:prstGeom prst="line">
                <a:avLst/>
              </a:prstGeom>
              <a:noFill/>
              <a:ln w="50800" cap="flat">
                <a:solidFill>
                  <a:schemeClr val="accent4"/>
                </a:solidFill>
                <a:prstDash val="solid"/>
                <a:round/>
              </a:ln>
              <a:effectLst/>
            </p:spPr>
            <p:txBody>
              <a:bodyPr wrap="square" lIns="45718" tIns="45718" rIns="45718" bIns="45718" numCol="1" anchor="t">
                <a:noAutofit/>
              </a:bodyPr>
              <a:lstStyle/>
              <a:p>
                <a:pPr>
                  <a:defRPr>
                    <a:solidFill>
                      <a:srgbClr val="FFFFFF"/>
                    </a:solidFill>
                  </a:defRPr>
                </a:pPr>
              </a:p>
            </p:txBody>
          </p:sp>
          <p:sp>
            <p:nvSpPr>
              <p:cNvPr id="2465" name="Shape 1303"/>
              <p:cNvSpPr/>
              <p:nvPr/>
            </p:nvSpPr>
            <p:spPr>
              <a:xfrm flipH="1">
                <a:off x="96593" y="423269"/>
                <a:ext cx="80314" cy="2"/>
              </a:xfrm>
              <a:prstGeom prst="line">
                <a:avLst/>
              </a:prstGeom>
              <a:noFill/>
              <a:ln w="50800" cap="flat">
                <a:solidFill>
                  <a:schemeClr val="accent4"/>
                </a:solidFill>
                <a:prstDash val="solid"/>
                <a:round/>
              </a:ln>
              <a:effectLst/>
            </p:spPr>
            <p:txBody>
              <a:bodyPr wrap="square" lIns="45718" tIns="45718" rIns="45718" bIns="45718" numCol="1" anchor="t">
                <a:noAutofit/>
              </a:bodyPr>
              <a:lstStyle/>
              <a:p>
                <a:pPr>
                  <a:defRPr>
                    <a:solidFill>
                      <a:srgbClr val="FFFFFF"/>
                    </a:solidFill>
                  </a:defRPr>
                </a:pPr>
              </a:p>
            </p:txBody>
          </p:sp>
        </p:grpSp>
        <p:grpSp>
          <p:nvGrpSpPr>
            <p:cNvPr id="2472" name="Group 1310"/>
            <p:cNvGrpSpPr/>
            <p:nvPr/>
          </p:nvGrpSpPr>
          <p:grpSpPr>
            <a:xfrm>
              <a:off x="1829288" y="478871"/>
              <a:ext cx="611224" cy="552496"/>
              <a:chOff x="0" y="0"/>
              <a:chExt cx="611223" cy="552495"/>
            </a:xfrm>
          </p:grpSpPr>
          <p:sp>
            <p:nvSpPr>
              <p:cNvPr id="2467" name="Shape 1305"/>
              <p:cNvSpPr/>
              <p:nvPr/>
            </p:nvSpPr>
            <p:spPr>
              <a:xfrm>
                <a:off x="-1" y="-1"/>
                <a:ext cx="611224" cy="552496"/>
              </a:xfrm>
              <a:prstGeom prst="rect">
                <a:avLst/>
              </a:prstGeom>
              <a:solidFill>
                <a:srgbClr val="FFFFFF"/>
              </a:solidFill>
              <a:ln w="50800" cap="flat">
                <a:solidFill>
                  <a:schemeClr val="accent4"/>
                </a:solidFill>
                <a:prstDash val="solid"/>
                <a:miter lim="800000"/>
              </a:ln>
              <a:effectLst/>
            </p:spPr>
            <p:txBody>
              <a:bodyPr wrap="square" lIns="121918" tIns="121918" rIns="121918" bIns="121918" numCol="1" anchor="t">
                <a:noAutofit/>
              </a:bodyPr>
              <a:lstStyle/>
              <a:p>
                <a:pPr>
                  <a:lnSpc>
                    <a:spcPct val="100000"/>
                  </a:lnSpc>
                  <a:spcBef>
                    <a:spcPts val="0"/>
                  </a:spcBef>
                  <a:defRPr b="0" sz="2600">
                    <a:latin typeface="Verdana"/>
                    <a:ea typeface="Verdana"/>
                    <a:cs typeface="Verdana"/>
                    <a:sym typeface="Verdana"/>
                  </a:defRPr>
                </a:pPr>
              </a:p>
            </p:txBody>
          </p:sp>
          <p:sp>
            <p:nvSpPr>
              <p:cNvPr id="2468" name="Shape 1306"/>
              <p:cNvSpPr/>
              <p:nvPr/>
            </p:nvSpPr>
            <p:spPr>
              <a:xfrm flipH="1" flipV="1">
                <a:off x="89633" y="160959"/>
                <a:ext cx="432859" cy="2"/>
              </a:xfrm>
              <a:prstGeom prst="line">
                <a:avLst/>
              </a:prstGeom>
              <a:noFill/>
              <a:ln w="50800" cap="flat">
                <a:solidFill>
                  <a:schemeClr val="accent4"/>
                </a:solidFill>
                <a:prstDash val="solid"/>
                <a:round/>
              </a:ln>
              <a:effectLst/>
            </p:spPr>
            <p:txBody>
              <a:bodyPr wrap="square" lIns="45718" tIns="45718" rIns="45718" bIns="45718" numCol="1" anchor="t">
                <a:noAutofit/>
              </a:bodyPr>
              <a:lstStyle/>
              <a:p>
                <a:pPr>
                  <a:defRPr>
                    <a:solidFill>
                      <a:srgbClr val="FFFFFF"/>
                    </a:solidFill>
                  </a:defRPr>
                </a:pPr>
              </a:p>
            </p:txBody>
          </p:sp>
          <p:sp>
            <p:nvSpPr>
              <p:cNvPr id="2469" name="Shape 1307"/>
              <p:cNvSpPr/>
              <p:nvPr/>
            </p:nvSpPr>
            <p:spPr>
              <a:xfrm flipH="1" flipV="1">
                <a:off x="274526" y="294734"/>
                <a:ext cx="247966" cy="2"/>
              </a:xfrm>
              <a:prstGeom prst="line">
                <a:avLst/>
              </a:prstGeom>
              <a:noFill/>
              <a:ln w="50800" cap="flat">
                <a:solidFill>
                  <a:schemeClr val="accent4"/>
                </a:solidFill>
                <a:prstDash val="solid"/>
                <a:round/>
              </a:ln>
              <a:effectLst/>
            </p:spPr>
            <p:txBody>
              <a:bodyPr wrap="square" lIns="45718" tIns="45718" rIns="45718" bIns="45718" numCol="1" anchor="t">
                <a:noAutofit/>
              </a:bodyPr>
              <a:lstStyle/>
              <a:p>
                <a:pPr>
                  <a:defRPr>
                    <a:solidFill>
                      <a:srgbClr val="FFFFFF"/>
                    </a:solidFill>
                  </a:defRPr>
                </a:pPr>
              </a:p>
            </p:txBody>
          </p:sp>
          <p:sp>
            <p:nvSpPr>
              <p:cNvPr id="2470" name="Shape 1308"/>
              <p:cNvSpPr/>
              <p:nvPr/>
            </p:nvSpPr>
            <p:spPr>
              <a:xfrm flipH="1">
                <a:off x="274526" y="420894"/>
                <a:ext cx="247966" cy="2"/>
              </a:xfrm>
              <a:prstGeom prst="line">
                <a:avLst/>
              </a:prstGeom>
              <a:noFill/>
              <a:ln w="50800" cap="flat">
                <a:solidFill>
                  <a:schemeClr val="accent4"/>
                </a:solidFill>
                <a:prstDash val="solid"/>
                <a:round/>
              </a:ln>
              <a:effectLst/>
            </p:spPr>
            <p:txBody>
              <a:bodyPr wrap="square" lIns="45718" tIns="45718" rIns="45718" bIns="45718" numCol="1" anchor="t">
                <a:noAutofit/>
              </a:bodyPr>
              <a:lstStyle/>
              <a:p>
                <a:pPr>
                  <a:defRPr>
                    <a:solidFill>
                      <a:srgbClr val="FFFFFF"/>
                    </a:solidFill>
                  </a:defRPr>
                </a:pPr>
              </a:p>
            </p:txBody>
          </p:sp>
          <p:sp>
            <p:nvSpPr>
              <p:cNvPr id="2471" name="Shape 1309"/>
              <p:cNvSpPr/>
              <p:nvPr/>
            </p:nvSpPr>
            <p:spPr>
              <a:xfrm flipH="1">
                <a:off x="89632" y="420894"/>
                <a:ext cx="80483" cy="2"/>
              </a:xfrm>
              <a:prstGeom prst="line">
                <a:avLst/>
              </a:prstGeom>
              <a:noFill/>
              <a:ln w="50800" cap="flat">
                <a:solidFill>
                  <a:schemeClr val="accent4"/>
                </a:solidFill>
                <a:prstDash val="solid"/>
                <a:round/>
              </a:ln>
              <a:effectLst/>
            </p:spPr>
            <p:txBody>
              <a:bodyPr wrap="square" lIns="45718" tIns="45718" rIns="45718" bIns="45718" numCol="1" anchor="t">
                <a:noAutofit/>
              </a:bodyPr>
              <a:lstStyle/>
              <a:p>
                <a:pPr>
                  <a:defRPr>
                    <a:solidFill>
                      <a:srgbClr val="FFFFFF"/>
                    </a:solidFill>
                  </a:defRPr>
                </a:pPr>
              </a:p>
            </p:txBody>
          </p:sp>
        </p:grpSp>
      </p:grpSp>
      <p:sp>
        <p:nvSpPr>
          <p:cNvPr id="2474" name="Shape 1312"/>
          <p:cNvSpPr/>
          <p:nvPr/>
        </p:nvSpPr>
        <p:spPr>
          <a:xfrm>
            <a:off x="3044854" y="8504236"/>
            <a:ext cx="7065569" cy="2"/>
          </a:xfrm>
          <a:prstGeom prst="line">
            <a:avLst/>
          </a:prstGeom>
          <a:ln w="63500">
            <a:solidFill>
              <a:schemeClr val="accent3"/>
            </a:solidFill>
            <a:miter/>
          </a:ln>
        </p:spPr>
        <p:txBody>
          <a:bodyPr lIns="45718" tIns="45718" rIns="45718" bIns="45718"/>
          <a:lstStyle/>
          <a:p>
            <a:pPr>
              <a:defRPr>
                <a:solidFill>
                  <a:srgbClr val="FFFFFF"/>
                </a:solidFill>
              </a:defRPr>
            </a:pPr>
          </a:p>
        </p:txBody>
      </p:sp>
      <p:sp>
        <p:nvSpPr>
          <p:cNvPr id="2475" name="Shape 1313"/>
          <p:cNvSpPr/>
          <p:nvPr/>
        </p:nvSpPr>
        <p:spPr>
          <a:xfrm flipV="1">
            <a:off x="10064519" y="8527615"/>
            <a:ext cx="2" cy="1784531"/>
          </a:xfrm>
          <a:prstGeom prst="line">
            <a:avLst/>
          </a:prstGeom>
          <a:ln w="63500">
            <a:solidFill>
              <a:schemeClr val="accent3"/>
            </a:solidFill>
            <a:miter/>
          </a:ln>
        </p:spPr>
        <p:txBody>
          <a:bodyPr lIns="45718" tIns="45718" rIns="45718" bIns="45718"/>
          <a:lstStyle/>
          <a:p>
            <a:pPr>
              <a:defRPr>
                <a:solidFill>
                  <a:srgbClr val="FFFFFF"/>
                </a:solidFill>
              </a:defRPr>
            </a:pPr>
          </a:p>
        </p:txBody>
      </p:sp>
      <p:sp>
        <p:nvSpPr>
          <p:cNvPr id="2476" name="Shape 1314"/>
          <p:cNvSpPr txBox="1"/>
          <p:nvPr/>
        </p:nvSpPr>
        <p:spPr>
          <a:xfrm>
            <a:off x="6955825" y="11867691"/>
            <a:ext cx="4894742" cy="523239"/>
          </a:xfrm>
          <a:prstGeom prst="rect">
            <a:avLst/>
          </a:prstGeom>
          <a:ln w="12700">
            <a:miter lim="400000"/>
          </a:ln>
          <a:extLst>
            <a:ext uri="{C572A759-6A51-4108-AA02-DFA0A04FC94B}">
              <ma14:wrappingTextBoxFlag xmlns:ma14="http://schemas.microsoft.com/office/mac/drawingml/2011/main" val="1"/>
            </a:ext>
          </a:extLst>
        </p:spPr>
        <p:txBody>
          <a:bodyPr lIns="121918" tIns="121918" rIns="121918" bIns="121918" anchor="b">
            <a:spAutoFit/>
          </a:bodyPr>
          <a:lstStyle>
            <a:lvl1pPr algn="ctr">
              <a:lnSpc>
                <a:spcPct val="150000"/>
              </a:lnSpc>
              <a:spcBef>
                <a:spcPts val="0"/>
              </a:spcBef>
              <a:defRPr cap="all" sz="1800">
                <a:solidFill>
                  <a:srgbClr val="44546A"/>
                </a:solidFill>
                <a:latin typeface="Verdana"/>
                <a:ea typeface="Verdana"/>
                <a:cs typeface="Verdana"/>
                <a:sym typeface="Verdana"/>
              </a:defRPr>
            </a:lvl1pPr>
          </a:lstStyle>
          <a:p>
            <a:pPr/>
            <a:r>
              <a:t>Terraform Configuration </a:t>
            </a:r>
          </a:p>
        </p:txBody>
      </p:sp>
      <p:pic>
        <p:nvPicPr>
          <p:cNvPr id="2477" name="pasted-image.tiff" descr="pasted-image.tiff"/>
          <p:cNvPicPr>
            <a:picLocks noChangeAspect="1"/>
          </p:cNvPicPr>
          <p:nvPr/>
        </p:nvPicPr>
        <p:blipFill>
          <a:blip r:embed="rId3">
            <a:extLst/>
          </a:blip>
          <a:stretch>
            <a:fillRect/>
          </a:stretch>
        </p:blipFill>
        <p:spPr>
          <a:xfrm>
            <a:off x="3721329" y="6807483"/>
            <a:ext cx="6032134" cy="3393507"/>
          </a:xfrm>
          <a:prstGeom prst="rect">
            <a:avLst/>
          </a:prstGeom>
          <a:ln w="12700">
            <a:miter lim="400000"/>
          </a:ln>
        </p:spPr>
      </p:pic>
      <p:grpSp>
        <p:nvGrpSpPr>
          <p:cNvPr id="2480" name="Shape 1316"/>
          <p:cNvGrpSpPr/>
          <p:nvPr/>
        </p:nvGrpSpPr>
        <p:grpSpPr>
          <a:xfrm>
            <a:off x="8772953" y="10118800"/>
            <a:ext cx="2557733" cy="1019647"/>
            <a:chOff x="0" y="0"/>
            <a:chExt cx="2557732" cy="1019645"/>
          </a:xfrm>
        </p:grpSpPr>
        <p:sp>
          <p:nvSpPr>
            <p:cNvPr id="2478" name="Rectangle"/>
            <p:cNvSpPr/>
            <p:nvPr/>
          </p:nvSpPr>
          <p:spPr>
            <a:xfrm>
              <a:off x="-1" y="0"/>
              <a:ext cx="2557734" cy="1019646"/>
            </a:xfrm>
            <a:prstGeom prst="rect">
              <a:avLst/>
            </a:prstGeom>
            <a:solidFill>
              <a:schemeClr val="accent4"/>
            </a:solidFill>
            <a:ln w="12700" cap="flat">
              <a:noFill/>
              <a:miter lim="400000"/>
            </a:ln>
            <a:effectLst>
              <a:outerShdw sx="100000" sy="100000" kx="0" ky="0" algn="b" rotWithShape="0" blurRad="38100" dist="25400" dir="5400000">
                <a:srgbClr val="000000">
                  <a:alpha val="50000"/>
                </a:srgbClr>
              </a:outerShdw>
            </a:effectLst>
          </p:spPr>
          <p:txBody>
            <a:bodyPr wrap="square" lIns="121918" tIns="121918" rIns="121918" bIns="121918" numCol="1" anchor="ctr">
              <a:noAutofit/>
            </a:bodyPr>
            <a:lstStyle/>
            <a:p>
              <a:pPr algn="ctr" defTabSz="825500">
                <a:lnSpc>
                  <a:spcPct val="100000"/>
                </a:lnSpc>
                <a:spcBef>
                  <a:spcPts val="0"/>
                </a:spcBef>
                <a:defRPr b="0" sz="3700">
                  <a:solidFill>
                    <a:srgbClr val="FFFFFF"/>
                  </a:solidFill>
                  <a:latin typeface="Klavika Basic"/>
                  <a:ea typeface="Klavika Basic"/>
                  <a:cs typeface="Klavika Basic"/>
                  <a:sym typeface="Klavika Basic"/>
                </a:defRPr>
              </a:pPr>
            </a:p>
          </p:txBody>
        </p:sp>
        <p:sp>
          <p:nvSpPr>
            <p:cNvPr id="2479" name="Core"/>
            <p:cNvSpPr txBox="1"/>
            <p:nvPr/>
          </p:nvSpPr>
          <p:spPr>
            <a:xfrm>
              <a:off x="-1" y="179623"/>
              <a:ext cx="2557734" cy="6604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lgn="ctr" defTabSz="825500">
                <a:lnSpc>
                  <a:spcPct val="100000"/>
                </a:lnSpc>
                <a:spcBef>
                  <a:spcPts val="0"/>
                </a:spcBef>
                <a:defRPr b="0" sz="3700">
                  <a:solidFill>
                    <a:srgbClr val="FFFFFF"/>
                  </a:solidFill>
                  <a:latin typeface="Klavika Basic"/>
                  <a:ea typeface="Klavika Basic"/>
                  <a:cs typeface="Klavika Basic"/>
                  <a:sym typeface="Klavika Basic"/>
                </a:defRPr>
              </a:lvl1pPr>
            </a:lstStyle>
            <a:p>
              <a:pPr/>
              <a:r>
                <a:t>Core</a:t>
              </a:r>
            </a:p>
          </p:txBody>
        </p:sp>
      </p:grpSp>
      <p:sp>
        <p:nvSpPr>
          <p:cNvPr id="2481" name="Shape 1317"/>
          <p:cNvSpPr txBox="1"/>
          <p:nvPr/>
        </p:nvSpPr>
        <p:spPr>
          <a:xfrm>
            <a:off x="4069574" y="9368904"/>
            <a:ext cx="4725401" cy="523239"/>
          </a:xfrm>
          <a:prstGeom prst="rect">
            <a:avLst/>
          </a:prstGeom>
          <a:ln w="12700">
            <a:miter lim="400000"/>
          </a:ln>
          <a:extLst>
            <a:ext uri="{C572A759-6A51-4108-AA02-DFA0A04FC94B}">
              <ma14:wrappingTextBoxFlag xmlns:ma14="http://schemas.microsoft.com/office/mac/drawingml/2011/main" val="1"/>
            </a:ext>
          </a:extLst>
        </p:spPr>
        <p:txBody>
          <a:bodyPr lIns="121918" tIns="121918" rIns="121918" bIns="121918" anchor="b">
            <a:spAutoFit/>
          </a:bodyPr>
          <a:lstStyle>
            <a:lvl1pPr algn="ctr">
              <a:lnSpc>
                <a:spcPct val="150000"/>
              </a:lnSpc>
              <a:spcBef>
                <a:spcPts val="0"/>
              </a:spcBef>
              <a:defRPr cap="all" sz="1800">
                <a:solidFill>
                  <a:srgbClr val="44546A"/>
                </a:solidFill>
                <a:latin typeface="Verdana"/>
                <a:ea typeface="Verdana"/>
                <a:cs typeface="Verdana"/>
                <a:sym typeface="Verdana"/>
              </a:defRPr>
            </a:lvl1pPr>
          </a:lstStyle>
          <a:p>
            <a:pPr/>
            <a:r>
              <a:t>TFE Workspace Management</a:t>
            </a:r>
          </a:p>
        </p:txBody>
      </p:sp>
      <p:sp>
        <p:nvSpPr>
          <p:cNvPr id="2482" name="Shape 1318"/>
          <p:cNvSpPr txBox="1"/>
          <p:nvPr/>
        </p:nvSpPr>
        <p:spPr>
          <a:xfrm>
            <a:off x="1259404" y="9972757"/>
            <a:ext cx="2557733" cy="1007533"/>
          </a:xfrm>
          <a:prstGeom prst="rect">
            <a:avLst/>
          </a:prstGeom>
          <a:ln w="12700">
            <a:miter lim="400000"/>
          </a:ln>
          <a:extLst>
            <a:ext uri="{C572A759-6A51-4108-AA02-DFA0A04FC94B}">
              <ma14:wrappingTextBoxFlag xmlns:ma14="http://schemas.microsoft.com/office/mac/drawingml/2011/main" val="1"/>
            </a:ext>
          </a:extLst>
        </p:spPr>
        <p:txBody>
          <a:bodyPr lIns="135466" tIns="135466" rIns="135466" bIns="135466" anchor="ctr">
            <a:spAutoFit/>
          </a:bodyPr>
          <a:lstStyle>
            <a:lvl1pPr>
              <a:lnSpc>
                <a:spcPct val="100000"/>
              </a:lnSpc>
              <a:spcBef>
                <a:spcPts val="0"/>
              </a:spcBef>
              <a:defRPr sz="2400">
                <a:solidFill>
                  <a:schemeClr val="accent1"/>
                </a:solidFill>
                <a:latin typeface="Tahoma"/>
                <a:ea typeface="Tahoma"/>
                <a:cs typeface="Tahoma"/>
                <a:sym typeface="Tahoma"/>
              </a:defRPr>
            </a:lvl1pPr>
          </a:lstStyle>
          <a:p>
            <a:pPr/>
            <a:r>
              <a:t>TEAM OF OPERATORS</a:t>
            </a:r>
          </a:p>
        </p:txBody>
      </p:sp>
      <p:sp>
        <p:nvSpPr>
          <p:cNvPr id="2483" name="Shape 1319"/>
          <p:cNvSpPr txBox="1"/>
          <p:nvPr/>
        </p:nvSpPr>
        <p:spPr>
          <a:xfrm>
            <a:off x="2268094" y="3533723"/>
            <a:ext cx="5676160" cy="690033"/>
          </a:xfrm>
          <a:prstGeom prst="rect">
            <a:avLst/>
          </a:prstGeom>
          <a:ln w="12700">
            <a:miter lim="400000"/>
          </a:ln>
          <a:extLst>
            <a:ext uri="{C572A759-6A51-4108-AA02-DFA0A04FC94B}">
              <ma14:wrappingTextBoxFlag xmlns:ma14="http://schemas.microsoft.com/office/mac/drawingml/2011/main" val="1"/>
            </a:ext>
          </a:extLst>
        </p:spPr>
        <p:txBody>
          <a:bodyPr lIns="135466" tIns="135466" rIns="135466" bIns="135466" anchor="ctr">
            <a:spAutoFit/>
          </a:bodyPr>
          <a:lstStyle>
            <a:lvl1pPr algn="ctr">
              <a:lnSpc>
                <a:spcPct val="100000"/>
              </a:lnSpc>
              <a:spcBef>
                <a:spcPts val="0"/>
              </a:spcBef>
              <a:defRPr sz="2700">
                <a:solidFill>
                  <a:schemeClr val="accent1">
                    <a:lumOff val="11519"/>
                  </a:schemeClr>
                </a:solidFill>
                <a:latin typeface="Tahoma"/>
                <a:ea typeface="Tahoma"/>
                <a:cs typeface="Tahoma"/>
                <a:sym typeface="Tahoma"/>
              </a:defRPr>
            </a:lvl1pPr>
          </a:lstStyle>
          <a:p>
            <a:pPr/>
            <a:r>
              <a:t>INFRASTRUCTURE AS CODE</a:t>
            </a:r>
          </a:p>
        </p:txBody>
      </p:sp>
      <p:grpSp>
        <p:nvGrpSpPr>
          <p:cNvPr id="2494" name="Group 1330"/>
          <p:cNvGrpSpPr/>
          <p:nvPr/>
        </p:nvGrpSpPr>
        <p:grpSpPr>
          <a:xfrm>
            <a:off x="3966469" y="4820532"/>
            <a:ext cx="4428311" cy="786685"/>
            <a:chOff x="0" y="0"/>
            <a:chExt cx="4428310" cy="786683"/>
          </a:xfrm>
        </p:grpSpPr>
        <p:sp>
          <p:nvSpPr>
            <p:cNvPr id="2484" name="Shape 1320"/>
            <p:cNvSpPr/>
            <p:nvPr/>
          </p:nvSpPr>
          <p:spPr>
            <a:xfrm>
              <a:off x="1117806" y="0"/>
              <a:ext cx="387917" cy="38741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8" tIns="121918" rIns="121918" bIns="121918" numCol="1" anchor="ctr">
              <a:noAutofit/>
            </a:bodyPr>
            <a:lstStyle/>
            <a:p>
              <a:pPr defTabSz="1219200">
                <a:lnSpc>
                  <a:spcPct val="100000"/>
                </a:lnSpc>
                <a:spcBef>
                  <a:spcPts val="0"/>
                </a:spcBef>
                <a:defRPr b="0">
                  <a:solidFill>
                    <a:srgbClr val="FFFFFF"/>
                  </a:solidFill>
                  <a:latin typeface="Arial"/>
                  <a:ea typeface="Arial"/>
                  <a:cs typeface="Arial"/>
                  <a:sym typeface="Arial"/>
                </a:defRPr>
              </a:pPr>
            </a:p>
          </p:txBody>
        </p:sp>
        <p:sp>
          <p:nvSpPr>
            <p:cNvPr id="2485" name="Shape 1321"/>
            <p:cNvSpPr/>
            <p:nvPr/>
          </p:nvSpPr>
          <p:spPr>
            <a:xfrm>
              <a:off x="968552" y="399270"/>
              <a:ext cx="681099" cy="38741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8" tIns="121918" rIns="121918" bIns="121918" numCol="1" anchor="t">
              <a:noAutofit/>
            </a:bodyPr>
            <a:lstStyle/>
            <a:p>
              <a:pPr defTabSz="1219200">
                <a:lnSpc>
                  <a:spcPct val="100000"/>
                </a:lnSpc>
                <a:spcBef>
                  <a:spcPts val="0"/>
                </a:spcBef>
                <a:defRPr b="0">
                  <a:solidFill>
                    <a:srgbClr val="FFFFFF"/>
                  </a:solidFill>
                  <a:latin typeface="Arial"/>
                  <a:ea typeface="Arial"/>
                  <a:cs typeface="Arial"/>
                  <a:sym typeface="Arial"/>
                </a:defRPr>
              </a:pPr>
            </a:p>
          </p:txBody>
        </p:sp>
        <p:sp>
          <p:nvSpPr>
            <p:cNvPr id="2486" name="Shape 1322"/>
            <p:cNvSpPr/>
            <p:nvPr/>
          </p:nvSpPr>
          <p:spPr>
            <a:xfrm>
              <a:off x="3896465" y="0"/>
              <a:ext cx="387918" cy="38741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8" tIns="121918" rIns="121918" bIns="121918" numCol="1" anchor="ctr">
              <a:noAutofit/>
            </a:bodyPr>
            <a:lstStyle/>
            <a:p>
              <a:pPr defTabSz="1219200">
                <a:lnSpc>
                  <a:spcPct val="100000"/>
                </a:lnSpc>
                <a:spcBef>
                  <a:spcPts val="0"/>
                </a:spcBef>
                <a:defRPr b="0">
                  <a:solidFill>
                    <a:srgbClr val="FFFFFF"/>
                  </a:solidFill>
                  <a:latin typeface="Arial"/>
                  <a:ea typeface="Arial"/>
                  <a:cs typeface="Arial"/>
                  <a:sym typeface="Arial"/>
                </a:defRPr>
              </a:pPr>
            </a:p>
          </p:txBody>
        </p:sp>
        <p:sp>
          <p:nvSpPr>
            <p:cNvPr id="2487" name="Shape 1323"/>
            <p:cNvSpPr/>
            <p:nvPr/>
          </p:nvSpPr>
          <p:spPr>
            <a:xfrm>
              <a:off x="3747211" y="399269"/>
              <a:ext cx="681100" cy="38741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8" tIns="121918" rIns="121918" bIns="121918" numCol="1" anchor="t">
              <a:noAutofit/>
            </a:bodyPr>
            <a:lstStyle/>
            <a:p>
              <a:pPr defTabSz="1219200">
                <a:lnSpc>
                  <a:spcPct val="100000"/>
                </a:lnSpc>
                <a:spcBef>
                  <a:spcPts val="0"/>
                </a:spcBef>
                <a:defRPr b="0">
                  <a:solidFill>
                    <a:srgbClr val="FFFFFF"/>
                  </a:solidFill>
                  <a:latin typeface="Arial"/>
                  <a:ea typeface="Arial"/>
                  <a:cs typeface="Arial"/>
                  <a:sym typeface="Arial"/>
                </a:defRPr>
              </a:pPr>
            </a:p>
          </p:txBody>
        </p:sp>
        <p:sp>
          <p:nvSpPr>
            <p:cNvPr id="2488" name="Shape 1324"/>
            <p:cNvSpPr/>
            <p:nvPr/>
          </p:nvSpPr>
          <p:spPr>
            <a:xfrm>
              <a:off x="149253" y="0"/>
              <a:ext cx="387918" cy="38741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8" tIns="121918" rIns="121918" bIns="121918" numCol="1" anchor="ctr">
              <a:noAutofit/>
            </a:bodyPr>
            <a:lstStyle/>
            <a:p>
              <a:pPr defTabSz="1219200">
                <a:lnSpc>
                  <a:spcPct val="100000"/>
                </a:lnSpc>
                <a:spcBef>
                  <a:spcPts val="0"/>
                </a:spcBef>
                <a:defRPr b="0">
                  <a:solidFill>
                    <a:srgbClr val="FFFFFF"/>
                  </a:solidFill>
                  <a:latin typeface="Arial"/>
                  <a:ea typeface="Arial"/>
                  <a:cs typeface="Arial"/>
                  <a:sym typeface="Arial"/>
                </a:defRPr>
              </a:pPr>
            </a:p>
          </p:txBody>
        </p:sp>
        <p:sp>
          <p:nvSpPr>
            <p:cNvPr id="2489" name="Shape 1325"/>
            <p:cNvSpPr/>
            <p:nvPr/>
          </p:nvSpPr>
          <p:spPr>
            <a:xfrm>
              <a:off x="0" y="399270"/>
              <a:ext cx="681098" cy="38741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8" tIns="121918" rIns="121918" bIns="121918" numCol="1" anchor="t">
              <a:noAutofit/>
            </a:bodyPr>
            <a:lstStyle/>
            <a:p>
              <a:pPr defTabSz="1219200">
                <a:lnSpc>
                  <a:spcPct val="100000"/>
                </a:lnSpc>
                <a:spcBef>
                  <a:spcPts val="0"/>
                </a:spcBef>
                <a:defRPr b="0">
                  <a:solidFill>
                    <a:srgbClr val="FFFFFF"/>
                  </a:solidFill>
                  <a:latin typeface="Arial"/>
                  <a:ea typeface="Arial"/>
                  <a:cs typeface="Arial"/>
                  <a:sym typeface="Arial"/>
                </a:defRPr>
              </a:pPr>
            </a:p>
          </p:txBody>
        </p:sp>
        <p:sp>
          <p:nvSpPr>
            <p:cNvPr id="2490" name="Shape 1326"/>
            <p:cNvSpPr/>
            <p:nvPr/>
          </p:nvSpPr>
          <p:spPr>
            <a:xfrm>
              <a:off x="3054912" y="0"/>
              <a:ext cx="387917" cy="38741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8" tIns="121918" rIns="121918" bIns="121918" numCol="1" anchor="ctr">
              <a:noAutofit/>
            </a:bodyPr>
            <a:lstStyle/>
            <a:p>
              <a:pPr defTabSz="1219200">
                <a:lnSpc>
                  <a:spcPct val="100000"/>
                </a:lnSpc>
                <a:spcBef>
                  <a:spcPts val="0"/>
                </a:spcBef>
                <a:defRPr b="0">
                  <a:solidFill>
                    <a:srgbClr val="FFFFFF"/>
                  </a:solidFill>
                  <a:latin typeface="Arial"/>
                  <a:ea typeface="Arial"/>
                  <a:cs typeface="Arial"/>
                  <a:sym typeface="Arial"/>
                </a:defRPr>
              </a:pPr>
            </a:p>
          </p:txBody>
        </p:sp>
        <p:sp>
          <p:nvSpPr>
            <p:cNvPr id="2491" name="Shape 1327"/>
            <p:cNvSpPr/>
            <p:nvPr/>
          </p:nvSpPr>
          <p:spPr>
            <a:xfrm>
              <a:off x="2905658" y="399269"/>
              <a:ext cx="681099" cy="38741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8" tIns="121918" rIns="121918" bIns="121918" numCol="1" anchor="t">
              <a:noAutofit/>
            </a:bodyPr>
            <a:lstStyle/>
            <a:p>
              <a:pPr defTabSz="1219200">
                <a:lnSpc>
                  <a:spcPct val="100000"/>
                </a:lnSpc>
                <a:spcBef>
                  <a:spcPts val="0"/>
                </a:spcBef>
                <a:defRPr b="0">
                  <a:solidFill>
                    <a:srgbClr val="FFFFFF"/>
                  </a:solidFill>
                  <a:latin typeface="Arial"/>
                  <a:ea typeface="Arial"/>
                  <a:cs typeface="Arial"/>
                  <a:sym typeface="Arial"/>
                </a:defRPr>
              </a:pPr>
            </a:p>
          </p:txBody>
        </p:sp>
        <p:sp>
          <p:nvSpPr>
            <p:cNvPr id="2492" name="Shape 1328"/>
            <p:cNvSpPr/>
            <p:nvPr/>
          </p:nvSpPr>
          <p:spPr>
            <a:xfrm>
              <a:off x="2086360" y="0"/>
              <a:ext cx="387917" cy="38741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8" tIns="121918" rIns="121918" bIns="121918" numCol="1" anchor="ctr">
              <a:noAutofit/>
            </a:bodyPr>
            <a:lstStyle/>
            <a:p>
              <a:pPr defTabSz="1219200">
                <a:lnSpc>
                  <a:spcPct val="100000"/>
                </a:lnSpc>
                <a:spcBef>
                  <a:spcPts val="0"/>
                </a:spcBef>
                <a:defRPr b="0">
                  <a:solidFill>
                    <a:srgbClr val="FFFFFF"/>
                  </a:solidFill>
                  <a:latin typeface="Arial"/>
                  <a:ea typeface="Arial"/>
                  <a:cs typeface="Arial"/>
                  <a:sym typeface="Arial"/>
                </a:defRPr>
              </a:pPr>
            </a:p>
          </p:txBody>
        </p:sp>
        <p:sp>
          <p:nvSpPr>
            <p:cNvPr id="2493" name="Shape 1329"/>
            <p:cNvSpPr/>
            <p:nvPr/>
          </p:nvSpPr>
          <p:spPr>
            <a:xfrm>
              <a:off x="1937105" y="399269"/>
              <a:ext cx="681100" cy="38741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8" tIns="121918" rIns="121918" bIns="121918" numCol="1" anchor="t">
              <a:noAutofit/>
            </a:bodyPr>
            <a:lstStyle/>
            <a:p>
              <a:pPr defTabSz="1219200">
                <a:lnSpc>
                  <a:spcPct val="100000"/>
                </a:lnSpc>
                <a:spcBef>
                  <a:spcPts val="0"/>
                </a:spcBef>
                <a:defRPr b="0">
                  <a:solidFill>
                    <a:srgbClr val="FFFFFF"/>
                  </a:solidFill>
                  <a:latin typeface="Arial"/>
                  <a:ea typeface="Arial"/>
                  <a:cs typeface="Arial"/>
                  <a:sym typeface="Arial"/>
                </a:defRPr>
              </a:pPr>
            </a:p>
          </p:txBody>
        </p:sp>
      </p:grpSp>
      <p:sp>
        <p:nvSpPr>
          <p:cNvPr id="2495" name="Shape 1331"/>
          <p:cNvSpPr txBox="1"/>
          <p:nvPr/>
        </p:nvSpPr>
        <p:spPr>
          <a:xfrm>
            <a:off x="1454476" y="4710107"/>
            <a:ext cx="2557733" cy="1007533"/>
          </a:xfrm>
          <a:prstGeom prst="rect">
            <a:avLst/>
          </a:prstGeom>
          <a:ln w="12700">
            <a:miter lim="400000"/>
          </a:ln>
          <a:extLst>
            <a:ext uri="{C572A759-6A51-4108-AA02-DFA0A04FC94B}">
              <ma14:wrappingTextBoxFlag xmlns:ma14="http://schemas.microsoft.com/office/mac/drawingml/2011/main" val="1"/>
            </a:ext>
          </a:extLst>
        </p:spPr>
        <p:txBody>
          <a:bodyPr lIns="135466" tIns="135466" rIns="135466" bIns="135466" anchor="ctr">
            <a:spAutoFit/>
          </a:bodyPr>
          <a:lstStyle>
            <a:lvl1pPr>
              <a:lnSpc>
                <a:spcPct val="100000"/>
              </a:lnSpc>
              <a:spcBef>
                <a:spcPts val="0"/>
              </a:spcBef>
              <a:defRPr sz="2400">
                <a:latin typeface="Tahoma"/>
                <a:ea typeface="Tahoma"/>
                <a:cs typeface="Tahoma"/>
                <a:sym typeface="Tahoma"/>
              </a:defRPr>
            </a:lvl1pPr>
          </a:lstStyle>
          <a:p>
            <a:pPr/>
            <a:r>
              <a:t>TEAMS OF DEVELOPERS</a:t>
            </a:r>
          </a:p>
        </p:txBody>
      </p:sp>
      <p:sp>
        <p:nvSpPr>
          <p:cNvPr id="2496" name="Shape 1332"/>
          <p:cNvSpPr/>
          <p:nvPr/>
        </p:nvSpPr>
        <p:spPr>
          <a:xfrm>
            <a:off x="4097944" y="6033141"/>
            <a:ext cx="4165358" cy="2"/>
          </a:xfrm>
          <a:prstGeom prst="line">
            <a:avLst/>
          </a:prstGeom>
          <a:ln w="63500">
            <a:solidFill>
              <a:srgbClr val="000000"/>
            </a:solidFill>
            <a:miter/>
            <a:headEnd type="oval"/>
            <a:tailEnd type="oval"/>
          </a:ln>
        </p:spPr>
        <p:txBody>
          <a:bodyPr lIns="45718" tIns="45718" rIns="45718" bIns="45718"/>
          <a:lstStyle/>
          <a:p>
            <a:pPr>
              <a:defRPr>
                <a:solidFill>
                  <a:srgbClr val="FFFFFF"/>
                </a:solidFill>
              </a:defRPr>
            </a:pPr>
          </a:p>
        </p:txBody>
      </p:sp>
      <p:grpSp>
        <p:nvGrpSpPr>
          <p:cNvPr id="2503" name="Group 1339"/>
          <p:cNvGrpSpPr/>
          <p:nvPr/>
        </p:nvGrpSpPr>
        <p:grpSpPr>
          <a:xfrm>
            <a:off x="5545623" y="10513814"/>
            <a:ext cx="1270003" cy="1270003"/>
            <a:chOff x="0" y="0"/>
            <a:chExt cx="1270002" cy="1270002"/>
          </a:xfrm>
        </p:grpSpPr>
        <p:sp>
          <p:nvSpPr>
            <p:cNvPr id="2497" name="Shape 1333"/>
            <p:cNvSpPr/>
            <p:nvPr/>
          </p:nvSpPr>
          <p:spPr>
            <a:xfrm>
              <a:off x="-1" y="-1"/>
              <a:ext cx="1270004" cy="1270004"/>
            </a:xfrm>
            <a:prstGeom prst="ellipse">
              <a:avLst/>
            </a:prstGeom>
            <a:solidFill>
              <a:srgbClr val="FFFFFF"/>
            </a:solidFill>
            <a:ln w="25400" cap="flat">
              <a:solidFill>
                <a:srgbClr val="A7A7A7"/>
              </a:solidFill>
              <a:prstDash val="solid"/>
              <a:miter lim="800000"/>
            </a:ln>
            <a:effectLst/>
          </p:spPr>
          <p:txBody>
            <a:bodyPr wrap="square" lIns="121918" tIns="121918" rIns="121918" bIns="121918" numCol="1" anchor="ctr">
              <a:noAutofit/>
            </a:bodyPr>
            <a:lstStyle/>
            <a:p>
              <a:pPr>
                <a:lnSpc>
                  <a:spcPct val="100000"/>
                </a:lnSpc>
                <a:spcBef>
                  <a:spcPts val="0"/>
                </a:spcBef>
                <a:defRPr b="0" sz="3400">
                  <a:latin typeface="Verdana"/>
                  <a:ea typeface="Verdana"/>
                  <a:cs typeface="Verdana"/>
                  <a:sym typeface="Verdana"/>
                </a:defRPr>
              </a:pPr>
            </a:p>
          </p:txBody>
        </p:sp>
        <p:grpSp>
          <p:nvGrpSpPr>
            <p:cNvPr id="2502" name="Group 1338"/>
            <p:cNvGrpSpPr/>
            <p:nvPr/>
          </p:nvGrpSpPr>
          <p:grpSpPr>
            <a:xfrm>
              <a:off x="116500" y="159352"/>
              <a:ext cx="1011602" cy="976698"/>
              <a:chOff x="0" y="0"/>
              <a:chExt cx="1011601" cy="976697"/>
            </a:xfrm>
          </p:grpSpPr>
          <p:sp>
            <p:nvSpPr>
              <p:cNvPr id="2498" name="Shape 1334"/>
              <p:cNvSpPr/>
              <p:nvPr/>
            </p:nvSpPr>
            <p:spPr>
              <a:xfrm>
                <a:off x="215973" y="881947"/>
                <a:ext cx="584444" cy="9475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cubicBezTo>
                      <a:pt x="18532" y="13722"/>
                      <a:pt x="14817" y="21600"/>
                      <a:pt x="10820" y="21600"/>
                    </a:cubicBezTo>
                    <a:cubicBezTo>
                      <a:pt x="6823" y="21600"/>
                      <a:pt x="3109" y="13722"/>
                      <a:pt x="0" y="0"/>
                    </a:cubicBezTo>
                  </a:path>
                </a:pathLst>
              </a:custGeom>
              <a:noFill/>
              <a:ln w="25400" cap="flat">
                <a:solidFill>
                  <a:srgbClr val="DDDDDD"/>
                </a:solidFill>
                <a:prstDash val="solid"/>
                <a:miter lim="800000"/>
                <a:tailEnd type="triangle" w="med" len="med"/>
              </a:ln>
              <a:effectLst/>
            </p:spPr>
            <p:txBody>
              <a:bodyPr wrap="square" lIns="121918" tIns="121918" rIns="121918" bIns="121918" numCol="1" anchor="t">
                <a:noAutofit/>
              </a:bodyPr>
              <a:lstStyle/>
              <a:p>
                <a:pPr defTabSz="1219200">
                  <a:lnSpc>
                    <a:spcPct val="100000"/>
                  </a:lnSpc>
                  <a:spcBef>
                    <a:spcPts val="0"/>
                  </a:spcBef>
                  <a:defRPr b="0">
                    <a:solidFill>
                      <a:srgbClr val="FFFFFF"/>
                    </a:solidFill>
                    <a:latin typeface="Arial"/>
                    <a:ea typeface="Arial"/>
                    <a:cs typeface="Arial"/>
                    <a:sym typeface="Arial"/>
                  </a:defRPr>
                </a:pPr>
              </a:p>
            </p:txBody>
          </p:sp>
          <p:sp>
            <p:nvSpPr>
              <p:cNvPr id="2499" name="Shape 1335"/>
              <p:cNvSpPr/>
              <p:nvPr/>
            </p:nvSpPr>
            <p:spPr>
              <a:xfrm>
                <a:off x="0" y="-1"/>
                <a:ext cx="310881" cy="47344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cubicBezTo>
                      <a:pt x="0" y="21501"/>
                      <a:pt x="0" y="21402"/>
                      <a:pt x="0" y="21352"/>
                    </a:cubicBezTo>
                    <a:cubicBezTo>
                      <a:pt x="0" y="11692"/>
                      <a:pt x="8881" y="3517"/>
                      <a:pt x="21600" y="0"/>
                    </a:cubicBezTo>
                  </a:path>
                </a:pathLst>
              </a:custGeom>
              <a:noFill/>
              <a:ln w="25400" cap="flat">
                <a:solidFill>
                  <a:srgbClr val="DDDDDD"/>
                </a:solidFill>
                <a:prstDash val="solid"/>
                <a:miter lim="800000"/>
                <a:tailEnd type="triangle" w="med" len="med"/>
              </a:ln>
              <a:effectLst/>
            </p:spPr>
            <p:txBody>
              <a:bodyPr wrap="square" lIns="121918" tIns="121918" rIns="121918" bIns="121918" numCol="1" anchor="t">
                <a:noAutofit/>
              </a:bodyPr>
              <a:lstStyle/>
              <a:p>
                <a:pPr defTabSz="1219200">
                  <a:lnSpc>
                    <a:spcPct val="100000"/>
                  </a:lnSpc>
                  <a:spcBef>
                    <a:spcPts val="0"/>
                  </a:spcBef>
                  <a:defRPr b="0">
                    <a:solidFill>
                      <a:srgbClr val="FFFFFF"/>
                    </a:solidFill>
                    <a:latin typeface="Arial"/>
                    <a:ea typeface="Arial"/>
                    <a:cs typeface="Arial"/>
                    <a:sym typeface="Arial"/>
                  </a:defRPr>
                </a:pPr>
              </a:p>
            </p:txBody>
          </p:sp>
          <p:sp>
            <p:nvSpPr>
              <p:cNvPr id="2500" name="Shape 1336"/>
              <p:cNvSpPr/>
              <p:nvPr/>
            </p:nvSpPr>
            <p:spPr>
              <a:xfrm>
                <a:off x="724715" y="9586"/>
                <a:ext cx="286887" cy="46384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cubicBezTo>
                      <a:pt x="21600" y="21498"/>
                      <a:pt x="21600" y="21397"/>
                      <a:pt x="21600" y="21346"/>
                    </a:cubicBezTo>
                    <a:cubicBezTo>
                      <a:pt x="21600" y="11944"/>
                      <a:pt x="12715" y="3761"/>
                      <a:pt x="0" y="0"/>
                    </a:cubicBezTo>
                  </a:path>
                </a:pathLst>
              </a:custGeom>
              <a:noFill/>
              <a:ln w="25400" cap="flat">
                <a:solidFill>
                  <a:srgbClr val="DDDDDD"/>
                </a:solidFill>
                <a:prstDash val="solid"/>
                <a:miter lim="800000"/>
                <a:headEnd type="triangle" w="med" len="med"/>
              </a:ln>
              <a:effectLst/>
            </p:spPr>
            <p:txBody>
              <a:bodyPr wrap="square" lIns="121918" tIns="121918" rIns="121918" bIns="121918" numCol="1" anchor="t">
                <a:noAutofit/>
              </a:bodyPr>
              <a:lstStyle/>
              <a:p>
                <a:pPr defTabSz="1219200">
                  <a:lnSpc>
                    <a:spcPct val="100000"/>
                  </a:lnSpc>
                  <a:spcBef>
                    <a:spcPts val="0"/>
                  </a:spcBef>
                  <a:defRPr b="0">
                    <a:solidFill>
                      <a:srgbClr val="FFFFFF"/>
                    </a:solidFill>
                    <a:latin typeface="Arial"/>
                    <a:ea typeface="Arial"/>
                    <a:cs typeface="Arial"/>
                    <a:sym typeface="Arial"/>
                  </a:defRPr>
                </a:pPr>
              </a:p>
            </p:txBody>
          </p:sp>
          <p:sp>
            <p:nvSpPr>
              <p:cNvPr id="2501" name="Shape 1337"/>
              <p:cNvSpPr/>
              <p:nvPr/>
            </p:nvSpPr>
            <p:spPr>
              <a:xfrm>
                <a:off x="130920" y="88802"/>
                <a:ext cx="762005" cy="762003"/>
              </a:xfrm>
              <a:prstGeom prst="ellipse">
                <a:avLst/>
              </a:prstGeom>
              <a:solidFill>
                <a:srgbClr val="DDDDDD"/>
              </a:solidFill>
              <a:ln w="25400" cap="flat">
                <a:solidFill>
                  <a:srgbClr val="DDDDDD"/>
                </a:solidFill>
                <a:prstDash val="solid"/>
                <a:miter lim="800000"/>
              </a:ln>
              <a:effectLst/>
            </p:spPr>
            <p:txBody>
              <a:bodyPr wrap="square" lIns="121918" tIns="121918" rIns="121918" bIns="121918" numCol="1" anchor="ctr">
                <a:noAutofit/>
              </a:bodyPr>
              <a:lstStyle/>
              <a:p>
                <a:pPr>
                  <a:lnSpc>
                    <a:spcPct val="100000"/>
                  </a:lnSpc>
                  <a:spcBef>
                    <a:spcPts val="0"/>
                  </a:spcBef>
                  <a:defRPr b="0" sz="3400">
                    <a:latin typeface="Verdana"/>
                    <a:ea typeface="Verdana"/>
                    <a:cs typeface="Verdana"/>
                    <a:sym typeface="Verdana"/>
                  </a:defRPr>
                </a:pPr>
              </a:p>
            </p:txBody>
          </p:sp>
        </p:grpSp>
      </p:grpSp>
      <p:sp>
        <p:nvSpPr>
          <p:cNvPr id="2504" name="Shape 1340"/>
          <p:cNvSpPr txBox="1"/>
          <p:nvPr/>
        </p:nvSpPr>
        <p:spPr>
          <a:xfrm>
            <a:off x="5545623" y="10867383"/>
            <a:ext cx="1270002" cy="523239"/>
          </a:xfrm>
          <a:prstGeom prst="rect">
            <a:avLst/>
          </a:prstGeom>
          <a:ln w="12700">
            <a:miter lim="400000"/>
          </a:ln>
          <a:extLst>
            <a:ext uri="{C572A759-6A51-4108-AA02-DFA0A04FC94B}">
              <ma14:wrappingTextBoxFlag xmlns:ma14="http://schemas.microsoft.com/office/mac/drawingml/2011/main" val="1"/>
            </a:ext>
          </a:extLst>
        </p:spPr>
        <p:txBody>
          <a:bodyPr lIns="121918" tIns="121918" rIns="121918" bIns="121918" anchor="b">
            <a:spAutoFit/>
          </a:bodyPr>
          <a:lstStyle>
            <a:lvl1pPr algn="ctr">
              <a:lnSpc>
                <a:spcPct val="150000"/>
              </a:lnSpc>
              <a:spcBef>
                <a:spcPts val="0"/>
              </a:spcBef>
              <a:defRPr cap="all" sz="1800">
                <a:solidFill>
                  <a:srgbClr val="44546A"/>
                </a:solidFill>
                <a:latin typeface="Verdana"/>
                <a:ea typeface="Verdana"/>
                <a:cs typeface="Verdana"/>
                <a:sym typeface="Verdana"/>
              </a:defRPr>
            </a:lvl1pPr>
          </a:lstStyle>
          <a:p>
            <a:pPr/>
            <a:r>
              <a:t>VCS</a:t>
            </a:r>
          </a:p>
        </p:txBody>
      </p:sp>
      <p:sp>
        <p:nvSpPr>
          <p:cNvPr id="2505" name="Shape 1341"/>
          <p:cNvSpPr/>
          <p:nvPr/>
        </p:nvSpPr>
        <p:spPr>
          <a:xfrm>
            <a:off x="1382981" y="3214341"/>
            <a:ext cx="22612750" cy="9631106"/>
          </a:xfrm>
          <a:prstGeom prst="rect">
            <a:avLst/>
          </a:prstGeom>
          <a:solidFill>
            <a:srgbClr val="FFFFFF">
              <a:alpha val="76649"/>
            </a:srgbClr>
          </a:solidFill>
          <a:ln w="12700">
            <a:miter lim="400000"/>
          </a:ln>
        </p:spPr>
        <p:txBody>
          <a:bodyPr lIns="121918" tIns="121918" rIns="121918" bIns="121918" anchor="ctr"/>
          <a:lstStyle/>
          <a:p>
            <a:pPr>
              <a:lnSpc>
                <a:spcPct val="100000"/>
              </a:lnSpc>
              <a:spcBef>
                <a:spcPts val="0"/>
              </a:spcBef>
              <a:defRPr b="0" sz="3400">
                <a:latin typeface="Verdana"/>
                <a:ea typeface="Verdana"/>
                <a:cs typeface="Verdana"/>
                <a:sym typeface="Verdana"/>
              </a:defRPr>
            </a:pPr>
          </a:p>
        </p:txBody>
      </p:sp>
      <p:pic>
        <p:nvPicPr>
          <p:cNvPr id="2506" name="screencapture-atlas-hashicorp-beta-hashicorp-bank-1505519242000.png" descr="screencapture-atlas-hashicorp-beta-hashicorp-bank-1505519242000.png"/>
          <p:cNvPicPr>
            <a:picLocks noChangeAspect="1"/>
          </p:cNvPicPr>
          <p:nvPr/>
        </p:nvPicPr>
        <p:blipFill>
          <a:blip r:embed="rId4">
            <a:extLst/>
          </a:blip>
          <a:stretch>
            <a:fillRect/>
          </a:stretch>
        </p:blipFill>
        <p:spPr>
          <a:xfrm>
            <a:off x="5048505" y="4354236"/>
            <a:ext cx="18549586" cy="7351440"/>
          </a:xfrm>
          <a:prstGeom prst="rect">
            <a:avLst/>
          </a:prstGeom>
          <a:ln w="88900">
            <a:solidFill>
              <a:srgbClr val="A7A7A7"/>
            </a:solidFill>
            <a:miter/>
          </a:ln>
          <a:effectLst>
            <a:outerShdw sx="100000" sy="100000" kx="0" ky="0" algn="b" rotWithShape="0" blurRad="127000" dist="0" dir="2700000">
              <a:srgbClr val="000000">
                <a:alpha val="75000"/>
              </a:srgbClr>
            </a:outerShdw>
          </a:effectLst>
        </p:spPr>
      </p:pic>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07" name="Rectangle"/>
          <p:cNvSpPr/>
          <p:nvPr/>
        </p:nvSpPr>
        <p:spPr>
          <a:xfrm>
            <a:off x="6792841" y="5588213"/>
            <a:ext cx="16469327" cy="1955803"/>
          </a:xfrm>
          <a:prstGeom prst="rect">
            <a:avLst/>
          </a:prstGeom>
          <a:gradFill>
            <a:gsLst>
              <a:gs pos="0">
                <a:srgbClr val="EBEBEB"/>
              </a:gs>
              <a:gs pos="9272">
                <a:srgbClr val="F5F5F5"/>
              </a:gs>
              <a:gs pos="25852">
                <a:srgbClr val="FFFFFF"/>
              </a:gs>
              <a:gs pos="43169">
                <a:srgbClr val="FDFDFD"/>
              </a:gs>
              <a:gs pos="88817">
                <a:srgbClr val="FBFBFB"/>
              </a:gs>
              <a:gs pos="99315">
                <a:srgbClr val="FFFFFF"/>
              </a:gs>
            </a:gsLst>
          </a:gradFill>
          <a:ln w="12700">
            <a:miter lim="400000"/>
          </a:ln>
        </p:spPr>
        <p:txBody>
          <a:bodyPr lIns="121918" tIns="121918" rIns="121918" bIns="121918" anchor="ctr"/>
          <a:lstStyle/>
          <a:p>
            <a:pPr algn="ctr">
              <a:lnSpc>
                <a:spcPct val="100000"/>
              </a:lnSpc>
              <a:spcBef>
                <a:spcPts val="0"/>
              </a:spcBef>
              <a:defRPr b="0" sz="3400">
                <a:solidFill>
                  <a:srgbClr val="FFFFFF"/>
                </a:solidFill>
                <a:latin typeface="Verdana"/>
                <a:ea typeface="Verdana"/>
                <a:cs typeface="Verdana"/>
                <a:sym typeface="Verdana"/>
              </a:defRPr>
            </a:pPr>
          </a:p>
        </p:txBody>
      </p:sp>
      <p:sp>
        <p:nvSpPr>
          <p:cNvPr id="1008" name="Rectangle"/>
          <p:cNvSpPr/>
          <p:nvPr/>
        </p:nvSpPr>
        <p:spPr>
          <a:xfrm>
            <a:off x="6792841" y="7645400"/>
            <a:ext cx="16469327" cy="1955800"/>
          </a:xfrm>
          <a:prstGeom prst="rect">
            <a:avLst/>
          </a:prstGeom>
          <a:gradFill>
            <a:gsLst>
              <a:gs pos="0">
                <a:srgbClr val="EBEBEB"/>
              </a:gs>
              <a:gs pos="9272">
                <a:srgbClr val="F5F5F5"/>
              </a:gs>
              <a:gs pos="25852">
                <a:srgbClr val="FFFFFF"/>
              </a:gs>
              <a:gs pos="43169">
                <a:srgbClr val="FDFDFD"/>
              </a:gs>
              <a:gs pos="88817">
                <a:srgbClr val="FBFBFB"/>
              </a:gs>
              <a:gs pos="99315">
                <a:srgbClr val="FFFFFF"/>
              </a:gs>
            </a:gsLst>
          </a:gradFill>
          <a:ln w="12700">
            <a:miter lim="400000"/>
          </a:ln>
        </p:spPr>
        <p:txBody>
          <a:bodyPr lIns="121918" tIns="121918" rIns="121918" bIns="121918" anchor="ctr"/>
          <a:lstStyle/>
          <a:p>
            <a:pPr algn="ctr">
              <a:lnSpc>
                <a:spcPct val="100000"/>
              </a:lnSpc>
              <a:spcBef>
                <a:spcPts val="0"/>
              </a:spcBef>
              <a:defRPr b="0" sz="3400">
                <a:solidFill>
                  <a:srgbClr val="FFFFFF"/>
                </a:solidFill>
                <a:latin typeface="Verdana"/>
                <a:ea typeface="Verdana"/>
                <a:cs typeface="Verdana"/>
                <a:sym typeface="Verdana"/>
              </a:defRPr>
            </a:pPr>
          </a:p>
        </p:txBody>
      </p:sp>
      <p:sp>
        <p:nvSpPr>
          <p:cNvPr id="1009" name="Rectangle"/>
          <p:cNvSpPr/>
          <p:nvPr/>
        </p:nvSpPr>
        <p:spPr>
          <a:xfrm>
            <a:off x="6792841" y="9744450"/>
            <a:ext cx="16469327" cy="1955803"/>
          </a:xfrm>
          <a:prstGeom prst="rect">
            <a:avLst/>
          </a:prstGeom>
          <a:gradFill>
            <a:gsLst>
              <a:gs pos="0">
                <a:srgbClr val="EBEBEB"/>
              </a:gs>
              <a:gs pos="9272">
                <a:srgbClr val="F5F5F5"/>
              </a:gs>
              <a:gs pos="25852">
                <a:srgbClr val="FFFFFF"/>
              </a:gs>
              <a:gs pos="43169">
                <a:srgbClr val="FDFDFD"/>
              </a:gs>
              <a:gs pos="88817">
                <a:srgbClr val="FBFBFB"/>
              </a:gs>
              <a:gs pos="99315">
                <a:srgbClr val="FFFFFF"/>
              </a:gs>
            </a:gsLst>
          </a:gradFill>
          <a:ln w="12700">
            <a:miter lim="400000"/>
          </a:ln>
        </p:spPr>
        <p:txBody>
          <a:bodyPr lIns="121918" tIns="121918" rIns="121918" bIns="121918" anchor="ctr"/>
          <a:lstStyle/>
          <a:p>
            <a:pPr algn="ctr">
              <a:lnSpc>
                <a:spcPct val="100000"/>
              </a:lnSpc>
              <a:spcBef>
                <a:spcPts val="0"/>
              </a:spcBef>
              <a:defRPr b="0" sz="3400">
                <a:solidFill>
                  <a:srgbClr val="FFFFFF"/>
                </a:solidFill>
                <a:latin typeface="Verdana"/>
                <a:ea typeface="Verdana"/>
                <a:cs typeface="Verdana"/>
                <a:sym typeface="Verdana"/>
              </a:defRPr>
            </a:pPr>
          </a:p>
        </p:txBody>
      </p:sp>
      <p:sp>
        <p:nvSpPr>
          <p:cNvPr id="1010" name="Slide Number"/>
          <p:cNvSpPr txBox="1"/>
          <p:nvPr>
            <p:ph type="sldNum" sz="quarter" idx="4294967295"/>
          </p:nvPr>
        </p:nvSpPr>
        <p:spPr>
          <a:xfrm>
            <a:off x="23198534" y="12818581"/>
            <a:ext cx="773270" cy="739139"/>
          </a:xfrm>
          <a:prstGeom prst="rect">
            <a:avLst/>
          </a:prstGeom>
          <a:extLst>
            <a:ext uri="{C572A759-6A51-4108-AA02-DFA0A04FC94B}">
              <ma14:wrappingTextBoxFlag xmlns:ma14="http://schemas.microsoft.com/office/mac/drawingml/2011/main" val="1"/>
            </a:ext>
          </a:extLst>
        </p:spPr>
        <p:txBody>
          <a:bodyPr anchor="ctr"/>
          <a:lstStyle>
            <a:lvl1pPr>
              <a:defRPr sz="3200">
                <a:solidFill>
                  <a:srgbClr val="000000"/>
                </a:solidFill>
              </a:defRPr>
            </a:lvl1pPr>
          </a:lstStyle>
          <a:p>
            <a:pPr/>
            <a:fld id="{86CB4B4D-7CA3-9044-876B-883B54F8677D}" type="slidenum"/>
          </a:p>
        </p:txBody>
      </p:sp>
      <p:sp>
        <p:nvSpPr>
          <p:cNvPr id="1011" name="DEVELOPMENT"/>
          <p:cNvSpPr txBox="1"/>
          <p:nvPr/>
        </p:nvSpPr>
        <p:spPr>
          <a:xfrm>
            <a:off x="1539993" y="6087033"/>
            <a:ext cx="2886169" cy="639233"/>
          </a:xfrm>
          <a:prstGeom prst="rect">
            <a:avLst/>
          </a:prstGeom>
          <a:ln w="12700">
            <a:miter lim="400000"/>
          </a:ln>
          <a:extLst>
            <a:ext uri="{C572A759-6A51-4108-AA02-DFA0A04FC94B}">
              <ma14:wrappingTextBoxFlag xmlns:ma14="http://schemas.microsoft.com/office/mac/drawingml/2011/main" val="1"/>
            </a:ext>
          </a:extLst>
        </p:spPr>
        <p:txBody>
          <a:bodyPr lIns="135466" tIns="135466" rIns="135466" bIns="135466" anchor="ctr">
            <a:spAutoFit/>
          </a:bodyPr>
          <a:lstStyle>
            <a:lvl1pPr>
              <a:spcBef>
                <a:spcPts val="0"/>
              </a:spcBef>
              <a:defRPr sz="2400">
                <a:solidFill>
                  <a:srgbClr val="44546A"/>
                </a:solidFill>
                <a:latin typeface="Tahoma"/>
                <a:ea typeface="Tahoma"/>
                <a:cs typeface="Tahoma"/>
                <a:sym typeface="Tahoma"/>
              </a:defRPr>
            </a:lvl1pPr>
          </a:lstStyle>
          <a:p>
            <a:pPr/>
            <a:r>
              <a:t>DEVELOPMENT</a:t>
            </a:r>
          </a:p>
        </p:txBody>
      </p:sp>
      <p:sp>
        <p:nvSpPr>
          <p:cNvPr id="1012" name="SECURITY"/>
          <p:cNvSpPr txBox="1"/>
          <p:nvPr/>
        </p:nvSpPr>
        <p:spPr>
          <a:xfrm>
            <a:off x="1565393" y="8147776"/>
            <a:ext cx="2428969" cy="639233"/>
          </a:xfrm>
          <a:prstGeom prst="rect">
            <a:avLst/>
          </a:prstGeom>
          <a:ln w="12700">
            <a:miter lim="400000"/>
          </a:ln>
          <a:extLst>
            <a:ext uri="{C572A759-6A51-4108-AA02-DFA0A04FC94B}">
              <ma14:wrappingTextBoxFlag xmlns:ma14="http://schemas.microsoft.com/office/mac/drawingml/2011/main" val="1"/>
            </a:ext>
          </a:extLst>
        </p:spPr>
        <p:txBody>
          <a:bodyPr lIns="135466" tIns="135466" rIns="135466" bIns="135466" anchor="ctr">
            <a:spAutoFit/>
          </a:bodyPr>
          <a:lstStyle>
            <a:lvl1pPr>
              <a:spcBef>
                <a:spcPts val="0"/>
              </a:spcBef>
              <a:defRPr sz="2400">
                <a:solidFill>
                  <a:srgbClr val="44546A"/>
                </a:solidFill>
                <a:latin typeface="Tahoma"/>
                <a:ea typeface="Tahoma"/>
                <a:cs typeface="Tahoma"/>
                <a:sym typeface="Tahoma"/>
              </a:defRPr>
            </a:lvl1pPr>
          </a:lstStyle>
          <a:p>
            <a:pPr/>
            <a:r>
              <a:t>SECURITY</a:t>
            </a:r>
          </a:p>
        </p:txBody>
      </p:sp>
      <p:sp>
        <p:nvSpPr>
          <p:cNvPr id="1013" name="OPERATIONS"/>
          <p:cNvSpPr txBox="1"/>
          <p:nvPr/>
        </p:nvSpPr>
        <p:spPr>
          <a:xfrm>
            <a:off x="1565394" y="10244401"/>
            <a:ext cx="2428970" cy="639233"/>
          </a:xfrm>
          <a:prstGeom prst="rect">
            <a:avLst/>
          </a:prstGeom>
          <a:ln w="12700">
            <a:miter lim="400000"/>
          </a:ln>
          <a:extLst>
            <a:ext uri="{C572A759-6A51-4108-AA02-DFA0A04FC94B}">
              <ma14:wrappingTextBoxFlag xmlns:ma14="http://schemas.microsoft.com/office/mac/drawingml/2011/main" val="1"/>
            </a:ext>
          </a:extLst>
        </p:spPr>
        <p:txBody>
          <a:bodyPr lIns="135466" tIns="135466" rIns="135466" bIns="135466" anchor="ctr">
            <a:spAutoFit/>
          </a:bodyPr>
          <a:lstStyle>
            <a:lvl1pPr>
              <a:spcBef>
                <a:spcPts val="0"/>
              </a:spcBef>
              <a:defRPr sz="2400">
                <a:solidFill>
                  <a:srgbClr val="44546A"/>
                </a:solidFill>
                <a:latin typeface="Tahoma"/>
                <a:ea typeface="Tahoma"/>
                <a:cs typeface="Tahoma"/>
                <a:sym typeface="Tahoma"/>
              </a:defRPr>
            </a:lvl1pPr>
          </a:lstStyle>
          <a:p>
            <a:pPr/>
            <a:r>
              <a:t>OPERATIONS</a:t>
            </a:r>
          </a:p>
        </p:txBody>
      </p:sp>
      <p:sp>
        <p:nvSpPr>
          <p:cNvPr id="1014" name="Run applications"/>
          <p:cNvSpPr txBox="1"/>
          <p:nvPr/>
        </p:nvSpPr>
        <p:spPr>
          <a:xfrm>
            <a:off x="1539989" y="6444057"/>
            <a:ext cx="4273512" cy="575733"/>
          </a:xfrm>
          <a:prstGeom prst="rect">
            <a:avLst/>
          </a:prstGeom>
          <a:ln w="12700">
            <a:miter lim="400000"/>
          </a:ln>
          <a:extLst>
            <a:ext uri="{C572A759-6A51-4108-AA02-DFA0A04FC94B}">
              <ma14:wrappingTextBoxFlag xmlns:ma14="http://schemas.microsoft.com/office/mac/drawingml/2011/main" val="1"/>
            </a:ext>
          </a:extLst>
        </p:spPr>
        <p:txBody>
          <a:bodyPr lIns="135466" tIns="135466" rIns="135466" bIns="135466" anchor="ctr">
            <a:spAutoFit/>
          </a:bodyPr>
          <a:lstStyle>
            <a:lvl1pPr>
              <a:spcBef>
                <a:spcPts val="0"/>
              </a:spcBef>
              <a:defRPr b="0" sz="2000">
                <a:solidFill>
                  <a:srgbClr val="44546A"/>
                </a:solidFill>
                <a:latin typeface="Verdana"/>
                <a:ea typeface="Verdana"/>
                <a:cs typeface="Verdana"/>
                <a:sym typeface="Verdana"/>
              </a:defRPr>
            </a:lvl1pPr>
          </a:lstStyle>
          <a:p>
            <a:pPr/>
            <a:r>
              <a:t>Run applications</a:t>
            </a:r>
          </a:p>
        </p:txBody>
      </p:sp>
      <p:sp>
        <p:nvSpPr>
          <p:cNvPr id="1015" name="Secure infrastructure &amp; applications"/>
          <p:cNvSpPr txBox="1"/>
          <p:nvPr/>
        </p:nvSpPr>
        <p:spPr>
          <a:xfrm>
            <a:off x="1565389" y="8523378"/>
            <a:ext cx="5391112" cy="575733"/>
          </a:xfrm>
          <a:prstGeom prst="rect">
            <a:avLst/>
          </a:prstGeom>
          <a:ln w="12700">
            <a:miter lim="400000"/>
          </a:ln>
          <a:extLst>
            <a:ext uri="{C572A759-6A51-4108-AA02-DFA0A04FC94B}">
              <ma14:wrappingTextBoxFlag xmlns:ma14="http://schemas.microsoft.com/office/mac/drawingml/2011/main" val="1"/>
            </a:ext>
          </a:extLst>
        </p:spPr>
        <p:txBody>
          <a:bodyPr lIns="135466" tIns="135466" rIns="135466" bIns="135466" anchor="ctr">
            <a:spAutoFit/>
          </a:bodyPr>
          <a:lstStyle>
            <a:lvl1pPr>
              <a:spcBef>
                <a:spcPts val="0"/>
              </a:spcBef>
              <a:defRPr b="0" sz="2000">
                <a:solidFill>
                  <a:srgbClr val="44546A"/>
                </a:solidFill>
                <a:latin typeface="Verdana"/>
                <a:ea typeface="Verdana"/>
                <a:cs typeface="Verdana"/>
                <a:sym typeface="Verdana"/>
              </a:defRPr>
            </a:lvl1pPr>
          </a:lstStyle>
          <a:p>
            <a:pPr/>
            <a:r>
              <a:t>Secure infrastructure &amp; applications</a:t>
            </a:r>
          </a:p>
        </p:txBody>
      </p:sp>
      <p:sp>
        <p:nvSpPr>
          <p:cNvPr id="1016" name="Provision infrastructure"/>
          <p:cNvSpPr txBox="1"/>
          <p:nvPr/>
        </p:nvSpPr>
        <p:spPr>
          <a:xfrm>
            <a:off x="1565392" y="10624567"/>
            <a:ext cx="4273512" cy="575733"/>
          </a:xfrm>
          <a:prstGeom prst="rect">
            <a:avLst/>
          </a:prstGeom>
          <a:ln w="12700">
            <a:miter lim="400000"/>
          </a:ln>
          <a:extLst>
            <a:ext uri="{C572A759-6A51-4108-AA02-DFA0A04FC94B}">
              <ma14:wrappingTextBoxFlag xmlns:ma14="http://schemas.microsoft.com/office/mac/drawingml/2011/main" val="1"/>
            </a:ext>
          </a:extLst>
        </p:spPr>
        <p:txBody>
          <a:bodyPr lIns="135466" tIns="135466" rIns="135466" bIns="135466" anchor="ctr">
            <a:spAutoFit/>
          </a:bodyPr>
          <a:lstStyle>
            <a:lvl1pPr>
              <a:spcBef>
                <a:spcPts val="0"/>
              </a:spcBef>
              <a:defRPr b="0" sz="2000">
                <a:solidFill>
                  <a:srgbClr val="44546A"/>
                </a:solidFill>
                <a:latin typeface="Verdana"/>
                <a:ea typeface="Verdana"/>
                <a:cs typeface="Verdana"/>
                <a:sym typeface="Verdana"/>
              </a:defRPr>
            </a:lvl1pPr>
          </a:lstStyle>
          <a:p>
            <a:pPr/>
            <a:r>
              <a:t>Provision infrastructure</a:t>
            </a:r>
          </a:p>
        </p:txBody>
      </p:sp>
      <p:sp>
        <p:nvSpPr>
          <p:cNvPr id="1017" name="Rectangle"/>
          <p:cNvSpPr/>
          <p:nvPr/>
        </p:nvSpPr>
        <p:spPr>
          <a:xfrm>
            <a:off x="2673748" y="5029372"/>
            <a:ext cx="3017075" cy="76203"/>
          </a:xfrm>
          <a:prstGeom prst="rect">
            <a:avLst/>
          </a:prstGeom>
          <a:solidFill>
            <a:schemeClr val="accent2"/>
          </a:solidFill>
          <a:ln w="12700">
            <a:miter lim="400000"/>
          </a:ln>
        </p:spPr>
        <p:txBody>
          <a:bodyPr lIns="121918" tIns="121918" rIns="121918" bIns="121918" anchor="ctr"/>
          <a:lstStyle/>
          <a:p>
            <a:pPr algn="ctr">
              <a:lnSpc>
                <a:spcPct val="100000"/>
              </a:lnSpc>
              <a:spcBef>
                <a:spcPts val="0"/>
              </a:spcBef>
              <a:defRPr b="0" sz="3400">
                <a:solidFill>
                  <a:srgbClr val="FFFFFF"/>
                </a:solidFill>
                <a:latin typeface="Verdana"/>
                <a:ea typeface="Verdana"/>
                <a:cs typeface="Verdana"/>
                <a:sym typeface="Verdana"/>
              </a:defRPr>
            </a:pPr>
          </a:p>
        </p:txBody>
      </p:sp>
      <p:sp>
        <p:nvSpPr>
          <p:cNvPr id="1018" name="Rectangle"/>
          <p:cNvSpPr/>
          <p:nvPr/>
        </p:nvSpPr>
        <p:spPr>
          <a:xfrm>
            <a:off x="6736343" y="7647940"/>
            <a:ext cx="73155" cy="1950723"/>
          </a:xfrm>
          <a:prstGeom prst="rect">
            <a:avLst/>
          </a:prstGeom>
          <a:solidFill>
            <a:srgbClr val="000000"/>
          </a:solidFill>
          <a:ln w="12700">
            <a:miter lim="400000"/>
          </a:ln>
        </p:spPr>
        <p:txBody>
          <a:bodyPr lIns="121918" tIns="121918" rIns="121918" bIns="121918" anchor="ctr"/>
          <a:lstStyle/>
          <a:p>
            <a:pPr algn="ctr">
              <a:lnSpc>
                <a:spcPct val="100000"/>
              </a:lnSpc>
              <a:spcBef>
                <a:spcPts val="0"/>
              </a:spcBef>
              <a:defRPr b="0" sz="3400">
                <a:solidFill>
                  <a:srgbClr val="FFFFFF"/>
                </a:solidFill>
                <a:latin typeface="Verdana"/>
                <a:ea typeface="Verdana"/>
                <a:cs typeface="Verdana"/>
                <a:sym typeface="Verdana"/>
              </a:defRPr>
            </a:pPr>
          </a:p>
        </p:txBody>
      </p:sp>
      <p:sp>
        <p:nvSpPr>
          <p:cNvPr id="1019" name="Rectangle"/>
          <p:cNvSpPr/>
          <p:nvPr/>
        </p:nvSpPr>
        <p:spPr>
          <a:xfrm>
            <a:off x="6736343" y="9747743"/>
            <a:ext cx="73155" cy="1955802"/>
          </a:xfrm>
          <a:prstGeom prst="rect">
            <a:avLst/>
          </a:prstGeom>
          <a:solidFill>
            <a:schemeClr val="accent4"/>
          </a:solidFill>
          <a:ln w="12700">
            <a:miter lim="400000"/>
          </a:ln>
        </p:spPr>
        <p:txBody>
          <a:bodyPr lIns="121918" tIns="121918" rIns="121918" bIns="121918" anchor="ctr"/>
          <a:lstStyle/>
          <a:p>
            <a:pPr algn="ctr">
              <a:lnSpc>
                <a:spcPct val="100000"/>
              </a:lnSpc>
              <a:spcBef>
                <a:spcPts val="0"/>
              </a:spcBef>
              <a:defRPr b="0" sz="3400">
                <a:solidFill>
                  <a:srgbClr val="FFFFFF"/>
                </a:solidFill>
                <a:latin typeface="Verdana"/>
                <a:ea typeface="Verdana"/>
                <a:cs typeface="Verdana"/>
                <a:sym typeface="Verdana"/>
              </a:defRPr>
            </a:pPr>
          </a:p>
        </p:txBody>
      </p:sp>
      <p:grpSp>
        <p:nvGrpSpPr>
          <p:cNvPr id="1024" name="Group"/>
          <p:cNvGrpSpPr/>
          <p:nvPr/>
        </p:nvGrpSpPr>
        <p:grpSpPr>
          <a:xfrm>
            <a:off x="1732726" y="4408372"/>
            <a:ext cx="614398" cy="710741"/>
            <a:chOff x="0" y="0"/>
            <a:chExt cx="614396" cy="710739"/>
          </a:xfrm>
        </p:grpSpPr>
        <p:sp>
          <p:nvSpPr>
            <p:cNvPr id="1020" name="Shape"/>
            <p:cNvSpPr/>
            <p:nvPr/>
          </p:nvSpPr>
          <p:spPr>
            <a:xfrm>
              <a:off x="134636" y="-1"/>
              <a:ext cx="349929" cy="34947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25400" cap="flat">
              <a:solidFill>
                <a:srgbClr val="000000"/>
              </a:solidFill>
              <a:prstDash val="solid"/>
              <a:miter lim="800000"/>
            </a:ln>
            <a:effectLst/>
          </p:spPr>
          <p:txBody>
            <a:bodyPr wrap="square" lIns="121918" tIns="121918" rIns="121918" bIns="121918" numCol="1" anchor="ctr">
              <a:noAutofit/>
            </a:bodyPr>
            <a:lstStyle/>
            <a:p>
              <a:pPr defTabSz="1219200">
                <a:lnSpc>
                  <a:spcPct val="100000"/>
                </a:lnSpc>
                <a:spcBef>
                  <a:spcPts val="0"/>
                </a:spcBef>
                <a:defRPr b="0">
                  <a:solidFill>
                    <a:srgbClr val="FFFFFF"/>
                  </a:solidFill>
                  <a:latin typeface="Arial"/>
                  <a:ea typeface="Arial"/>
                  <a:cs typeface="Arial"/>
                  <a:sym typeface="Arial"/>
                </a:defRPr>
              </a:pPr>
            </a:p>
          </p:txBody>
        </p:sp>
        <p:sp>
          <p:nvSpPr>
            <p:cNvPr id="1021" name="Line"/>
            <p:cNvSpPr/>
            <p:nvPr/>
          </p:nvSpPr>
          <p:spPr>
            <a:xfrm>
              <a:off x="-1" y="360168"/>
              <a:ext cx="614398" cy="34947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25400" cap="flat">
              <a:solidFill>
                <a:srgbClr val="000000"/>
              </a:solidFill>
              <a:prstDash val="solid"/>
              <a:miter lim="800000"/>
            </a:ln>
            <a:effectLst/>
          </p:spPr>
          <p:txBody>
            <a:bodyPr wrap="square" lIns="121918" tIns="121918" rIns="121918" bIns="121918" numCol="1" anchor="t">
              <a:noAutofit/>
            </a:bodyPr>
            <a:lstStyle/>
            <a:p>
              <a:pPr defTabSz="1219200">
                <a:lnSpc>
                  <a:spcPct val="100000"/>
                </a:lnSpc>
                <a:spcBef>
                  <a:spcPts val="0"/>
                </a:spcBef>
                <a:defRPr b="0">
                  <a:solidFill>
                    <a:srgbClr val="FFFFFF"/>
                  </a:solidFill>
                  <a:latin typeface="Arial"/>
                  <a:ea typeface="Arial"/>
                  <a:cs typeface="Arial"/>
                  <a:sym typeface="Arial"/>
                </a:defRPr>
              </a:pPr>
            </a:p>
          </p:txBody>
        </p:sp>
        <p:sp>
          <p:nvSpPr>
            <p:cNvPr id="1022" name="Line"/>
            <p:cNvSpPr/>
            <p:nvPr/>
          </p:nvSpPr>
          <p:spPr>
            <a:xfrm flipV="1">
              <a:off x="134636" y="571470"/>
              <a:ext cx="4810" cy="139270"/>
            </a:xfrm>
            <a:prstGeom prst="line">
              <a:avLst/>
            </a:prstGeom>
            <a:noFill/>
            <a:ln w="25400" cap="flat">
              <a:solidFill>
                <a:srgbClr val="000000"/>
              </a:solidFill>
              <a:prstDash val="solid"/>
              <a:miter lim="800000"/>
            </a:ln>
            <a:effectLst/>
          </p:spPr>
          <p:txBody>
            <a:bodyPr wrap="square" lIns="45718" tIns="45718" rIns="45718" bIns="45718" numCol="1" anchor="t">
              <a:noAutofit/>
            </a:bodyPr>
            <a:lstStyle/>
            <a:p>
              <a:pPr>
                <a:defRPr>
                  <a:solidFill>
                    <a:srgbClr val="FFFFFF"/>
                  </a:solidFill>
                </a:defRPr>
              </a:pPr>
            </a:p>
          </p:txBody>
        </p:sp>
        <p:sp>
          <p:nvSpPr>
            <p:cNvPr id="1023" name="Line"/>
            <p:cNvSpPr/>
            <p:nvPr/>
          </p:nvSpPr>
          <p:spPr>
            <a:xfrm flipV="1">
              <a:off x="485652" y="571470"/>
              <a:ext cx="4813" cy="139270"/>
            </a:xfrm>
            <a:prstGeom prst="line">
              <a:avLst/>
            </a:prstGeom>
            <a:noFill/>
            <a:ln w="25400" cap="flat">
              <a:solidFill>
                <a:srgbClr val="000000"/>
              </a:solidFill>
              <a:prstDash val="solid"/>
              <a:miter lim="800000"/>
            </a:ln>
            <a:effectLst/>
          </p:spPr>
          <p:txBody>
            <a:bodyPr wrap="square" lIns="45718" tIns="45718" rIns="45718" bIns="45718" numCol="1" anchor="t">
              <a:noAutofit/>
            </a:bodyPr>
            <a:lstStyle/>
            <a:p>
              <a:pPr>
                <a:defRPr>
                  <a:solidFill>
                    <a:srgbClr val="FFFFFF"/>
                  </a:solidFill>
                </a:defRPr>
              </a:pPr>
            </a:p>
          </p:txBody>
        </p:sp>
      </p:grpSp>
      <p:sp>
        <p:nvSpPr>
          <p:cNvPr id="1025" name="Provision any infrastructure for any application"/>
          <p:cNvSpPr txBox="1"/>
          <p:nvPr>
            <p:ph type="title"/>
          </p:nvPr>
        </p:nvSpPr>
        <p:spPr>
          <a:xfrm>
            <a:off x="1565394" y="875900"/>
            <a:ext cx="21746800" cy="2207525"/>
          </a:xfrm>
          <a:prstGeom prst="rect">
            <a:avLst/>
          </a:prstGeom>
        </p:spPr>
        <p:txBody>
          <a:bodyPr/>
          <a:lstStyle>
            <a:lvl1pPr defTabSz="1664206">
              <a:spcBef>
                <a:spcPts val="1600"/>
              </a:spcBef>
              <a:defRPr spc="-300" sz="6700">
                <a:latin typeface="Verdana"/>
                <a:ea typeface="Verdana"/>
                <a:cs typeface="Verdana"/>
                <a:sym typeface="Verdana"/>
              </a:defRPr>
            </a:lvl1pPr>
          </a:lstStyle>
          <a:p>
            <a:pPr/>
            <a:r>
              <a:t>Provision any infrastructure for any application</a:t>
            </a:r>
          </a:p>
        </p:txBody>
      </p:sp>
      <p:sp>
        <p:nvSpPr>
          <p:cNvPr id="1026" name="THE PRACTITIONER"/>
          <p:cNvSpPr txBox="1"/>
          <p:nvPr/>
        </p:nvSpPr>
        <p:spPr>
          <a:xfrm>
            <a:off x="2487664" y="4444124"/>
            <a:ext cx="3495769" cy="639233"/>
          </a:xfrm>
          <a:prstGeom prst="rect">
            <a:avLst/>
          </a:prstGeom>
          <a:ln w="12700">
            <a:miter lim="400000"/>
          </a:ln>
          <a:extLst>
            <a:ext uri="{C572A759-6A51-4108-AA02-DFA0A04FC94B}">
              <ma14:wrappingTextBoxFlag xmlns:ma14="http://schemas.microsoft.com/office/mac/drawingml/2011/main" val="1"/>
            </a:ext>
          </a:extLst>
        </p:spPr>
        <p:txBody>
          <a:bodyPr lIns="135466" tIns="135466" rIns="135466" bIns="135466" anchor="ctr">
            <a:spAutoFit/>
          </a:bodyPr>
          <a:lstStyle>
            <a:lvl1pPr>
              <a:spcBef>
                <a:spcPts val="0"/>
              </a:spcBef>
              <a:defRPr sz="2400">
                <a:solidFill>
                  <a:srgbClr val="44546A"/>
                </a:solidFill>
                <a:latin typeface="Tahoma"/>
                <a:ea typeface="Tahoma"/>
                <a:cs typeface="Tahoma"/>
                <a:sym typeface="Tahoma"/>
              </a:defRPr>
            </a:lvl1pPr>
          </a:lstStyle>
          <a:p>
            <a:pPr/>
            <a:r>
              <a:t>THE PRACTITIONER</a:t>
            </a:r>
          </a:p>
        </p:txBody>
      </p:sp>
      <p:sp>
        <p:nvSpPr>
          <p:cNvPr id="1027" name="Rectangle"/>
          <p:cNvSpPr/>
          <p:nvPr/>
        </p:nvSpPr>
        <p:spPr>
          <a:xfrm>
            <a:off x="6736343" y="5575513"/>
            <a:ext cx="73155" cy="1955803"/>
          </a:xfrm>
          <a:prstGeom prst="rect">
            <a:avLst/>
          </a:prstGeom>
          <a:solidFill>
            <a:schemeClr val="accent5"/>
          </a:solidFill>
          <a:ln w="12700">
            <a:miter lim="400000"/>
          </a:ln>
        </p:spPr>
        <p:txBody>
          <a:bodyPr lIns="121918" tIns="121918" rIns="121918" bIns="121918" anchor="ctr"/>
          <a:lstStyle/>
          <a:p>
            <a:pPr algn="ctr">
              <a:lnSpc>
                <a:spcPct val="100000"/>
              </a:lnSpc>
              <a:spcBef>
                <a:spcPts val="0"/>
              </a:spcBef>
              <a:defRPr b="0" sz="3400">
                <a:solidFill>
                  <a:srgbClr val="FFFFFF"/>
                </a:solidFill>
                <a:latin typeface="Verdana"/>
                <a:ea typeface="Verdana"/>
                <a:cs typeface="Verdana"/>
                <a:sym typeface="Verdana"/>
              </a:defRPr>
            </a:pPr>
          </a:p>
        </p:txBody>
      </p:sp>
      <p:grpSp>
        <p:nvGrpSpPr>
          <p:cNvPr id="1034" name="Group"/>
          <p:cNvGrpSpPr/>
          <p:nvPr/>
        </p:nvGrpSpPr>
        <p:grpSpPr>
          <a:xfrm>
            <a:off x="10255084" y="9170668"/>
            <a:ext cx="5031637" cy="2915967"/>
            <a:chOff x="0" y="0"/>
            <a:chExt cx="5031635" cy="2915965"/>
          </a:xfrm>
        </p:grpSpPr>
        <p:sp>
          <p:nvSpPr>
            <p:cNvPr id="1028" name="Shape"/>
            <p:cNvSpPr/>
            <p:nvPr/>
          </p:nvSpPr>
          <p:spPr>
            <a:xfrm>
              <a:off x="0" y="-1"/>
              <a:ext cx="5031637" cy="291596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0816"/>
                  </a:moveTo>
                  <a:lnTo>
                    <a:pt x="10782" y="21600"/>
                  </a:lnTo>
                  <a:lnTo>
                    <a:pt x="0" y="10847"/>
                  </a:lnTo>
                  <a:lnTo>
                    <a:pt x="10782" y="0"/>
                  </a:lnTo>
                  <a:lnTo>
                    <a:pt x="21600" y="10816"/>
                  </a:lnTo>
                  <a:close/>
                </a:path>
              </a:pathLst>
            </a:custGeom>
            <a:solidFill>
              <a:schemeClr val="accent4">
                <a:alpha val="14000"/>
              </a:schemeClr>
            </a:solidFill>
            <a:ln w="63500" cap="flat">
              <a:solidFill>
                <a:schemeClr val="accent4">
                  <a:alpha val="56000"/>
                </a:schemeClr>
              </a:solidFill>
              <a:prstDash val="solid"/>
              <a:miter lim="800000"/>
            </a:ln>
            <a:effectLst/>
          </p:spPr>
          <p:txBody>
            <a:bodyPr wrap="square" lIns="121918" tIns="121918" rIns="121918" bIns="121918" numCol="1" anchor="t">
              <a:noAutofit/>
            </a:bodyPr>
            <a:lstStyle/>
            <a:p>
              <a:pPr>
                <a:lnSpc>
                  <a:spcPct val="100000"/>
                </a:lnSpc>
                <a:spcBef>
                  <a:spcPts val="0"/>
                </a:spcBef>
                <a:defRPr b="0" sz="3400">
                  <a:solidFill>
                    <a:srgbClr val="FFFFFF"/>
                  </a:solidFill>
                  <a:latin typeface="Verdana"/>
                  <a:ea typeface="Verdana"/>
                  <a:cs typeface="Verdana"/>
                  <a:sym typeface="Verdana"/>
                </a:defRPr>
              </a:pPr>
            </a:p>
          </p:txBody>
        </p:sp>
        <p:grpSp>
          <p:nvGrpSpPr>
            <p:cNvPr id="1033" name="Group"/>
            <p:cNvGrpSpPr/>
            <p:nvPr/>
          </p:nvGrpSpPr>
          <p:grpSpPr>
            <a:xfrm>
              <a:off x="2210283" y="1109601"/>
              <a:ext cx="611229" cy="696708"/>
              <a:chOff x="0" y="0"/>
              <a:chExt cx="611228" cy="696706"/>
            </a:xfrm>
          </p:grpSpPr>
          <p:sp>
            <p:nvSpPr>
              <p:cNvPr id="1029" name="Shape"/>
              <p:cNvSpPr/>
              <p:nvPr/>
            </p:nvSpPr>
            <p:spPr>
              <a:xfrm>
                <a:off x="211053" y="123303"/>
                <a:ext cx="189120" cy="32906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7200"/>
                    </a:lnTo>
                    <a:lnTo>
                      <a:pt x="21600" y="21600"/>
                    </a:lnTo>
                    <a:lnTo>
                      <a:pt x="0" y="14400"/>
                    </a:lnTo>
                    <a:lnTo>
                      <a:pt x="0" y="0"/>
                    </a:lnTo>
                    <a:close/>
                  </a:path>
                </a:pathLst>
              </a:custGeom>
              <a:solidFill>
                <a:schemeClr val="accent4"/>
              </a:solidFill>
              <a:ln w="12700" cap="flat">
                <a:noFill/>
                <a:miter lim="400000"/>
              </a:ln>
              <a:effectLst/>
            </p:spPr>
            <p:txBody>
              <a:bodyPr wrap="square" lIns="121918" tIns="121918" rIns="121918" bIns="121918" numCol="1" anchor="t">
                <a:noAutofit/>
              </a:bodyPr>
              <a:lstStyle/>
              <a:p>
                <a:pPr>
                  <a:lnSpc>
                    <a:spcPct val="100000"/>
                  </a:lnSpc>
                  <a:spcBef>
                    <a:spcPts val="0"/>
                  </a:spcBef>
                  <a:defRPr b="0" sz="2600">
                    <a:solidFill>
                      <a:srgbClr val="FFFFFF"/>
                    </a:solidFill>
                    <a:latin typeface="Verdana"/>
                    <a:ea typeface="Verdana"/>
                    <a:cs typeface="Verdana"/>
                    <a:sym typeface="Verdana"/>
                  </a:defRPr>
                </a:pPr>
              </a:p>
            </p:txBody>
          </p:sp>
          <p:sp>
            <p:nvSpPr>
              <p:cNvPr id="1030" name="Shape"/>
              <p:cNvSpPr/>
              <p:nvPr/>
            </p:nvSpPr>
            <p:spPr>
              <a:xfrm>
                <a:off x="420594" y="123303"/>
                <a:ext cx="190634" cy="32906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7200"/>
                    </a:moveTo>
                    <a:lnTo>
                      <a:pt x="0" y="21600"/>
                    </a:lnTo>
                    <a:lnTo>
                      <a:pt x="21600" y="14400"/>
                    </a:lnTo>
                    <a:lnTo>
                      <a:pt x="21600" y="0"/>
                    </a:lnTo>
                    <a:lnTo>
                      <a:pt x="0" y="7200"/>
                    </a:lnTo>
                    <a:close/>
                  </a:path>
                </a:pathLst>
              </a:custGeom>
              <a:solidFill>
                <a:srgbClr val="4040B2"/>
              </a:solidFill>
              <a:ln w="12700" cap="flat">
                <a:noFill/>
                <a:miter lim="400000"/>
              </a:ln>
              <a:effectLst/>
            </p:spPr>
            <p:txBody>
              <a:bodyPr wrap="square" lIns="121918" tIns="121918" rIns="121918" bIns="121918" numCol="1" anchor="t">
                <a:noAutofit/>
              </a:bodyPr>
              <a:lstStyle/>
              <a:p>
                <a:pPr>
                  <a:lnSpc>
                    <a:spcPct val="100000"/>
                  </a:lnSpc>
                  <a:spcBef>
                    <a:spcPts val="0"/>
                  </a:spcBef>
                  <a:defRPr b="0" sz="2600">
                    <a:solidFill>
                      <a:srgbClr val="FFFFFF"/>
                    </a:solidFill>
                    <a:latin typeface="Verdana"/>
                    <a:ea typeface="Verdana"/>
                    <a:cs typeface="Verdana"/>
                    <a:sym typeface="Verdana"/>
                  </a:defRPr>
                </a:pPr>
              </a:p>
            </p:txBody>
          </p:sp>
          <p:sp>
            <p:nvSpPr>
              <p:cNvPr id="1031" name="Shape"/>
              <p:cNvSpPr/>
              <p:nvPr/>
            </p:nvSpPr>
            <p:spPr>
              <a:xfrm>
                <a:off x="-1" y="-2"/>
                <a:ext cx="189877" cy="33058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4384"/>
                    </a:lnTo>
                    <a:lnTo>
                      <a:pt x="21600" y="21600"/>
                    </a:lnTo>
                    <a:lnTo>
                      <a:pt x="21600" y="7216"/>
                    </a:lnTo>
                    <a:lnTo>
                      <a:pt x="0" y="0"/>
                    </a:lnTo>
                    <a:close/>
                  </a:path>
                </a:pathLst>
              </a:custGeom>
              <a:solidFill>
                <a:schemeClr val="accent4"/>
              </a:solidFill>
              <a:ln w="12700" cap="flat">
                <a:noFill/>
                <a:miter lim="400000"/>
              </a:ln>
              <a:effectLst/>
            </p:spPr>
            <p:txBody>
              <a:bodyPr wrap="square" lIns="121918" tIns="121918" rIns="121918" bIns="121918" numCol="1" anchor="t">
                <a:noAutofit/>
              </a:bodyPr>
              <a:lstStyle/>
              <a:p>
                <a:pPr>
                  <a:lnSpc>
                    <a:spcPct val="100000"/>
                  </a:lnSpc>
                  <a:spcBef>
                    <a:spcPts val="0"/>
                  </a:spcBef>
                  <a:defRPr b="0" sz="2600">
                    <a:solidFill>
                      <a:srgbClr val="FFFFFF"/>
                    </a:solidFill>
                    <a:latin typeface="Verdana"/>
                    <a:ea typeface="Verdana"/>
                    <a:cs typeface="Verdana"/>
                    <a:sym typeface="Verdana"/>
                  </a:defRPr>
                </a:pPr>
              </a:p>
            </p:txBody>
          </p:sp>
          <p:sp>
            <p:nvSpPr>
              <p:cNvPr id="1032" name="Shape"/>
              <p:cNvSpPr/>
              <p:nvPr/>
            </p:nvSpPr>
            <p:spPr>
              <a:xfrm>
                <a:off x="211053" y="366885"/>
                <a:ext cx="189120" cy="32982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4417"/>
                    </a:moveTo>
                    <a:lnTo>
                      <a:pt x="21600" y="21600"/>
                    </a:lnTo>
                    <a:lnTo>
                      <a:pt x="21600" y="7233"/>
                    </a:lnTo>
                    <a:lnTo>
                      <a:pt x="0" y="0"/>
                    </a:lnTo>
                    <a:lnTo>
                      <a:pt x="0" y="14417"/>
                    </a:lnTo>
                    <a:close/>
                  </a:path>
                </a:pathLst>
              </a:custGeom>
              <a:solidFill>
                <a:schemeClr val="accent4"/>
              </a:solidFill>
              <a:ln w="12700" cap="flat">
                <a:noFill/>
                <a:miter lim="400000"/>
              </a:ln>
              <a:effectLst/>
            </p:spPr>
            <p:txBody>
              <a:bodyPr wrap="square" lIns="121918" tIns="121918" rIns="121918" bIns="121918" numCol="1" anchor="t">
                <a:noAutofit/>
              </a:bodyPr>
              <a:lstStyle/>
              <a:p>
                <a:pPr>
                  <a:lnSpc>
                    <a:spcPct val="100000"/>
                  </a:lnSpc>
                  <a:spcBef>
                    <a:spcPts val="0"/>
                  </a:spcBef>
                  <a:defRPr b="0" sz="2600">
                    <a:solidFill>
                      <a:srgbClr val="FFFFFF"/>
                    </a:solidFill>
                    <a:latin typeface="Verdana"/>
                    <a:ea typeface="Verdana"/>
                    <a:cs typeface="Verdana"/>
                    <a:sym typeface="Verdana"/>
                  </a:defRPr>
                </a:pPr>
              </a:p>
            </p:txBody>
          </p:sp>
        </p:grpSp>
      </p:grpSp>
      <p:sp>
        <p:nvSpPr>
          <p:cNvPr id="1035" name="Scale…"/>
          <p:cNvSpPr txBox="1"/>
          <p:nvPr/>
        </p:nvSpPr>
        <p:spPr>
          <a:xfrm>
            <a:off x="16013140" y="10167367"/>
            <a:ext cx="6133643" cy="1490133"/>
          </a:xfrm>
          <a:prstGeom prst="rect">
            <a:avLst/>
          </a:prstGeom>
          <a:ln w="12700">
            <a:miter lim="400000"/>
          </a:ln>
          <a:extLst>
            <a:ext uri="{C572A759-6A51-4108-AA02-DFA0A04FC94B}">
              <ma14:wrappingTextBoxFlag xmlns:ma14="http://schemas.microsoft.com/office/mac/drawingml/2011/main" val="1"/>
            </a:ext>
          </a:extLst>
        </p:spPr>
        <p:txBody>
          <a:bodyPr lIns="135466" tIns="135466" rIns="135466" bIns="135466" anchor="ctr">
            <a:spAutoFit/>
          </a:bodyPr>
          <a:lstStyle/>
          <a:p>
            <a:pPr marL="254000" indent="-254000">
              <a:lnSpc>
                <a:spcPct val="150000"/>
              </a:lnSpc>
              <a:spcBef>
                <a:spcPts val="0"/>
              </a:spcBef>
              <a:buSzPct val="100000"/>
              <a:buChar char="•"/>
              <a:defRPr b="0" sz="2000">
                <a:solidFill>
                  <a:srgbClr val="44546A"/>
                </a:solidFill>
                <a:latin typeface="Verdana"/>
                <a:ea typeface="Verdana"/>
                <a:cs typeface="Verdana"/>
                <a:sym typeface="Verdana"/>
              </a:defRPr>
            </a:pPr>
            <a:r>
              <a:t>Scale </a:t>
            </a:r>
          </a:p>
          <a:p>
            <a:pPr marL="254000" indent="-254000">
              <a:lnSpc>
                <a:spcPct val="150000"/>
              </a:lnSpc>
              <a:spcBef>
                <a:spcPts val="0"/>
              </a:spcBef>
              <a:buSzPct val="100000"/>
              <a:buChar char="•"/>
              <a:defRPr b="0" sz="2000">
                <a:solidFill>
                  <a:srgbClr val="44546A"/>
                </a:solidFill>
                <a:latin typeface="Verdana"/>
                <a:ea typeface="Verdana"/>
                <a:cs typeface="Verdana"/>
                <a:sym typeface="Verdana"/>
              </a:defRPr>
            </a:pPr>
            <a:r>
              <a:t>Heterogeneity </a:t>
            </a:r>
          </a:p>
          <a:p>
            <a:pPr marL="254000" indent="-254000">
              <a:lnSpc>
                <a:spcPct val="150000"/>
              </a:lnSpc>
              <a:spcBef>
                <a:spcPts val="0"/>
              </a:spcBef>
              <a:buSzPct val="100000"/>
              <a:buChar char="•"/>
              <a:defRPr b="0" sz="2000">
                <a:solidFill>
                  <a:srgbClr val="44546A"/>
                </a:solidFill>
                <a:latin typeface="Verdana"/>
                <a:ea typeface="Verdana"/>
                <a:cs typeface="Verdana"/>
                <a:sym typeface="Verdana"/>
              </a:defRPr>
            </a:pPr>
            <a:r>
              <a:t>Dependency management</a:t>
            </a:r>
          </a:p>
        </p:txBody>
      </p:sp>
    </p:spTree>
  </p:cSld>
  <p:clrMapOvr>
    <a:masterClrMapping/>
  </p:clrMapOvr>
  <p:transition xmlns:p14="http://schemas.microsoft.com/office/powerpoint/2010/main" spd="med" advClick="1"/>
</p:sld>
</file>

<file path=ppt/slides/slide15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10" name="Text Placeholder 4"/>
          <p:cNvSpPr txBox="1"/>
          <p:nvPr>
            <p:ph type="body" idx="1"/>
          </p:nvPr>
        </p:nvSpPr>
        <p:spPr>
          <a:xfrm>
            <a:off x="1453185" y="3349718"/>
            <a:ext cx="21745482" cy="9241294"/>
          </a:xfrm>
          <a:prstGeom prst="rect">
            <a:avLst/>
          </a:prstGeom>
        </p:spPr>
        <p:txBody>
          <a:bodyPr/>
          <a:lstStyle/>
          <a:p>
            <a:pPr/>
          </a:p>
        </p:txBody>
      </p:sp>
      <p:sp>
        <p:nvSpPr>
          <p:cNvPr id="2511" name="Title 1"/>
          <p:cNvSpPr txBox="1"/>
          <p:nvPr>
            <p:ph type="title"/>
          </p:nvPr>
        </p:nvSpPr>
        <p:spPr>
          <a:xfrm>
            <a:off x="1451868" y="783573"/>
            <a:ext cx="21746798" cy="1784533"/>
          </a:xfrm>
          <a:prstGeom prst="rect">
            <a:avLst/>
          </a:prstGeom>
        </p:spPr>
        <p:txBody>
          <a:bodyPr/>
          <a:lstStyle>
            <a:lvl1pPr>
              <a:defRPr spc="-200"/>
            </a:lvl1pPr>
          </a:lstStyle>
          <a:p>
            <a:pPr/>
            <a:r>
              <a:t>Workspace – VC Connection </a:t>
            </a:r>
          </a:p>
        </p:txBody>
      </p:sp>
      <p:sp>
        <p:nvSpPr>
          <p:cNvPr id="2512" name="Text Placeholder 5"/>
          <p:cNvSpPr/>
          <p:nvPr>
            <p:ph type="body" idx="13"/>
          </p:nvPr>
        </p:nvSpPr>
        <p:spPr>
          <a:prstGeom prst="rect">
            <a:avLst/>
          </a:prstGeom>
          <a:extLst>
            <a:ext uri="{C572A759-6A51-4108-AA02-DFA0A04FC94B}">
              <ma14:wrappingTextBoxFlag xmlns:ma14="http://schemas.microsoft.com/office/mac/drawingml/2011/main" val="1"/>
            </a:ext>
          </a:extLst>
        </p:spPr>
        <p:txBody>
          <a:bodyPr/>
          <a:lstStyle>
            <a:lvl1pPr marL="0" indent="0" algn="r" defTabSz="2048255">
              <a:spcBef>
                <a:spcPts val="2100"/>
              </a:spcBef>
              <a:buClrTx/>
              <a:buSzTx/>
              <a:buNone/>
              <a:defRPr sz="2016">
                <a:solidFill>
                  <a:schemeClr val="accent2"/>
                </a:solidFill>
              </a:defRPr>
            </a:lvl1pPr>
          </a:lstStyle>
          <a:p>
            <a:pPr/>
            <a:r>
              <a:t>https://www.terraform.io/docs/enterprise/vcs</a:t>
            </a:r>
          </a:p>
        </p:txBody>
      </p:sp>
      <p:pic>
        <p:nvPicPr>
          <p:cNvPr id="2513" name="Picture 6" descr="Picture 6"/>
          <p:cNvPicPr>
            <a:picLocks noChangeAspect="1"/>
          </p:cNvPicPr>
          <p:nvPr/>
        </p:nvPicPr>
        <p:blipFill>
          <a:blip r:embed="rId3">
            <a:extLst/>
          </a:blip>
          <a:stretch>
            <a:fillRect/>
          </a:stretch>
        </p:blipFill>
        <p:spPr>
          <a:xfrm>
            <a:off x="3505913" y="2875510"/>
            <a:ext cx="17638708" cy="9715501"/>
          </a:xfrm>
          <a:prstGeom prst="rect">
            <a:avLst/>
          </a:prstGeom>
          <a:ln w="12700">
            <a:miter lim="400000"/>
          </a:ln>
        </p:spPr>
      </p:pic>
    </p:spTree>
  </p:cSld>
  <p:clrMapOvr>
    <a:masterClrMapping/>
  </p:clrMapOvr>
  <p:transition xmlns:p14="http://schemas.microsoft.com/office/powerpoint/2010/main" spd="med" advClick="1"/>
</p:sld>
</file>

<file path=ppt/slides/slide15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17" name="Title 2"/>
          <p:cNvSpPr txBox="1"/>
          <p:nvPr>
            <p:ph type="title"/>
          </p:nvPr>
        </p:nvSpPr>
        <p:spPr>
          <a:xfrm>
            <a:off x="1451868" y="783573"/>
            <a:ext cx="21746798" cy="1784533"/>
          </a:xfrm>
          <a:prstGeom prst="rect">
            <a:avLst/>
          </a:prstGeom>
        </p:spPr>
        <p:txBody>
          <a:bodyPr/>
          <a:lstStyle>
            <a:lvl1pPr>
              <a:defRPr spc="-200"/>
            </a:lvl1pPr>
          </a:lstStyle>
          <a:p>
            <a:pPr/>
            <a:r>
              <a:t>Workspace – Variables </a:t>
            </a:r>
          </a:p>
        </p:txBody>
      </p:sp>
      <p:sp>
        <p:nvSpPr>
          <p:cNvPr id="2518" name="Text Placeholder 3"/>
          <p:cNvSpPr txBox="1"/>
          <p:nvPr>
            <p:ph type="body" sz="quarter" idx="1"/>
          </p:nvPr>
        </p:nvSpPr>
        <p:spPr>
          <a:xfrm>
            <a:off x="9612351" y="12882563"/>
            <a:ext cx="12679326" cy="547688"/>
          </a:xfrm>
          <a:prstGeom prst="rect">
            <a:avLst/>
          </a:prstGeom>
        </p:spPr>
        <p:txBody>
          <a:bodyPr/>
          <a:lstStyle>
            <a:lvl1pPr marL="0" indent="0" algn="r" defTabSz="2048255">
              <a:spcBef>
                <a:spcPts val="2100"/>
              </a:spcBef>
              <a:buSzTx/>
              <a:buFont typeface="Wingdings"/>
              <a:buNone/>
              <a:defRPr sz="2016">
                <a:solidFill>
                  <a:schemeClr val="accent2"/>
                </a:solidFill>
              </a:defRPr>
            </a:lvl1pPr>
          </a:lstStyle>
          <a:p>
            <a:pPr/>
            <a:r>
              <a:t>https://www.terraform.io/docs/enterprise/workspaces/variables.html</a:t>
            </a:r>
          </a:p>
        </p:txBody>
      </p:sp>
      <p:pic>
        <p:nvPicPr>
          <p:cNvPr id="2519" name="Picture 4" descr="Picture 4"/>
          <p:cNvPicPr>
            <a:picLocks noChangeAspect="1"/>
          </p:cNvPicPr>
          <p:nvPr/>
        </p:nvPicPr>
        <p:blipFill>
          <a:blip r:embed="rId2">
            <a:extLst/>
          </a:blip>
          <a:stretch>
            <a:fillRect/>
          </a:stretch>
        </p:blipFill>
        <p:spPr>
          <a:xfrm>
            <a:off x="3079667" y="3180310"/>
            <a:ext cx="18491201" cy="9410701"/>
          </a:xfrm>
          <a:prstGeom prst="rect">
            <a:avLst/>
          </a:prstGeom>
          <a:ln w="12700">
            <a:miter lim="400000"/>
          </a:ln>
        </p:spPr>
      </p:pic>
    </p:spTree>
  </p:cSld>
  <p:clrMapOvr>
    <a:masterClrMapping/>
  </p:clrMapOvr>
  <p:transition xmlns:p14="http://schemas.microsoft.com/office/powerpoint/2010/main" spd="med" advClick="1"/>
</p:sld>
</file>

<file path=ppt/slides/slide15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21" name="Title 2"/>
          <p:cNvSpPr txBox="1"/>
          <p:nvPr>
            <p:ph type="title"/>
          </p:nvPr>
        </p:nvSpPr>
        <p:spPr>
          <a:xfrm>
            <a:off x="1451868" y="783573"/>
            <a:ext cx="21746798" cy="1784533"/>
          </a:xfrm>
          <a:prstGeom prst="rect">
            <a:avLst/>
          </a:prstGeom>
        </p:spPr>
        <p:txBody>
          <a:bodyPr/>
          <a:lstStyle>
            <a:lvl1pPr>
              <a:defRPr spc="-200"/>
            </a:lvl1pPr>
          </a:lstStyle>
          <a:p>
            <a:pPr/>
            <a:r>
              <a:t>Workspace – Variables </a:t>
            </a:r>
          </a:p>
        </p:txBody>
      </p:sp>
      <p:sp>
        <p:nvSpPr>
          <p:cNvPr id="2522" name="Text Placeholder 3"/>
          <p:cNvSpPr txBox="1"/>
          <p:nvPr>
            <p:ph type="body" sz="quarter" idx="1"/>
          </p:nvPr>
        </p:nvSpPr>
        <p:spPr>
          <a:xfrm>
            <a:off x="9612351" y="12882563"/>
            <a:ext cx="12679326" cy="547688"/>
          </a:xfrm>
          <a:prstGeom prst="rect">
            <a:avLst/>
          </a:prstGeom>
        </p:spPr>
        <p:txBody>
          <a:bodyPr/>
          <a:lstStyle>
            <a:lvl1pPr marL="0" indent="0" algn="r" defTabSz="2048255">
              <a:spcBef>
                <a:spcPts val="2100"/>
              </a:spcBef>
              <a:buSzTx/>
              <a:buFont typeface="Wingdings"/>
              <a:buNone/>
              <a:defRPr sz="2016">
                <a:solidFill>
                  <a:schemeClr val="accent2"/>
                </a:solidFill>
              </a:defRPr>
            </a:lvl1pPr>
          </a:lstStyle>
          <a:p>
            <a:pPr/>
            <a:r>
              <a:t>https://www.terraform.io/docs/enterprise/workspaces/variables.html</a:t>
            </a:r>
          </a:p>
        </p:txBody>
      </p:sp>
      <p:pic>
        <p:nvPicPr>
          <p:cNvPr id="2523" name="Picture 4" descr="Picture 4"/>
          <p:cNvPicPr>
            <a:picLocks noChangeAspect="1"/>
          </p:cNvPicPr>
          <p:nvPr/>
        </p:nvPicPr>
        <p:blipFill>
          <a:blip r:embed="rId3">
            <a:alphaModFix amt="20000"/>
            <a:extLst/>
          </a:blip>
          <a:stretch>
            <a:fillRect/>
          </a:stretch>
        </p:blipFill>
        <p:spPr>
          <a:xfrm>
            <a:off x="3079667" y="3180310"/>
            <a:ext cx="18491201" cy="9410701"/>
          </a:xfrm>
          <a:prstGeom prst="rect">
            <a:avLst/>
          </a:prstGeom>
          <a:ln w="12700">
            <a:miter lim="400000"/>
          </a:ln>
        </p:spPr>
      </p:pic>
      <p:pic>
        <p:nvPicPr>
          <p:cNvPr id="2524" name="Picture 1" descr="Picture 1"/>
          <p:cNvPicPr>
            <a:picLocks noChangeAspect="1"/>
          </p:cNvPicPr>
          <p:nvPr/>
        </p:nvPicPr>
        <p:blipFill>
          <a:blip r:embed="rId4">
            <a:extLst/>
          </a:blip>
          <a:stretch>
            <a:fillRect/>
          </a:stretch>
        </p:blipFill>
        <p:spPr>
          <a:xfrm>
            <a:off x="1451869" y="5304170"/>
            <a:ext cx="22662112" cy="2011031"/>
          </a:xfrm>
          <a:prstGeom prst="rect">
            <a:avLst/>
          </a:prstGeom>
          <a:ln w="127000" cap="sq">
            <a:solidFill>
              <a:srgbClr val="000000"/>
            </a:solidFill>
            <a:miter/>
          </a:ln>
          <a:effectLst>
            <a:outerShdw sx="100000" sy="100000" kx="0" ky="0" algn="b" rotWithShape="0" blurRad="63500" dist="50800" dir="2700000">
              <a:srgbClr val="000000">
                <a:alpha val="40000"/>
              </a:srgbClr>
            </a:outerShdw>
          </a:effectLst>
        </p:spPr>
      </p:pic>
      <p:pic>
        <p:nvPicPr>
          <p:cNvPr id="2525" name="Picture 6" descr="Picture 6"/>
          <p:cNvPicPr>
            <a:picLocks noChangeAspect="1"/>
          </p:cNvPicPr>
          <p:nvPr/>
        </p:nvPicPr>
        <p:blipFill>
          <a:blip r:embed="rId5">
            <a:extLst/>
          </a:blip>
          <a:stretch>
            <a:fillRect/>
          </a:stretch>
        </p:blipFill>
        <p:spPr>
          <a:xfrm>
            <a:off x="1451867" y="8135469"/>
            <a:ext cx="22662113" cy="860587"/>
          </a:xfrm>
          <a:prstGeom prst="rect">
            <a:avLst/>
          </a:prstGeom>
          <a:ln w="127000" cap="sq">
            <a:solidFill>
              <a:srgbClr val="000000"/>
            </a:solidFill>
            <a:miter/>
          </a:ln>
          <a:effectLst>
            <a:outerShdw sx="100000" sy="100000" kx="0" ky="0" algn="b" rotWithShape="0" blurRad="63500" dist="50800" dir="2700000">
              <a:srgbClr val="000000">
                <a:alpha val="40000"/>
              </a:srgbClr>
            </a:outerShdw>
          </a:effectLst>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5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252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525" grpId="2"/>
      <p:bldP build="whole" bldLvl="1" animBg="1" rev="0" advAuto="0" spid="2524" grpId="1"/>
    </p:bldLst>
  </p:timing>
</p:sld>
</file>

<file path=ppt/slides/slide15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29" name="Title 2"/>
          <p:cNvSpPr txBox="1"/>
          <p:nvPr>
            <p:ph type="title"/>
          </p:nvPr>
        </p:nvSpPr>
        <p:spPr>
          <a:xfrm>
            <a:off x="1451868" y="783573"/>
            <a:ext cx="21746798" cy="1784533"/>
          </a:xfrm>
          <a:prstGeom prst="rect">
            <a:avLst/>
          </a:prstGeom>
        </p:spPr>
        <p:txBody>
          <a:bodyPr/>
          <a:lstStyle>
            <a:lvl1pPr>
              <a:defRPr spc="-200"/>
            </a:lvl1pPr>
          </a:lstStyle>
          <a:p>
            <a:pPr/>
            <a:r>
              <a:t>Workspace – Settings</a:t>
            </a:r>
          </a:p>
        </p:txBody>
      </p:sp>
      <p:sp>
        <p:nvSpPr>
          <p:cNvPr id="2530" name="Text Placeholder 3"/>
          <p:cNvSpPr txBox="1"/>
          <p:nvPr>
            <p:ph type="body" sz="quarter" idx="1"/>
          </p:nvPr>
        </p:nvSpPr>
        <p:spPr>
          <a:xfrm>
            <a:off x="9612351" y="12882563"/>
            <a:ext cx="12679326" cy="547688"/>
          </a:xfrm>
          <a:prstGeom prst="rect">
            <a:avLst/>
          </a:prstGeom>
        </p:spPr>
        <p:txBody>
          <a:bodyPr/>
          <a:lstStyle>
            <a:lvl1pPr marL="0" indent="0" algn="r" defTabSz="2048255">
              <a:spcBef>
                <a:spcPts val="2100"/>
              </a:spcBef>
              <a:buSzTx/>
              <a:buFont typeface="Wingdings"/>
              <a:buNone/>
              <a:defRPr sz="2016">
                <a:solidFill>
                  <a:schemeClr val="accent2"/>
                </a:solidFill>
              </a:defRPr>
            </a:lvl1pPr>
          </a:lstStyle>
          <a:p>
            <a:pPr/>
            <a:r>
              <a:t>https://www.terraform.io/docs/enterprise/workspaces/variables.html</a:t>
            </a:r>
          </a:p>
        </p:txBody>
      </p:sp>
      <p:pic>
        <p:nvPicPr>
          <p:cNvPr id="2531" name="Picture 4" descr="Picture 4"/>
          <p:cNvPicPr>
            <a:picLocks noChangeAspect="1"/>
          </p:cNvPicPr>
          <p:nvPr/>
        </p:nvPicPr>
        <p:blipFill>
          <a:blip r:embed="rId2">
            <a:extLst/>
          </a:blip>
          <a:stretch>
            <a:fillRect/>
          </a:stretch>
        </p:blipFill>
        <p:spPr>
          <a:xfrm>
            <a:off x="2999920" y="3349719"/>
            <a:ext cx="17672050" cy="7888283"/>
          </a:xfrm>
          <a:prstGeom prst="rect">
            <a:avLst/>
          </a:prstGeom>
          <a:ln w="12700">
            <a:miter lim="400000"/>
          </a:ln>
        </p:spPr>
      </p:pic>
    </p:spTree>
  </p:cSld>
  <p:clrMapOvr>
    <a:masterClrMapping/>
  </p:clrMapOvr>
  <p:transition xmlns:p14="http://schemas.microsoft.com/office/powerpoint/2010/main" spd="med" advClick="1"/>
</p:sld>
</file>

<file path=ppt/slides/slide15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33" name="Title 2"/>
          <p:cNvSpPr txBox="1"/>
          <p:nvPr>
            <p:ph type="title"/>
          </p:nvPr>
        </p:nvSpPr>
        <p:spPr>
          <a:xfrm>
            <a:off x="1451868" y="783573"/>
            <a:ext cx="21746798" cy="1784533"/>
          </a:xfrm>
          <a:prstGeom prst="rect">
            <a:avLst/>
          </a:prstGeom>
        </p:spPr>
        <p:txBody>
          <a:bodyPr/>
          <a:lstStyle>
            <a:lvl1pPr>
              <a:defRPr spc="-200"/>
            </a:lvl1pPr>
          </a:lstStyle>
          <a:p>
            <a:pPr/>
            <a:r>
              <a:t>Workspace – Settings</a:t>
            </a:r>
          </a:p>
        </p:txBody>
      </p:sp>
      <p:sp>
        <p:nvSpPr>
          <p:cNvPr id="2534" name="Text Placeholder 3"/>
          <p:cNvSpPr txBox="1"/>
          <p:nvPr>
            <p:ph type="body" sz="quarter" idx="1"/>
          </p:nvPr>
        </p:nvSpPr>
        <p:spPr>
          <a:xfrm>
            <a:off x="9612351" y="12882563"/>
            <a:ext cx="12679326" cy="547688"/>
          </a:xfrm>
          <a:prstGeom prst="rect">
            <a:avLst/>
          </a:prstGeom>
        </p:spPr>
        <p:txBody>
          <a:bodyPr/>
          <a:lstStyle>
            <a:lvl1pPr marL="0" indent="0" algn="r" defTabSz="2048255">
              <a:spcBef>
                <a:spcPts val="2100"/>
              </a:spcBef>
              <a:buSzTx/>
              <a:buFont typeface="Wingdings"/>
              <a:buNone/>
              <a:defRPr sz="2016">
                <a:solidFill>
                  <a:schemeClr val="accent2"/>
                </a:solidFill>
              </a:defRPr>
            </a:lvl1pPr>
          </a:lstStyle>
          <a:p>
            <a:pPr/>
            <a:r>
              <a:t>https://www.terraform.io/docs/enterprise/workspaces/variables.html</a:t>
            </a:r>
          </a:p>
        </p:txBody>
      </p:sp>
      <p:pic>
        <p:nvPicPr>
          <p:cNvPr id="2535" name="Picture 6" descr="Picture 6"/>
          <p:cNvPicPr>
            <a:picLocks noChangeAspect="1"/>
          </p:cNvPicPr>
          <p:nvPr/>
        </p:nvPicPr>
        <p:blipFill>
          <a:blip r:embed="rId3">
            <a:extLst/>
          </a:blip>
          <a:stretch>
            <a:fillRect/>
          </a:stretch>
        </p:blipFill>
        <p:spPr>
          <a:xfrm>
            <a:off x="1827893" y="3715763"/>
            <a:ext cx="19693164" cy="7469073"/>
          </a:xfrm>
          <a:prstGeom prst="rect">
            <a:avLst/>
          </a:prstGeom>
          <a:ln w="12700">
            <a:miter lim="400000"/>
          </a:ln>
        </p:spPr>
      </p:pic>
    </p:spTree>
  </p:cSld>
  <p:clrMapOvr>
    <a:masterClrMapping/>
  </p:clrMapOvr>
  <p:transition xmlns:p14="http://schemas.microsoft.com/office/powerpoint/2010/main" spd="med" advClick="1"/>
</p:sld>
</file>

<file path=ppt/slides/slide15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39" name="Text Placeholder 1"/>
          <p:cNvSpPr txBox="1"/>
          <p:nvPr>
            <p:ph type="body" sz="quarter" idx="1"/>
          </p:nvPr>
        </p:nvSpPr>
        <p:spPr>
          <a:xfrm>
            <a:off x="7996235" y="7540258"/>
            <a:ext cx="12890739" cy="2184402"/>
          </a:xfrm>
          <a:prstGeom prst="rect">
            <a:avLst/>
          </a:prstGeom>
        </p:spPr>
        <p:txBody>
          <a:bodyPr/>
          <a:lstStyle/>
          <a:p>
            <a:pPr/>
          </a:p>
        </p:txBody>
      </p:sp>
      <p:sp>
        <p:nvSpPr>
          <p:cNvPr id="2540" name="Title 2"/>
          <p:cNvSpPr txBox="1"/>
          <p:nvPr>
            <p:ph type="title"/>
          </p:nvPr>
        </p:nvSpPr>
        <p:spPr>
          <a:xfrm>
            <a:off x="7996235" y="4148299"/>
            <a:ext cx="13030202" cy="3315759"/>
          </a:xfrm>
          <a:prstGeom prst="rect">
            <a:avLst/>
          </a:prstGeom>
        </p:spPr>
        <p:txBody>
          <a:bodyPr/>
          <a:lstStyle/>
          <a:p>
            <a:pPr/>
            <a:r>
              <a:t>Remote State</a:t>
            </a:r>
          </a:p>
        </p:txBody>
      </p:sp>
    </p:spTree>
  </p:cSld>
  <p:clrMapOvr>
    <a:masterClrMapping/>
  </p:clrMapOvr>
  <p:transition xmlns:p14="http://schemas.microsoft.com/office/powerpoint/2010/main" spd="med" advClick="1"/>
</p:sld>
</file>

<file path=ppt/slides/slide15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42" name="Shape 1346"/>
          <p:cNvSpPr/>
          <p:nvPr/>
        </p:nvSpPr>
        <p:spPr>
          <a:xfrm>
            <a:off x="1372374" y="3356885"/>
            <a:ext cx="7467601" cy="9146283"/>
          </a:xfrm>
          <a:prstGeom prst="rect">
            <a:avLst/>
          </a:prstGeom>
          <a:gradFill>
            <a:gsLst>
              <a:gs pos="0">
                <a:srgbClr val="FFFFFF">
                  <a:alpha val="44001"/>
                </a:srgbClr>
              </a:gs>
              <a:gs pos="100000">
                <a:srgbClr val="EEEEEE">
                  <a:alpha val="44001"/>
                </a:srgbClr>
              </a:gs>
            </a:gsLst>
            <a:lin ang="16200000"/>
          </a:gradFill>
          <a:ln w="12700">
            <a:miter lim="400000"/>
          </a:ln>
        </p:spPr>
        <p:txBody>
          <a:bodyPr lIns="121918" tIns="121918" rIns="121918" bIns="121918" anchor="ctr"/>
          <a:lstStyle/>
          <a:p>
            <a:pPr>
              <a:lnSpc>
                <a:spcPct val="100000"/>
              </a:lnSpc>
              <a:spcBef>
                <a:spcPts val="0"/>
              </a:spcBef>
              <a:defRPr b="0" sz="3400">
                <a:latin typeface="Verdana"/>
                <a:ea typeface="Verdana"/>
                <a:cs typeface="Verdana"/>
                <a:sym typeface="Verdana"/>
              </a:defRPr>
            </a:pPr>
          </a:p>
        </p:txBody>
      </p:sp>
      <p:sp>
        <p:nvSpPr>
          <p:cNvPr id="2543" name="Shape 1347"/>
          <p:cNvSpPr txBox="1"/>
          <p:nvPr/>
        </p:nvSpPr>
        <p:spPr>
          <a:xfrm>
            <a:off x="2268094" y="3533723"/>
            <a:ext cx="5676160" cy="690033"/>
          </a:xfrm>
          <a:prstGeom prst="rect">
            <a:avLst/>
          </a:prstGeom>
          <a:ln w="12700">
            <a:miter lim="400000"/>
          </a:ln>
          <a:extLst>
            <a:ext uri="{C572A759-6A51-4108-AA02-DFA0A04FC94B}">
              <ma14:wrappingTextBoxFlag xmlns:ma14="http://schemas.microsoft.com/office/mac/drawingml/2011/main" val="1"/>
            </a:ext>
          </a:extLst>
        </p:spPr>
        <p:txBody>
          <a:bodyPr lIns="135466" tIns="135466" rIns="135466" bIns="135466" anchor="ctr">
            <a:spAutoFit/>
          </a:bodyPr>
          <a:lstStyle>
            <a:lvl1pPr algn="ctr">
              <a:lnSpc>
                <a:spcPct val="100000"/>
              </a:lnSpc>
              <a:spcBef>
                <a:spcPts val="0"/>
              </a:spcBef>
              <a:defRPr sz="2700">
                <a:solidFill>
                  <a:schemeClr val="accent1">
                    <a:lumOff val="11519"/>
                  </a:schemeClr>
                </a:solidFill>
                <a:latin typeface="Tahoma"/>
                <a:ea typeface="Tahoma"/>
                <a:cs typeface="Tahoma"/>
                <a:sym typeface="Tahoma"/>
              </a:defRPr>
            </a:lvl1pPr>
          </a:lstStyle>
          <a:p>
            <a:pPr/>
            <a:r>
              <a:t>INFRASTRUCTURE AS CODE</a:t>
            </a:r>
          </a:p>
        </p:txBody>
      </p:sp>
      <p:sp>
        <p:nvSpPr>
          <p:cNvPr id="2544" name="Shape 1348"/>
          <p:cNvSpPr/>
          <p:nvPr/>
        </p:nvSpPr>
        <p:spPr>
          <a:xfrm>
            <a:off x="9037180" y="3365100"/>
            <a:ext cx="7467602" cy="9146283"/>
          </a:xfrm>
          <a:prstGeom prst="rect">
            <a:avLst/>
          </a:prstGeom>
          <a:gradFill>
            <a:gsLst>
              <a:gs pos="0">
                <a:srgbClr val="FFFFFF">
                  <a:alpha val="44001"/>
                </a:srgbClr>
              </a:gs>
              <a:gs pos="100000">
                <a:srgbClr val="EEEEEE">
                  <a:alpha val="44001"/>
                </a:srgbClr>
              </a:gs>
            </a:gsLst>
            <a:lin ang="16200000"/>
          </a:gradFill>
          <a:ln w="12700">
            <a:miter lim="400000"/>
          </a:ln>
        </p:spPr>
        <p:txBody>
          <a:bodyPr lIns="121918" tIns="121918" rIns="121918" bIns="121918" anchor="ctr"/>
          <a:lstStyle/>
          <a:p>
            <a:pPr>
              <a:lnSpc>
                <a:spcPct val="100000"/>
              </a:lnSpc>
              <a:spcBef>
                <a:spcPts val="0"/>
              </a:spcBef>
              <a:defRPr b="0" sz="3400">
                <a:latin typeface="Verdana"/>
                <a:ea typeface="Verdana"/>
                <a:cs typeface="Verdana"/>
                <a:sym typeface="Verdana"/>
              </a:defRPr>
            </a:pPr>
          </a:p>
        </p:txBody>
      </p:sp>
      <p:sp>
        <p:nvSpPr>
          <p:cNvPr id="2545" name="Shape 1349"/>
          <p:cNvSpPr txBox="1"/>
          <p:nvPr/>
        </p:nvSpPr>
        <p:spPr>
          <a:xfrm>
            <a:off x="9692369" y="3533723"/>
            <a:ext cx="6157224" cy="690033"/>
          </a:xfrm>
          <a:prstGeom prst="rect">
            <a:avLst/>
          </a:prstGeom>
          <a:ln w="12700">
            <a:miter lim="400000"/>
          </a:ln>
          <a:extLst>
            <a:ext uri="{C572A759-6A51-4108-AA02-DFA0A04FC94B}">
              <ma14:wrappingTextBoxFlag xmlns:ma14="http://schemas.microsoft.com/office/mac/drawingml/2011/main" val="1"/>
            </a:ext>
          </a:extLst>
        </p:spPr>
        <p:txBody>
          <a:bodyPr lIns="135466" tIns="135466" rIns="135466" bIns="135466" anchor="ctr">
            <a:spAutoFit/>
          </a:bodyPr>
          <a:lstStyle>
            <a:lvl1pPr algn="ctr">
              <a:lnSpc>
                <a:spcPct val="100000"/>
              </a:lnSpc>
              <a:spcBef>
                <a:spcPts val="0"/>
              </a:spcBef>
              <a:defRPr sz="2700">
                <a:solidFill>
                  <a:schemeClr val="accent1">
                    <a:lumOff val="11519"/>
                  </a:schemeClr>
                </a:solidFill>
                <a:latin typeface="Tahoma"/>
                <a:ea typeface="Tahoma"/>
                <a:cs typeface="Tahoma"/>
                <a:sym typeface="Tahoma"/>
              </a:defRPr>
            </a:lvl1pPr>
          </a:lstStyle>
          <a:p>
            <a:pPr/>
            <a:r>
              <a:t>PROVISIONING WORKFLOW</a:t>
            </a:r>
          </a:p>
        </p:txBody>
      </p:sp>
      <p:sp>
        <p:nvSpPr>
          <p:cNvPr id="2546" name="Shape 1350"/>
          <p:cNvSpPr/>
          <p:nvPr/>
        </p:nvSpPr>
        <p:spPr>
          <a:xfrm>
            <a:off x="4954754" y="7795046"/>
            <a:ext cx="5524058" cy="2"/>
          </a:xfrm>
          <a:prstGeom prst="line">
            <a:avLst/>
          </a:prstGeom>
          <a:ln w="63500">
            <a:solidFill>
              <a:srgbClr val="000000"/>
            </a:solidFill>
            <a:miter/>
          </a:ln>
        </p:spPr>
        <p:txBody>
          <a:bodyPr lIns="45718" tIns="45718" rIns="45718" bIns="45718"/>
          <a:lstStyle/>
          <a:p>
            <a:pPr>
              <a:defRPr>
                <a:solidFill>
                  <a:srgbClr val="FFFFFF"/>
                </a:solidFill>
              </a:defRPr>
            </a:pPr>
          </a:p>
        </p:txBody>
      </p:sp>
      <p:sp>
        <p:nvSpPr>
          <p:cNvPr id="2547" name="Shape 1351"/>
          <p:cNvSpPr/>
          <p:nvPr/>
        </p:nvSpPr>
        <p:spPr>
          <a:xfrm flipV="1">
            <a:off x="10477611" y="7771204"/>
            <a:ext cx="2" cy="2650968"/>
          </a:xfrm>
          <a:prstGeom prst="line">
            <a:avLst/>
          </a:prstGeom>
          <a:ln w="63500">
            <a:solidFill>
              <a:srgbClr val="000000"/>
            </a:solidFill>
            <a:miter/>
          </a:ln>
        </p:spPr>
        <p:txBody>
          <a:bodyPr lIns="45718" tIns="45718" rIns="45718" bIns="45718"/>
          <a:lstStyle/>
          <a:p>
            <a:pPr>
              <a:defRPr>
                <a:solidFill>
                  <a:srgbClr val="FFFFFF"/>
                </a:solidFill>
              </a:defRPr>
            </a:pPr>
          </a:p>
        </p:txBody>
      </p:sp>
      <p:sp>
        <p:nvSpPr>
          <p:cNvPr id="2548" name="Shape 1352"/>
          <p:cNvSpPr/>
          <p:nvPr/>
        </p:nvSpPr>
        <p:spPr>
          <a:xfrm>
            <a:off x="3044854" y="8504236"/>
            <a:ext cx="7065569" cy="2"/>
          </a:xfrm>
          <a:prstGeom prst="line">
            <a:avLst/>
          </a:prstGeom>
          <a:ln w="63500">
            <a:solidFill>
              <a:schemeClr val="accent3"/>
            </a:solidFill>
            <a:miter/>
          </a:ln>
        </p:spPr>
        <p:txBody>
          <a:bodyPr lIns="45718" tIns="45718" rIns="45718" bIns="45718"/>
          <a:lstStyle/>
          <a:p>
            <a:pPr>
              <a:defRPr>
                <a:solidFill>
                  <a:srgbClr val="FFFFFF"/>
                </a:solidFill>
              </a:defRPr>
            </a:pPr>
          </a:p>
        </p:txBody>
      </p:sp>
      <p:sp>
        <p:nvSpPr>
          <p:cNvPr id="2549" name="Shape 1353"/>
          <p:cNvSpPr/>
          <p:nvPr/>
        </p:nvSpPr>
        <p:spPr>
          <a:xfrm flipV="1">
            <a:off x="10064519" y="8527615"/>
            <a:ext cx="2" cy="1784531"/>
          </a:xfrm>
          <a:prstGeom prst="line">
            <a:avLst/>
          </a:prstGeom>
          <a:ln w="63500">
            <a:solidFill>
              <a:schemeClr val="accent3"/>
            </a:solidFill>
            <a:miter/>
          </a:ln>
        </p:spPr>
        <p:txBody>
          <a:bodyPr lIns="45718" tIns="45718" rIns="45718" bIns="45718"/>
          <a:lstStyle/>
          <a:p>
            <a:pPr>
              <a:defRPr>
                <a:solidFill>
                  <a:srgbClr val="FFFFFF"/>
                </a:solidFill>
              </a:defRPr>
            </a:pPr>
          </a:p>
        </p:txBody>
      </p:sp>
      <p:sp>
        <p:nvSpPr>
          <p:cNvPr id="2550" name="Shape 1354"/>
          <p:cNvSpPr/>
          <p:nvPr/>
        </p:nvSpPr>
        <p:spPr>
          <a:xfrm>
            <a:off x="10255083" y="9170669"/>
            <a:ext cx="5031635" cy="291596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0816"/>
                </a:moveTo>
                <a:lnTo>
                  <a:pt x="10782" y="21600"/>
                </a:lnTo>
                <a:lnTo>
                  <a:pt x="0" y="10847"/>
                </a:lnTo>
                <a:lnTo>
                  <a:pt x="10782" y="0"/>
                </a:lnTo>
                <a:lnTo>
                  <a:pt x="21600" y="10816"/>
                </a:lnTo>
                <a:close/>
              </a:path>
            </a:pathLst>
          </a:custGeom>
          <a:solidFill>
            <a:schemeClr val="accent4">
              <a:alpha val="14000"/>
            </a:schemeClr>
          </a:solidFill>
          <a:ln w="63500">
            <a:solidFill>
              <a:schemeClr val="accent4">
                <a:alpha val="56000"/>
              </a:schemeClr>
            </a:solidFill>
            <a:miter/>
          </a:ln>
        </p:spPr>
        <p:txBody>
          <a:bodyPr lIns="121918" tIns="121918" rIns="121918" bIns="121918"/>
          <a:lstStyle/>
          <a:p>
            <a:pPr>
              <a:lnSpc>
                <a:spcPct val="100000"/>
              </a:lnSpc>
              <a:spcBef>
                <a:spcPts val="0"/>
              </a:spcBef>
              <a:defRPr b="0" sz="3400">
                <a:latin typeface="Verdana"/>
                <a:ea typeface="Verdana"/>
                <a:cs typeface="Verdana"/>
                <a:sym typeface="Verdana"/>
              </a:defRPr>
            </a:pPr>
          </a:p>
        </p:txBody>
      </p:sp>
      <p:grpSp>
        <p:nvGrpSpPr>
          <p:cNvPr id="2553" name="Shape 1355"/>
          <p:cNvGrpSpPr/>
          <p:nvPr/>
        </p:nvGrpSpPr>
        <p:grpSpPr>
          <a:xfrm>
            <a:off x="14211275" y="10118800"/>
            <a:ext cx="2557733" cy="1019647"/>
            <a:chOff x="0" y="0"/>
            <a:chExt cx="2557732" cy="1019645"/>
          </a:xfrm>
        </p:grpSpPr>
        <p:sp>
          <p:nvSpPr>
            <p:cNvPr id="2551" name="Rectangle"/>
            <p:cNvSpPr/>
            <p:nvPr/>
          </p:nvSpPr>
          <p:spPr>
            <a:xfrm>
              <a:off x="-1" y="0"/>
              <a:ext cx="2557734" cy="1019646"/>
            </a:xfrm>
            <a:prstGeom prst="rect">
              <a:avLst/>
            </a:prstGeom>
            <a:solidFill>
              <a:schemeClr val="accent4"/>
            </a:solidFill>
            <a:ln w="12700" cap="flat">
              <a:noFill/>
              <a:miter lim="400000"/>
            </a:ln>
            <a:effectLst>
              <a:outerShdw sx="100000" sy="100000" kx="0" ky="0" algn="b" rotWithShape="0" blurRad="38100" dist="25400" dir="5400000">
                <a:srgbClr val="000000">
                  <a:alpha val="50000"/>
                </a:srgbClr>
              </a:outerShdw>
            </a:effectLst>
          </p:spPr>
          <p:txBody>
            <a:bodyPr wrap="square" lIns="121918" tIns="121918" rIns="121918" bIns="121918" numCol="1" anchor="ctr">
              <a:noAutofit/>
            </a:bodyPr>
            <a:lstStyle/>
            <a:p>
              <a:pPr algn="ctr" defTabSz="825500">
                <a:lnSpc>
                  <a:spcPct val="100000"/>
                </a:lnSpc>
                <a:spcBef>
                  <a:spcPts val="0"/>
                </a:spcBef>
                <a:defRPr b="0" sz="3700">
                  <a:solidFill>
                    <a:srgbClr val="FFFFFF"/>
                  </a:solidFill>
                  <a:latin typeface="Klavika Basic"/>
                  <a:ea typeface="Klavika Basic"/>
                  <a:cs typeface="Klavika Basic"/>
                  <a:sym typeface="Klavika Basic"/>
                </a:defRPr>
              </a:pPr>
            </a:p>
          </p:txBody>
        </p:sp>
        <p:sp>
          <p:nvSpPr>
            <p:cNvPr id="2552" name="Provider"/>
            <p:cNvSpPr txBox="1"/>
            <p:nvPr/>
          </p:nvSpPr>
          <p:spPr>
            <a:xfrm>
              <a:off x="-1" y="179623"/>
              <a:ext cx="2557734" cy="6604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lgn="ctr" defTabSz="825500">
                <a:lnSpc>
                  <a:spcPct val="100000"/>
                </a:lnSpc>
                <a:spcBef>
                  <a:spcPts val="0"/>
                </a:spcBef>
                <a:defRPr b="0" sz="3700">
                  <a:solidFill>
                    <a:srgbClr val="FFFFFF"/>
                  </a:solidFill>
                  <a:latin typeface="Klavika Basic"/>
                  <a:ea typeface="Klavika Basic"/>
                  <a:cs typeface="Klavika Basic"/>
                  <a:sym typeface="Klavika Basic"/>
                </a:defRPr>
              </a:lvl1pPr>
            </a:lstStyle>
            <a:p>
              <a:pPr/>
              <a:r>
                <a:t>Provider</a:t>
              </a:r>
            </a:p>
          </p:txBody>
        </p:sp>
      </p:grpSp>
      <p:grpSp>
        <p:nvGrpSpPr>
          <p:cNvPr id="2556" name="Shape 1356"/>
          <p:cNvGrpSpPr/>
          <p:nvPr/>
        </p:nvGrpSpPr>
        <p:grpSpPr>
          <a:xfrm>
            <a:off x="8772953" y="10118800"/>
            <a:ext cx="2557733" cy="1019647"/>
            <a:chOff x="0" y="0"/>
            <a:chExt cx="2557732" cy="1019645"/>
          </a:xfrm>
        </p:grpSpPr>
        <p:sp>
          <p:nvSpPr>
            <p:cNvPr id="2554" name="Rectangle"/>
            <p:cNvSpPr/>
            <p:nvPr/>
          </p:nvSpPr>
          <p:spPr>
            <a:xfrm>
              <a:off x="-1" y="0"/>
              <a:ext cx="2557734" cy="1019646"/>
            </a:xfrm>
            <a:prstGeom prst="rect">
              <a:avLst/>
            </a:prstGeom>
            <a:solidFill>
              <a:schemeClr val="accent4"/>
            </a:solidFill>
            <a:ln w="12700" cap="flat">
              <a:noFill/>
              <a:miter lim="400000"/>
            </a:ln>
            <a:effectLst>
              <a:outerShdw sx="100000" sy="100000" kx="0" ky="0" algn="b" rotWithShape="0" blurRad="38100" dist="25400" dir="5400000">
                <a:srgbClr val="000000">
                  <a:alpha val="50000"/>
                </a:srgbClr>
              </a:outerShdw>
            </a:effectLst>
          </p:spPr>
          <p:txBody>
            <a:bodyPr wrap="square" lIns="121918" tIns="121918" rIns="121918" bIns="121918" numCol="1" anchor="ctr">
              <a:noAutofit/>
            </a:bodyPr>
            <a:lstStyle/>
            <a:p>
              <a:pPr algn="ctr" defTabSz="825500">
                <a:lnSpc>
                  <a:spcPct val="100000"/>
                </a:lnSpc>
                <a:spcBef>
                  <a:spcPts val="0"/>
                </a:spcBef>
                <a:defRPr b="0" sz="3700">
                  <a:solidFill>
                    <a:srgbClr val="FFFFFF"/>
                  </a:solidFill>
                  <a:latin typeface="Klavika Basic"/>
                  <a:ea typeface="Klavika Basic"/>
                  <a:cs typeface="Klavika Basic"/>
                  <a:sym typeface="Klavika Basic"/>
                </a:defRPr>
              </a:pPr>
            </a:p>
          </p:txBody>
        </p:sp>
        <p:sp>
          <p:nvSpPr>
            <p:cNvPr id="2555" name="Core"/>
            <p:cNvSpPr txBox="1"/>
            <p:nvPr/>
          </p:nvSpPr>
          <p:spPr>
            <a:xfrm>
              <a:off x="-1" y="179623"/>
              <a:ext cx="2557734" cy="6604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lgn="ctr" defTabSz="825500">
                <a:lnSpc>
                  <a:spcPct val="100000"/>
                </a:lnSpc>
                <a:spcBef>
                  <a:spcPts val="0"/>
                </a:spcBef>
                <a:defRPr b="0" sz="3700">
                  <a:solidFill>
                    <a:srgbClr val="FFFFFF"/>
                  </a:solidFill>
                  <a:latin typeface="Klavika Basic"/>
                  <a:ea typeface="Klavika Basic"/>
                  <a:cs typeface="Klavika Basic"/>
                  <a:sym typeface="Klavika Basic"/>
                </a:defRPr>
              </a:lvl1pPr>
            </a:lstStyle>
            <a:p>
              <a:pPr/>
              <a:r>
                <a:t>Core</a:t>
              </a:r>
            </a:p>
          </p:txBody>
        </p:sp>
      </p:grpSp>
      <p:sp>
        <p:nvSpPr>
          <p:cNvPr id="2557" name="Shape 1357"/>
          <p:cNvSpPr/>
          <p:nvPr/>
        </p:nvSpPr>
        <p:spPr>
          <a:xfrm>
            <a:off x="4954754" y="7795046"/>
            <a:ext cx="5524058" cy="2"/>
          </a:xfrm>
          <a:prstGeom prst="line">
            <a:avLst/>
          </a:prstGeom>
          <a:ln w="63500">
            <a:solidFill>
              <a:srgbClr val="000000"/>
            </a:solidFill>
            <a:miter/>
          </a:ln>
        </p:spPr>
        <p:txBody>
          <a:bodyPr lIns="45718" tIns="45718" rIns="45718" bIns="45718"/>
          <a:lstStyle/>
          <a:p>
            <a:pPr>
              <a:defRPr>
                <a:solidFill>
                  <a:srgbClr val="FFFFFF"/>
                </a:solidFill>
              </a:defRPr>
            </a:pPr>
          </a:p>
        </p:txBody>
      </p:sp>
      <p:sp>
        <p:nvSpPr>
          <p:cNvPr id="2558" name="Shape 1358"/>
          <p:cNvSpPr/>
          <p:nvPr/>
        </p:nvSpPr>
        <p:spPr>
          <a:xfrm flipV="1">
            <a:off x="5816865" y="5986007"/>
            <a:ext cx="2" cy="1784530"/>
          </a:xfrm>
          <a:prstGeom prst="line">
            <a:avLst/>
          </a:prstGeom>
          <a:ln w="63500">
            <a:solidFill>
              <a:srgbClr val="000000"/>
            </a:solidFill>
            <a:miter/>
          </a:ln>
        </p:spPr>
        <p:txBody>
          <a:bodyPr lIns="45718" tIns="45718" rIns="45718" bIns="45718"/>
          <a:lstStyle/>
          <a:p>
            <a:pPr>
              <a:defRPr>
                <a:solidFill>
                  <a:srgbClr val="FFFFFF"/>
                </a:solidFill>
              </a:defRPr>
            </a:pPr>
          </a:p>
        </p:txBody>
      </p:sp>
      <p:sp>
        <p:nvSpPr>
          <p:cNvPr id="2559" name="Shape 1359"/>
          <p:cNvSpPr/>
          <p:nvPr/>
        </p:nvSpPr>
        <p:spPr>
          <a:xfrm>
            <a:off x="3178958" y="4271235"/>
            <a:ext cx="9075650" cy="2"/>
          </a:xfrm>
          <a:prstGeom prst="line">
            <a:avLst/>
          </a:prstGeom>
          <a:ln w="63500">
            <a:solidFill>
              <a:srgbClr val="FFFFFF"/>
            </a:solidFill>
            <a:miter/>
          </a:ln>
        </p:spPr>
        <p:txBody>
          <a:bodyPr lIns="45718" tIns="45718" rIns="45718" bIns="45718"/>
          <a:lstStyle/>
          <a:p>
            <a:pPr>
              <a:defRPr>
                <a:solidFill>
                  <a:srgbClr val="FFFFFF"/>
                </a:solidFill>
              </a:defRPr>
            </a:pPr>
          </a:p>
        </p:txBody>
      </p:sp>
      <p:grpSp>
        <p:nvGrpSpPr>
          <p:cNvPr id="2566" name="Group 1366"/>
          <p:cNvGrpSpPr/>
          <p:nvPr/>
        </p:nvGrpSpPr>
        <p:grpSpPr>
          <a:xfrm>
            <a:off x="1823967" y="6618227"/>
            <a:ext cx="681100" cy="2866538"/>
            <a:chOff x="0" y="0"/>
            <a:chExt cx="681099" cy="2866537"/>
          </a:xfrm>
        </p:grpSpPr>
        <p:sp>
          <p:nvSpPr>
            <p:cNvPr id="2560" name="Shape 1360"/>
            <p:cNvSpPr/>
            <p:nvPr/>
          </p:nvSpPr>
          <p:spPr>
            <a:xfrm>
              <a:off x="149253" y="1040372"/>
              <a:ext cx="387919" cy="38741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8" tIns="121918" rIns="121918" bIns="121918" numCol="1" anchor="ctr">
              <a:noAutofit/>
            </a:bodyPr>
            <a:lstStyle/>
            <a:p>
              <a:pPr defTabSz="1219200">
                <a:lnSpc>
                  <a:spcPct val="100000"/>
                </a:lnSpc>
                <a:spcBef>
                  <a:spcPts val="0"/>
                </a:spcBef>
                <a:defRPr b="0">
                  <a:solidFill>
                    <a:srgbClr val="FFFFFF"/>
                  </a:solidFill>
                  <a:latin typeface="Arial"/>
                  <a:ea typeface="Arial"/>
                  <a:cs typeface="Arial"/>
                  <a:sym typeface="Arial"/>
                </a:defRPr>
              </a:pPr>
            </a:p>
          </p:txBody>
        </p:sp>
        <p:sp>
          <p:nvSpPr>
            <p:cNvPr id="2561" name="Shape 1361"/>
            <p:cNvSpPr/>
            <p:nvPr/>
          </p:nvSpPr>
          <p:spPr>
            <a:xfrm>
              <a:off x="-1" y="1439642"/>
              <a:ext cx="681101" cy="38741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8" tIns="121918" rIns="121918" bIns="121918" numCol="1" anchor="t">
              <a:noAutofit/>
            </a:bodyPr>
            <a:lstStyle/>
            <a:p>
              <a:pPr defTabSz="1219200">
                <a:lnSpc>
                  <a:spcPct val="100000"/>
                </a:lnSpc>
                <a:spcBef>
                  <a:spcPts val="0"/>
                </a:spcBef>
                <a:defRPr b="0">
                  <a:solidFill>
                    <a:srgbClr val="FFFFFF"/>
                  </a:solidFill>
                  <a:latin typeface="Arial"/>
                  <a:ea typeface="Arial"/>
                  <a:cs typeface="Arial"/>
                  <a:sym typeface="Arial"/>
                </a:defRPr>
              </a:pPr>
            </a:p>
          </p:txBody>
        </p:sp>
        <p:sp>
          <p:nvSpPr>
            <p:cNvPr id="2562" name="Shape 1362"/>
            <p:cNvSpPr/>
            <p:nvPr/>
          </p:nvSpPr>
          <p:spPr>
            <a:xfrm>
              <a:off x="149253" y="2079852"/>
              <a:ext cx="387919" cy="38741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8" tIns="121918" rIns="121918" bIns="121918" numCol="1" anchor="ctr">
              <a:noAutofit/>
            </a:bodyPr>
            <a:lstStyle/>
            <a:p>
              <a:pPr defTabSz="1219200">
                <a:lnSpc>
                  <a:spcPct val="100000"/>
                </a:lnSpc>
                <a:spcBef>
                  <a:spcPts val="0"/>
                </a:spcBef>
                <a:defRPr b="0">
                  <a:solidFill>
                    <a:srgbClr val="FFFFFF"/>
                  </a:solidFill>
                  <a:latin typeface="Arial"/>
                  <a:ea typeface="Arial"/>
                  <a:cs typeface="Arial"/>
                  <a:sym typeface="Arial"/>
                </a:defRPr>
              </a:pPr>
            </a:p>
          </p:txBody>
        </p:sp>
        <p:sp>
          <p:nvSpPr>
            <p:cNvPr id="2563" name="Shape 1363"/>
            <p:cNvSpPr/>
            <p:nvPr/>
          </p:nvSpPr>
          <p:spPr>
            <a:xfrm>
              <a:off x="-1" y="2479123"/>
              <a:ext cx="681101" cy="38741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8" tIns="121918" rIns="121918" bIns="121918" numCol="1" anchor="t">
              <a:noAutofit/>
            </a:bodyPr>
            <a:lstStyle/>
            <a:p>
              <a:pPr defTabSz="1219200">
                <a:lnSpc>
                  <a:spcPct val="100000"/>
                </a:lnSpc>
                <a:spcBef>
                  <a:spcPts val="0"/>
                </a:spcBef>
                <a:defRPr b="0">
                  <a:solidFill>
                    <a:srgbClr val="FFFFFF"/>
                  </a:solidFill>
                  <a:latin typeface="Arial"/>
                  <a:ea typeface="Arial"/>
                  <a:cs typeface="Arial"/>
                  <a:sym typeface="Arial"/>
                </a:defRPr>
              </a:pPr>
            </a:p>
          </p:txBody>
        </p:sp>
        <p:sp>
          <p:nvSpPr>
            <p:cNvPr id="2564" name="Shape 1364"/>
            <p:cNvSpPr/>
            <p:nvPr/>
          </p:nvSpPr>
          <p:spPr>
            <a:xfrm>
              <a:off x="149253" y="-1"/>
              <a:ext cx="387919" cy="38741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8" tIns="121918" rIns="121918" bIns="121918" numCol="1" anchor="ctr">
              <a:noAutofit/>
            </a:bodyPr>
            <a:lstStyle/>
            <a:p>
              <a:pPr defTabSz="1219200">
                <a:lnSpc>
                  <a:spcPct val="100000"/>
                </a:lnSpc>
                <a:spcBef>
                  <a:spcPts val="0"/>
                </a:spcBef>
                <a:defRPr b="0">
                  <a:solidFill>
                    <a:srgbClr val="FFFFFF"/>
                  </a:solidFill>
                  <a:latin typeface="Arial"/>
                  <a:ea typeface="Arial"/>
                  <a:cs typeface="Arial"/>
                  <a:sym typeface="Arial"/>
                </a:defRPr>
              </a:pPr>
            </a:p>
          </p:txBody>
        </p:sp>
        <p:sp>
          <p:nvSpPr>
            <p:cNvPr id="2565" name="Shape 1365"/>
            <p:cNvSpPr/>
            <p:nvPr/>
          </p:nvSpPr>
          <p:spPr>
            <a:xfrm>
              <a:off x="-1" y="399270"/>
              <a:ext cx="681101" cy="38741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8" tIns="121918" rIns="121918" bIns="121918" numCol="1" anchor="t">
              <a:noAutofit/>
            </a:bodyPr>
            <a:lstStyle/>
            <a:p>
              <a:pPr defTabSz="1219200">
                <a:lnSpc>
                  <a:spcPct val="100000"/>
                </a:lnSpc>
                <a:spcBef>
                  <a:spcPts val="0"/>
                </a:spcBef>
                <a:defRPr b="0">
                  <a:solidFill>
                    <a:srgbClr val="FFFFFF"/>
                  </a:solidFill>
                  <a:latin typeface="Arial"/>
                  <a:ea typeface="Arial"/>
                  <a:cs typeface="Arial"/>
                  <a:sym typeface="Arial"/>
                </a:defRPr>
              </a:pPr>
            </a:p>
          </p:txBody>
        </p:sp>
      </p:grpSp>
      <p:sp>
        <p:nvSpPr>
          <p:cNvPr id="2567" name="Shape 1367"/>
          <p:cNvSpPr/>
          <p:nvPr/>
        </p:nvSpPr>
        <p:spPr>
          <a:xfrm flipV="1">
            <a:off x="2725418" y="6594967"/>
            <a:ext cx="2" cy="3108387"/>
          </a:xfrm>
          <a:prstGeom prst="line">
            <a:avLst/>
          </a:prstGeom>
          <a:ln w="63500">
            <a:solidFill>
              <a:schemeClr val="accent3"/>
            </a:solidFill>
            <a:miter/>
            <a:headEnd type="oval"/>
            <a:tailEnd type="oval"/>
          </a:ln>
        </p:spPr>
        <p:txBody>
          <a:bodyPr lIns="45718" tIns="45718" rIns="45718" bIns="45718"/>
          <a:lstStyle/>
          <a:p>
            <a:pPr>
              <a:defRPr>
                <a:solidFill>
                  <a:srgbClr val="FFFFFF"/>
                </a:solidFill>
              </a:defRPr>
            </a:pPr>
          </a:p>
        </p:txBody>
      </p:sp>
      <p:sp>
        <p:nvSpPr>
          <p:cNvPr id="2568" name="Shape 1368"/>
          <p:cNvSpPr/>
          <p:nvPr/>
        </p:nvSpPr>
        <p:spPr>
          <a:xfrm>
            <a:off x="2754126" y="8504236"/>
            <a:ext cx="7356297" cy="2"/>
          </a:xfrm>
          <a:prstGeom prst="line">
            <a:avLst/>
          </a:prstGeom>
          <a:ln w="63500">
            <a:solidFill>
              <a:schemeClr val="accent3"/>
            </a:solidFill>
            <a:miter/>
          </a:ln>
        </p:spPr>
        <p:txBody>
          <a:bodyPr lIns="45718" tIns="45718" rIns="45718" bIns="45718"/>
          <a:lstStyle/>
          <a:p>
            <a:pPr>
              <a:defRPr>
                <a:solidFill>
                  <a:srgbClr val="FFFFFF"/>
                </a:solidFill>
              </a:defRPr>
            </a:pPr>
          </a:p>
        </p:txBody>
      </p:sp>
      <p:sp>
        <p:nvSpPr>
          <p:cNvPr id="2569" name="Shape 1369"/>
          <p:cNvSpPr txBox="1"/>
          <p:nvPr/>
        </p:nvSpPr>
        <p:spPr>
          <a:xfrm>
            <a:off x="1216421" y="9848036"/>
            <a:ext cx="2210635" cy="639233"/>
          </a:xfrm>
          <a:prstGeom prst="rect">
            <a:avLst/>
          </a:prstGeom>
          <a:ln w="12700">
            <a:miter lim="400000"/>
          </a:ln>
          <a:extLst>
            <a:ext uri="{C572A759-6A51-4108-AA02-DFA0A04FC94B}">
              <ma14:wrappingTextBoxFlag xmlns:ma14="http://schemas.microsoft.com/office/mac/drawingml/2011/main" val="1"/>
            </a:ext>
          </a:extLst>
        </p:spPr>
        <p:txBody>
          <a:bodyPr lIns="135466" tIns="135466" rIns="135466" bIns="135466" anchor="ctr">
            <a:spAutoFit/>
          </a:bodyPr>
          <a:lstStyle>
            <a:lvl1pPr>
              <a:lnSpc>
                <a:spcPct val="100000"/>
              </a:lnSpc>
              <a:spcBef>
                <a:spcPts val="0"/>
              </a:spcBef>
              <a:defRPr sz="2400">
                <a:solidFill>
                  <a:schemeClr val="accent3"/>
                </a:solidFill>
                <a:latin typeface="Tahoma"/>
                <a:ea typeface="Tahoma"/>
                <a:cs typeface="Tahoma"/>
                <a:sym typeface="Tahoma"/>
              </a:defRPr>
            </a:lvl1pPr>
          </a:lstStyle>
          <a:p>
            <a:pPr/>
            <a:r>
              <a:t>OPERATORS</a:t>
            </a:r>
          </a:p>
        </p:txBody>
      </p:sp>
      <p:sp>
        <p:nvSpPr>
          <p:cNvPr id="2570" name="Shape 1370"/>
          <p:cNvSpPr/>
          <p:nvPr/>
        </p:nvSpPr>
        <p:spPr>
          <a:xfrm>
            <a:off x="3734187" y="6053413"/>
            <a:ext cx="4165358" cy="2"/>
          </a:xfrm>
          <a:prstGeom prst="line">
            <a:avLst/>
          </a:prstGeom>
          <a:ln w="63500">
            <a:solidFill>
              <a:srgbClr val="000000"/>
            </a:solidFill>
            <a:miter/>
            <a:headEnd type="oval"/>
            <a:tailEnd type="oval"/>
          </a:ln>
        </p:spPr>
        <p:txBody>
          <a:bodyPr lIns="45718" tIns="45718" rIns="45718" bIns="45718"/>
          <a:lstStyle/>
          <a:p>
            <a:pPr>
              <a:defRPr>
                <a:solidFill>
                  <a:srgbClr val="FFFFFF"/>
                </a:solidFill>
              </a:defRPr>
            </a:pPr>
          </a:p>
        </p:txBody>
      </p:sp>
      <p:grpSp>
        <p:nvGrpSpPr>
          <p:cNvPr id="2573" name="Shape 1371"/>
          <p:cNvGrpSpPr/>
          <p:nvPr/>
        </p:nvGrpSpPr>
        <p:grpSpPr>
          <a:xfrm>
            <a:off x="11668832" y="11424608"/>
            <a:ext cx="2204298" cy="892647"/>
            <a:chOff x="0" y="0"/>
            <a:chExt cx="2204297" cy="892645"/>
          </a:xfrm>
        </p:grpSpPr>
        <p:sp>
          <p:nvSpPr>
            <p:cNvPr id="2571" name="Rectangle"/>
            <p:cNvSpPr/>
            <p:nvPr/>
          </p:nvSpPr>
          <p:spPr>
            <a:xfrm>
              <a:off x="-1" y="0"/>
              <a:ext cx="2204299" cy="892646"/>
            </a:xfrm>
            <a:prstGeom prst="rect">
              <a:avLst/>
            </a:prstGeom>
            <a:solidFill>
              <a:srgbClr val="FFFFFF"/>
            </a:solidFill>
            <a:ln w="63500" cap="flat">
              <a:solidFill>
                <a:srgbClr val="857AEB"/>
              </a:solidFill>
              <a:prstDash val="solid"/>
              <a:miter lim="800000"/>
            </a:ln>
            <a:effectLst/>
          </p:spPr>
          <p:txBody>
            <a:bodyPr wrap="square" lIns="121918" tIns="121918" rIns="121918" bIns="121918" numCol="1" anchor="ctr">
              <a:noAutofit/>
            </a:bodyPr>
            <a:lstStyle/>
            <a:p>
              <a:pPr algn="ctr">
                <a:lnSpc>
                  <a:spcPct val="100000"/>
                </a:lnSpc>
                <a:spcBef>
                  <a:spcPts val="0"/>
                </a:spcBef>
                <a:defRPr b="0" sz="2800">
                  <a:solidFill>
                    <a:srgbClr val="535353"/>
                  </a:solidFill>
                  <a:latin typeface="Verdana"/>
                  <a:ea typeface="Verdana"/>
                  <a:cs typeface="Verdana"/>
                  <a:sym typeface="Verdana"/>
                </a:defRPr>
              </a:pPr>
            </a:p>
          </p:txBody>
        </p:sp>
        <p:sp>
          <p:nvSpPr>
            <p:cNvPr id="2572" name="Apply"/>
            <p:cNvSpPr txBox="1"/>
            <p:nvPr/>
          </p:nvSpPr>
          <p:spPr>
            <a:xfrm>
              <a:off x="-1" y="108503"/>
              <a:ext cx="2204299" cy="67563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8" tIns="121918" rIns="121918" bIns="121918" numCol="1" anchor="ctr">
              <a:spAutoFit/>
            </a:bodyPr>
            <a:lstStyle>
              <a:lvl1pPr algn="ctr">
                <a:lnSpc>
                  <a:spcPct val="100000"/>
                </a:lnSpc>
                <a:spcBef>
                  <a:spcPts val="0"/>
                </a:spcBef>
                <a:defRPr b="0" sz="2800">
                  <a:solidFill>
                    <a:srgbClr val="535353"/>
                  </a:solidFill>
                  <a:latin typeface="Verdana"/>
                  <a:ea typeface="Verdana"/>
                  <a:cs typeface="Verdana"/>
                  <a:sym typeface="Verdana"/>
                </a:defRPr>
              </a:lvl1pPr>
            </a:lstStyle>
            <a:p>
              <a:pPr/>
              <a:r>
                <a:t>Apply</a:t>
              </a:r>
            </a:p>
          </p:txBody>
        </p:sp>
      </p:grpSp>
      <p:grpSp>
        <p:nvGrpSpPr>
          <p:cNvPr id="2576" name="Shape 1372"/>
          <p:cNvGrpSpPr/>
          <p:nvPr/>
        </p:nvGrpSpPr>
        <p:grpSpPr>
          <a:xfrm>
            <a:off x="11668832" y="8911938"/>
            <a:ext cx="2204298" cy="892647"/>
            <a:chOff x="0" y="0"/>
            <a:chExt cx="2204297" cy="892645"/>
          </a:xfrm>
        </p:grpSpPr>
        <p:sp>
          <p:nvSpPr>
            <p:cNvPr id="2574" name="Rectangle"/>
            <p:cNvSpPr/>
            <p:nvPr/>
          </p:nvSpPr>
          <p:spPr>
            <a:xfrm>
              <a:off x="-1" y="0"/>
              <a:ext cx="2204299" cy="892646"/>
            </a:xfrm>
            <a:prstGeom prst="rect">
              <a:avLst/>
            </a:prstGeom>
            <a:solidFill>
              <a:srgbClr val="FFFFFF"/>
            </a:solidFill>
            <a:ln w="63500" cap="flat">
              <a:solidFill>
                <a:srgbClr val="857AEB"/>
              </a:solidFill>
              <a:prstDash val="solid"/>
              <a:miter lim="800000"/>
            </a:ln>
            <a:effectLst/>
          </p:spPr>
          <p:txBody>
            <a:bodyPr wrap="square" lIns="121918" tIns="121918" rIns="121918" bIns="121918" numCol="1" anchor="ctr">
              <a:noAutofit/>
            </a:bodyPr>
            <a:lstStyle/>
            <a:p>
              <a:pPr algn="ctr">
                <a:lnSpc>
                  <a:spcPct val="100000"/>
                </a:lnSpc>
                <a:spcBef>
                  <a:spcPts val="0"/>
                </a:spcBef>
                <a:defRPr b="0" sz="2800">
                  <a:solidFill>
                    <a:srgbClr val="535353"/>
                  </a:solidFill>
                  <a:latin typeface="Verdana"/>
                  <a:ea typeface="Verdana"/>
                  <a:cs typeface="Verdana"/>
                  <a:sym typeface="Verdana"/>
                </a:defRPr>
              </a:pPr>
            </a:p>
          </p:txBody>
        </p:sp>
        <p:sp>
          <p:nvSpPr>
            <p:cNvPr id="2575" name="Plan"/>
            <p:cNvSpPr txBox="1"/>
            <p:nvPr/>
          </p:nvSpPr>
          <p:spPr>
            <a:xfrm>
              <a:off x="-1" y="108503"/>
              <a:ext cx="2204299" cy="67563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8" tIns="121918" rIns="121918" bIns="121918" numCol="1" anchor="ctr">
              <a:spAutoFit/>
            </a:bodyPr>
            <a:lstStyle>
              <a:lvl1pPr algn="ctr">
                <a:lnSpc>
                  <a:spcPct val="100000"/>
                </a:lnSpc>
                <a:spcBef>
                  <a:spcPts val="0"/>
                </a:spcBef>
                <a:defRPr b="0" sz="2800">
                  <a:solidFill>
                    <a:srgbClr val="535353"/>
                  </a:solidFill>
                  <a:latin typeface="Verdana"/>
                  <a:ea typeface="Verdana"/>
                  <a:cs typeface="Verdana"/>
                  <a:sym typeface="Verdana"/>
                </a:defRPr>
              </a:lvl1pPr>
            </a:lstStyle>
            <a:p>
              <a:pPr/>
              <a:r>
                <a:t>Plan </a:t>
              </a:r>
            </a:p>
          </p:txBody>
        </p:sp>
      </p:grpSp>
      <p:sp>
        <p:nvSpPr>
          <p:cNvPr id="2577" name="Shape 1373"/>
          <p:cNvSpPr txBox="1"/>
          <p:nvPr>
            <p:ph type="title"/>
          </p:nvPr>
        </p:nvSpPr>
        <p:spPr>
          <a:xfrm>
            <a:off x="1565395" y="875900"/>
            <a:ext cx="21746798" cy="1405846"/>
          </a:xfrm>
          <a:prstGeom prst="rect">
            <a:avLst/>
          </a:prstGeom>
        </p:spPr>
        <p:txBody>
          <a:bodyPr/>
          <a:lstStyle>
            <a:lvl1pPr defTabSz="1664207">
              <a:spcBef>
                <a:spcPts val="1600"/>
              </a:spcBef>
              <a:defRPr spc="-300" sz="6700">
                <a:latin typeface="Verdana"/>
                <a:ea typeface="Verdana"/>
                <a:cs typeface="Verdana"/>
                <a:sym typeface="Verdana"/>
              </a:defRPr>
            </a:lvl1pPr>
          </a:lstStyle>
          <a:p>
            <a:pPr/>
            <a:r>
              <a:t>Remote Terraform runs and state management</a:t>
            </a:r>
          </a:p>
        </p:txBody>
      </p:sp>
      <p:pic>
        <p:nvPicPr>
          <p:cNvPr id="2578" name="pasted-image.tiff" descr="pasted-image.tiff"/>
          <p:cNvPicPr>
            <a:picLocks noChangeAspect="1"/>
          </p:cNvPicPr>
          <p:nvPr/>
        </p:nvPicPr>
        <p:blipFill>
          <a:blip r:embed="rId3">
            <a:extLst/>
          </a:blip>
          <a:stretch>
            <a:fillRect/>
          </a:stretch>
        </p:blipFill>
        <p:spPr>
          <a:xfrm>
            <a:off x="3454165" y="6470191"/>
            <a:ext cx="4725401" cy="3706249"/>
          </a:xfrm>
          <a:prstGeom prst="rect">
            <a:avLst/>
          </a:prstGeom>
          <a:ln w="12700">
            <a:miter lim="400000"/>
          </a:ln>
        </p:spPr>
      </p:pic>
      <p:grpSp>
        <p:nvGrpSpPr>
          <p:cNvPr id="2604" name="Group 1400"/>
          <p:cNvGrpSpPr/>
          <p:nvPr/>
        </p:nvGrpSpPr>
        <p:grpSpPr>
          <a:xfrm>
            <a:off x="4546046" y="4769114"/>
            <a:ext cx="2541641" cy="1132483"/>
            <a:chOff x="0" y="0"/>
            <a:chExt cx="2541640" cy="1132481"/>
          </a:xfrm>
        </p:grpSpPr>
        <p:grpSp>
          <p:nvGrpSpPr>
            <p:cNvPr id="2583" name="Group 1379"/>
            <p:cNvGrpSpPr/>
            <p:nvPr/>
          </p:nvGrpSpPr>
          <p:grpSpPr>
            <a:xfrm>
              <a:off x="0" y="-1"/>
              <a:ext cx="782946" cy="917735"/>
              <a:chOff x="0" y="0"/>
              <a:chExt cx="782944" cy="917734"/>
            </a:xfrm>
          </p:grpSpPr>
          <p:sp>
            <p:nvSpPr>
              <p:cNvPr id="2579" name="Shape 1375"/>
              <p:cNvSpPr/>
              <p:nvPr/>
            </p:nvSpPr>
            <p:spPr>
              <a:xfrm>
                <a:off x="-1" y="432592"/>
                <a:ext cx="782946" cy="485143"/>
              </a:xfrm>
              <a:prstGeom prst="rect">
                <a:avLst/>
              </a:prstGeom>
              <a:gradFill flip="none" rotWithShape="1">
                <a:gsLst>
                  <a:gs pos="0">
                    <a:srgbClr val="FFFFFF"/>
                  </a:gs>
                  <a:gs pos="100000">
                    <a:srgbClr val="EEEEEE"/>
                  </a:gs>
                </a:gsLst>
                <a:lin ang="16200000" scaled="0"/>
              </a:gradFill>
              <a:ln w="12700" cap="flat">
                <a:noFill/>
                <a:miter lim="400000"/>
              </a:ln>
              <a:effectLst/>
            </p:spPr>
            <p:txBody>
              <a:bodyPr wrap="square" lIns="121918" tIns="121918" rIns="121918" bIns="121918" numCol="1" anchor="ctr">
                <a:noAutofit/>
              </a:bodyPr>
              <a:lstStyle/>
              <a:p>
                <a:pPr>
                  <a:lnSpc>
                    <a:spcPct val="100000"/>
                  </a:lnSpc>
                  <a:spcBef>
                    <a:spcPts val="0"/>
                  </a:spcBef>
                  <a:defRPr b="0" sz="3400">
                    <a:latin typeface="Verdana"/>
                    <a:ea typeface="Verdana"/>
                    <a:cs typeface="Verdana"/>
                    <a:sym typeface="Verdana"/>
                  </a:defRPr>
                </a:pPr>
              </a:p>
            </p:txBody>
          </p:sp>
          <p:grpSp>
            <p:nvGrpSpPr>
              <p:cNvPr id="2582" name="Group 1378"/>
              <p:cNvGrpSpPr/>
              <p:nvPr/>
            </p:nvGrpSpPr>
            <p:grpSpPr>
              <a:xfrm>
                <a:off x="50923" y="-1"/>
                <a:ext cx="681100" cy="786688"/>
                <a:chOff x="0" y="0"/>
                <a:chExt cx="681099" cy="786686"/>
              </a:xfrm>
            </p:grpSpPr>
            <p:sp>
              <p:nvSpPr>
                <p:cNvPr id="2580" name="Shape 1376"/>
                <p:cNvSpPr/>
                <p:nvPr/>
              </p:nvSpPr>
              <p:spPr>
                <a:xfrm>
                  <a:off x="149253" y="-1"/>
                  <a:ext cx="387919" cy="38742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8" tIns="121918" rIns="121918" bIns="121918" numCol="1" anchor="ctr">
                  <a:noAutofit/>
                </a:bodyPr>
                <a:lstStyle/>
                <a:p>
                  <a:pPr defTabSz="1219200">
                    <a:lnSpc>
                      <a:spcPct val="100000"/>
                    </a:lnSpc>
                    <a:spcBef>
                      <a:spcPts val="0"/>
                    </a:spcBef>
                    <a:defRPr b="0">
                      <a:solidFill>
                        <a:srgbClr val="FFFFFF"/>
                      </a:solidFill>
                      <a:latin typeface="Arial"/>
                      <a:ea typeface="Arial"/>
                      <a:cs typeface="Arial"/>
                      <a:sym typeface="Arial"/>
                    </a:defRPr>
                  </a:pPr>
                </a:p>
              </p:txBody>
            </p:sp>
            <p:sp>
              <p:nvSpPr>
                <p:cNvPr id="2581" name="Shape 1377"/>
                <p:cNvSpPr/>
                <p:nvPr/>
              </p:nvSpPr>
              <p:spPr>
                <a:xfrm>
                  <a:off x="-1" y="399271"/>
                  <a:ext cx="681101" cy="38741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8" tIns="121918" rIns="121918" bIns="121918" numCol="1" anchor="t">
                  <a:noAutofit/>
                </a:bodyPr>
                <a:lstStyle/>
                <a:p>
                  <a:pPr defTabSz="1219200">
                    <a:lnSpc>
                      <a:spcPct val="100000"/>
                    </a:lnSpc>
                    <a:spcBef>
                      <a:spcPts val="0"/>
                    </a:spcBef>
                    <a:defRPr b="0">
                      <a:solidFill>
                        <a:srgbClr val="FFFFFF"/>
                      </a:solidFill>
                      <a:latin typeface="Arial"/>
                      <a:ea typeface="Arial"/>
                      <a:cs typeface="Arial"/>
                      <a:sym typeface="Arial"/>
                    </a:defRPr>
                  </a:pPr>
                </a:p>
              </p:txBody>
            </p:sp>
          </p:grpSp>
        </p:grpSp>
        <p:grpSp>
          <p:nvGrpSpPr>
            <p:cNvPr id="2588" name="Group 1384"/>
            <p:cNvGrpSpPr/>
            <p:nvPr/>
          </p:nvGrpSpPr>
          <p:grpSpPr>
            <a:xfrm>
              <a:off x="458216" y="-1"/>
              <a:ext cx="782947" cy="917735"/>
              <a:chOff x="0" y="0"/>
              <a:chExt cx="782946" cy="917734"/>
            </a:xfrm>
          </p:grpSpPr>
          <p:sp>
            <p:nvSpPr>
              <p:cNvPr id="2584" name="Shape 1380"/>
              <p:cNvSpPr/>
              <p:nvPr/>
            </p:nvSpPr>
            <p:spPr>
              <a:xfrm>
                <a:off x="0" y="432592"/>
                <a:ext cx="782947" cy="485143"/>
              </a:xfrm>
              <a:prstGeom prst="rect">
                <a:avLst/>
              </a:prstGeom>
              <a:gradFill flip="none" rotWithShape="1">
                <a:gsLst>
                  <a:gs pos="0">
                    <a:srgbClr val="FFFFFF"/>
                  </a:gs>
                  <a:gs pos="100000">
                    <a:srgbClr val="EEEEEE"/>
                  </a:gs>
                </a:gsLst>
                <a:lin ang="16200000" scaled="0"/>
              </a:gradFill>
              <a:ln w="12700" cap="flat">
                <a:noFill/>
                <a:miter lim="400000"/>
              </a:ln>
              <a:effectLst/>
            </p:spPr>
            <p:txBody>
              <a:bodyPr wrap="square" lIns="121918" tIns="121918" rIns="121918" bIns="121918" numCol="1" anchor="ctr">
                <a:noAutofit/>
              </a:bodyPr>
              <a:lstStyle/>
              <a:p>
                <a:pPr>
                  <a:lnSpc>
                    <a:spcPct val="100000"/>
                  </a:lnSpc>
                  <a:spcBef>
                    <a:spcPts val="0"/>
                  </a:spcBef>
                  <a:defRPr b="0" sz="3400">
                    <a:latin typeface="Verdana"/>
                    <a:ea typeface="Verdana"/>
                    <a:cs typeface="Verdana"/>
                    <a:sym typeface="Verdana"/>
                  </a:defRPr>
                </a:pPr>
              </a:p>
            </p:txBody>
          </p:sp>
          <p:grpSp>
            <p:nvGrpSpPr>
              <p:cNvPr id="2587" name="Group 1383"/>
              <p:cNvGrpSpPr/>
              <p:nvPr/>
            </p:nvGrpSpPr>
            <p:grpSpPr>
              <a:xfrm>
                <a:off x="50923" y="-1"/>
                <a:ext cx="681101" cy="786688"/>
                <a:chOff x="0" y="0"/>
                <a:chExt cx="681099" cy="786686"/>
              </a:xfrm>
            </p:grpSpPr>
            <p:sp>
              <p:nvSpPr>
                <p:cNvPr id="2585" name="Shape 1381"/>
                <p:cNvSpPr/>
                <p:nvPr/>
              </p:nvSpPr>
              <p:spPr>
                <a:xfrm>
                  <a:off x="149253" y="-1"/>
                  <a:ext cx="387920" cy="38742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8" tIns="121918" rIns="121918" bIns="121918" numCol="1" anchor="ctr">
                  <a:noAutofit/>
                </a:bodyPr>
                <a:lstStyle/>
                <a:p>
                  <a:pPr defTabSz="1219200">
                    <a:lnSpc>
                      <a:spcPct val="100000"/>
                    </a:lnSpc>
                    <a:spcBef>
                      <a:spcPts val="0"/>
                    </a:spcBef>
                    <a:defRPr b="0">
                      <a:solidFill>
                        <a:srgbClr val="FFFFFF"/>
                      </a:solidFill>
                      <a:latin typeface="Arial"/>
                      <a:ea typeface="Arial"/>
                      <a:cs typeface="Arial"/>
                      <a:sym typeface="Arial"/>
                    </a:defRPr>
                  </a:pPr>
                </a:p>
              </p:txBody>
            </p:sp>
            <p:sp>
              <p:nvSpPr>
                <p:cNvPr id="2586" name="Shape 1382"/>
                <p:cNvSpPr/>
                <p:nvPr/>
              </p:nvSpPr>
              <p:spPr>
                <a:xfrm>
                  <a:off x="0" y="399271"/>
                  <a:ext cx="681101" cy="38741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8" tIns="121918" rIns="121918" bIns="121918" numCol="1" anchor="t">
                  <a:noAutofit/>
                </a:bodyPr>
                <a:lstStyle/>
                <a:p>
                  <a:pPr defTabSz="1219200">
                    <a:lnSpc>
                      <a:spcPct val="100000"/>
                    </a:lnSpc>
                    <a:spcBef>
                      <a:spcPts val="0"/>
                    </a:spcBef>
                    <a:defRPr b="0">
                      <a:solidFill>
                        <a:srgbClr val="FFFFFF"/>
                      </a:solidFill>
                      <a:latin typeface="Arial"/>
                      <a:ea typeface="Arial"/>
                      <a:cs typeface="Arial"/>
                      <a:sym typeface="Arial"/>
                    </a:defRPr>
                  </a:pPr>
                </a:p>
              </p:txBody>
            </p:sp>
          </p:grpSp>
        </p:grpSp>
        <p:grpSp>
          <p:nvGrpSpPr>
            <p:cNvPr id="2593" name="Group 1389"/>
            <p:cNvGrpSpPr/>
            <p:nvPr/>
          </p:nvGrpSpPr>
          <p:grpSpPr>
            <a:xfrm>
              <a:off x="1758695" y="-1"/>
              <a:ext cx="782946" cy="917735"/>
              <a:chOff x="0" y="0"/>
              <a:chExt cx="782944" cy="917734"/>
            </a:xfrm>
          </p:grpSpPr>
          <p:sp>
            <p:nvSpPr>
              <p:cNvPr id="2589" name="Shape 1385"/>
              <p:cNvSpPr/>
              <p:nvPr/>
            </p:nvSpPr>
            <p:spPr>
              <a:xfrm>
                <a:off x="-1" y="432592"/>
                <a:ext cx="782946" cy="485143"/>
              </a:xfrm>
              <a:prstGeom prst="rect">
                <a:avLst/>
              </a:prstGeom>
              <a:gradFill flip="none" rotWithShape="1">
                <a:gsLst>
                  <a:gs pos="0">
                    <a:srgbClr val="FFFFFF"/>
                  </a:gs>
                  <a:gs pos="100000">
                    <a:srgbClr val="EEEEEE"/>
                  </a:gs>
                </a:gsLst>
                <a:lin ang="16200000" scaled="0"/>
              </a:gradFill>
              <a:ln w="12700" cap="flat">
                <a:noFill/>
                <a:miter lim="400000"/>
              </a:ln>
              <a:effectLst/>
            </p:spPr>
            <p:txBody>
              <a:bodyPr wrap="square" lIns="121918" tIns="121918" rIns="121918" bIns="121918" numCol="1" anchor="ctr">
                <a:noAutofit/>
              </a:bodyPr>
              <a:lstStyle/>
              <a:p>
                <a:pPr>
                  <a:lnSpc>
                    <a:spcPct val="100000"/>
                  </a:lnSpc>
                  <a:spcBef>
                    <a:spcPts val="0"/>
                  </a:spcBef>
                  <a:defRPr b="0" sz="3400">
                    <a:latin typeface="Verdana"/>
                    <a:ea typeface="Verdana"/>
                    <a:cs typeface="Verdana"/>
                    <a:sym typeface="Verdana"/>
                  </a:defRPr>
                </a:pPr>
              </a:p>
            </p:txBody>
          </p:sp>
          <p:grpSp>
            <p:nvGrpSpPr>
              <p:cNvPr id="2592" name="Group 1388"/>
              <p:cNvGrpSpPr/>
              <p:nvPr/>
            </p:nvGrpSpPr>
            <p:grpSpPr>
              <a:xfrm>
                <a:off x="50923" y="-1"/>
                <a:ext cx="681100" cy="786688"/>
                <a:chOff x="0" y="0"/>
                <a:chExt cx="681099" cy="786686"/>
              </a:xfrm>
            </p:grpSpPr>
            <p:sp>
              <p:nvSpPr>
                <p:cNvPr id="2590" name="Shape 1386"/>
                <p:cNvSpPr/>
                <p:nvPr/>
              </p:nvSpPr>
              <p:spPr>
                <a:xfrm>
                  <a:off x="149253" y="-1"/>
                  <a:ext cx="387919" cy="38742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8" tIns="121918" rIns="121918" bIns="121918" numCol="1" anchor="ctr">
                  <a:noAutofit/>
                </a:bodyPr>
                <a:lstStyle/>
                <a:p>
                  <a:pPr defTabSz="1219200">
                    <a:lnSpc>
                      <a:spcPct val="100000"/>
                    </a:lnSpc>
                    <a:spcBef>
                      <a:spcPts val="0"/>
                    </a:spcBef>
                    <a:defRPr b="0">
                      <a:solidFill>
                        <a:srgbClr val="FFFFFF"/>
                      </a:solidFill>
                      <a:latin typeface="Arial"/>
                      <a:ea typeface="Arial"/>
                      <a:cs typeface="Arial"/>
                      <a:sym typeface="Arial"/>
                    </a:defRPr>
                  </a:pPr>
                </a:p>
              </p:txBody>
            </p:sp>
            <p:sp>
              <p:nvSpPr>
                <p:cNvPr id="2591" name="Shape 1387"/>
                <p:cNvSpPr/>
                <p:nvPr/>
              </p:nvSpPr>
              <p:spPr>
                <a:xfrm>
                  <a:off x="-1" y="399271"/>
                  <a:ext cx="681101" cy="38741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8" tIns="121918" rIns="121918" bIns="121918" numCol="1" anchor="t">
                  <a:noAutofit/>
                </a:bodyPr>
                <a:lstStyle/>
                <a:p>
                  <a:pPr defTabSz="1219200">
                    <a:lnSpc>
                      <a:spcPct val="100000"/>
                    </a:lnSpc>
                    <a:spcBef>
                      <a:spcPts val="0"/>
                    </a:spcBef>
                    <a:defRPr b="0">
                      <a:solidFill>
                        <a:srgbClr val="FFFFFF"/>
                      </a:solidFill>
                      <a:latin typeface="Arial"/>
                      <a:ea typeface="Arial"/>
                      <a:cs typeface="Arial"/>
                      <a:sym typeface="Arial"/>
                    </a:defRPr>
                  </a:pPr>
                </a:p>
              </p:txBody>
            </p:sp>
          </p:grpSp>
        </p:grpSp>
        <p:grpSp>
          <p:nvGrpSpPr>
            <p:cNvPr id="2598" name="Group 1394"/>
            <p:cNvGrpSpPr/>
            <p:nvPr/>
          </p:nvGrpSpPr>
          <p:grpSpPr>
            <a:xfrm>
              <a:off x="1306576" y="-1"/>
              <a:ext cx="782946" cy="917735"/>
              <a:chOff x="0" y="0"/>
              <a:chExt cx="782944" cy="917734"/>
            </a:xfrm>
          </p:grpSpPr>
          <p:sp>
            <p:nvSpPr>
              <p:cNvPr id="2594" name="Shape 1390"/>
              <p:cNvSpPr/>
              <p:nvPr/>
            </p:nvSpPr>
            <p:spPr>
              <a:xfrm>
                <a:off x="-1" y="432592"/>
                <a:ext cx="782946" cy="485143"/>
              </a:xfrm>
              <a:prstGeom prst="rect">
                <a:avLst/>
              </a:prstGeom>
              <a:gradFill flip="none" rotWithShape="1">
                <a:gsLst>
                  <a:gs pos="0">
                    <a:srgbClr val="FFFFFF"/>
                  </a:gs>
                  <a:gs pos="100000">
                    <a:srgbClr val="EEEEEE"/>
                  </a:gs>
                </a:gsLst>
                <a:lin ang="16200000" scaled="0"/>
              </a:gradFill>
              <a:ln w="12700" cap="flat">
                <a:noFill/>
                <a:miter lim="400000"/>
              </a:ln>
              <a:effectLst/>
            </p:spPr>
            <p:txBody>
              <a:bodyPr wrap="square" lIns="121918" tIns="121918" rIns="121918" bIns="121918" numCol="1" anchor="ctr">
                <a:noAutofit/>
              </a:bodyPr>
              <a:lstStyle/>
              <a:p>
                <a:pPr>
                  <a:lnSpc>
                    <a:spcPct val="100000"/>
                  </a:lnSpc>
                  <a:spcBef>
                    <a:spcPts val="0"/>
                  </a:spcBef>
                  <a:defRPr b="0" sz="3400">
                    <a:latin typeface="Verdana"/>
                    <a:ea typeface="Verdana"/>
                    <a:cs typeface="Verdana"/>
                    <a:sym typeface="Verdana"/>
                  </a:defRPr>
                </a:pPr>
              </a:p>
            </p:txBody>
          </p:sp>
          <p:grpSp>
            <p:nvGrpSpPr>
              <p:cNvPr id="2597" name="Group 1393"/>
              <p:cNvGrpSpPr/>
              <p:nvPr/>
            </p:nvGrpSpPr>
            <p:grpSpPr>
              <a:xfrm>
                <a:off x="50923" y="-1"/>
                <a:ext cx="681100" cy="786688"/>
                <a:chOff x="0" y="0"/>
                <a:chExt cx="681099" cy="786686"/>
              </a:xfrm>
            </p:grpSpPr>
            <p:sp>
              <p:nvSpPr>
                <p:cNvPr id="2595" name="Shape 1391"/>
                <p:cNvSpPr/>
                <p:nvPr/>
              </p:nvSpPr>
              <p:spPr>
                <a:xfrm>
                  <a:off x="149253" y="-1"/>
                  <a:ext cx="387919" cy="38742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8" tIns="121918" rIns="121918" bIns="121918" numCol="1" anchor="ctr">
                  <a:noAutofit/>
                </a:bodyPr>
                <a:lstStyle/>
                <a:p>
                  <a:pPr defTabSz="1219200">
                    <a:lnSpc>
                      <a:spcPct val="100000"/>
                    </a:lnSpc>
                    <a:spcBef>
                      <a:spcPts val="0"/>
                    </a:spcBef>
                    <a:defRPr b="0">
                      <a:solidFill>
                        <a:srgbClr val="FFFFFF"/>
                      </a:solidFill>
                      <a:latin typeface="Arial"/>
                      <a:ea typeface="Arial"/>
                      <a:cs typeface="Arial"/>
                      <a:sym typeface="Arial"/>
                    </a:defRPr>
                  </a:pPr>
                </a:p>
              </p:txBody>
            </p:sp>
            <p:sp>
              <p:nvSpPr>
                <p:cNvPr id="2596" name="Shape 1392"/>
                <p:cNvSpPr/>
                <p:nvPr/>
              </p:nvSpPr>
              <p:spPr>
                <a:xfrm>
                  <a:off x="-1" y="399271"/>
                  <a:ext cx="681101" cy="38741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8" tIns="121918" rIns="121918" bIns="121918" numCol="1" anchor="t">
                  <a:noAutofit/>
                </a:bodyPr>
                <a:lstStyle/>
                <a:p>
                  <a:pPr defTabSz="1219200">
                    <a:lnSpc>
                      <a:spcPct val="100000"/>
                    </a:lnSpc>
                    <a:spcBef>
                      <a:spcPts val="0"/>
                    </a:spcBef>
                    <a:defRPr b="0">
                      <a:solidFill>
                        <a:srgbClr val="FFFFFF"/>
                      </a:solidFill>
                      <a:latin typeface="Arial"/>
                      <a:ea typeface="Arial"/>
                      <a:cs typeface="Arial"/>
                      <a:sym typeface="Arial"/>
                    </a:defRPr>
                  </a:pPr>
                </a:p>
              </p:txBody>
            </p:sp>
          </p:grpSp>
        </p:grpSp>
        <p:grpSp>
          <p:nvGrpSpPr>
            <p:cNvPr id="2603" name="Group 1399"/>
            <p:cNvGrpSpPr/>
            <p:nvPr/>
          </p:nvGrpSpPr>
          <p:grpSpPr>
            <a:xfrm>
              <a:off x="789432" y="-1"/>
              <a:ext cx="966152" cy="1132482"/>
              <a:chOff x="0" y="0"/>
              <a:chExt cx="966151" cy="1132480"/>
            </a:xfrm>
          </p:grpSpPr>
          <p:sp>
            <p:nvSpPr>
              <p:cNvPr id="2599" name="Shape 1395"/>
              <p:cNvSpPr/>
              <p:nvPr/>
            </p:nvSpPr>
            <p:spPr>
              <a:xfrm>
                <a:off x="0" y="533817"/>
                <a:ext cx="966152" cy="598664"/>
              </a:xfrm>
              <a:prstGeom prst="rect">
                <a:avLst/>
              </a:prstGeom>
              <a:gradFill flip="none" rotWithShape="1">
                <a:gsLst>
                  <a:gs pos="0">
                    <a:srgbClr val="FFFFFF"/>
                  </a:gs>
                  <a:gs pos="100000">
                    <a:srgbClr val="EEEEEE"/>
                  </a:gs>
                </a:gsLst>
                <a:lin ang="16200000" scaled="0"/>
              </a:gradFill>
              <a:ln w="12700" cap="flat">
                <a:noFill/>
                <a:miter lim="400000"/>
              </a:ln>
              <a:effectLst/>
            </p:spPr>
            <p:txBody>
              <a:bodyPr wrap="square" lIns="121918" tIns="121918" rIns="121918" bIns="121918" numCol="1" anchor="ctr">
                <a:noAutofit/>
              </a:bodyPr>
              <a:lstStyle/>
              <a:p>
                <a:pPr>
                  <a:lnSpc>
                    <a:spcPct val="100000"/>
                  </a:lnSpc>
                  <a:spcBef>
                    <a:spcPts val="0"/>
                  </a:spcBef>
                  <a:defRPr b="0" sz="3400">
                    <a:latin typeface="Verdana"/>
                    <a:ea typeface="Verdana"/>
                    <a:cs typeface="Verdana"/>
                    <a:sym typeface="Verdana"/>
                  </a:defRPr>
                </a:pPr>
              </a:p>
            </p:txBody>
          </p:sp>
          <p:grpSp>
            <p:nvGrpSpPr>
              <p:cNvPr id="2602" name="Group 1398"/>
              <p:cNvGrpSpPr/>
              <p:nvPr/>
            </p:nvGrpSpPr>
            <p:grpSpPr>
              <a:xfrm>
                <a:off x="62839" y="-1"/>
                <a:ext cx="840475" cy="970768"/>
                <a:chOff x="0" y="0"/>
                <a:chExt cx="840474" cy="970766"/>
              </a:xfrm>
            </p:grpSpPr>
            <p:sp>
              <p:nvSpPr>
                <p:cNvPr id="2600" name="Shape 1396"/>
                <p:cNvSpPr/>
                <p:nvPr/>
              </p:nvSpPr>
              <p:spPr>
                <a:xfrm>
                  <a:off x="184178" y="-1"/>
                  <a:ext cx="478690" cy="47807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8" tIns="121918" rIns="121918" bIns="121918" numCol="1" anchor="ctr">
                  <a:noAutofit/>
                </a:bodyPr>
                <a:lstStyle/>
                <a:p>
                  <a:pPr defTabSz="1219200">
                    <a:lnSpc>
                      <a:spcPct val="100000"/>
                    </a:lnSpc>
                    <a:spcBef>
                      <a:spcPts val="0"/>
                    </a:spcBef>
                    <a:defRPr b="0">
                      <a:solidFill>
                        <a:srgbClr val="FFFFFF"/>
                      </a:solidFill>
                      <a:latin typeface="Arial"/>
                      <a:ea typeface="Arial"/>
                      <a:cs typeface="Arial"/>
                      <a:sym typeface="Arial"/>
                    </a:defRPr>
                  </a:pPr>
                </a:p>
              </p:txBody>
            </p:sp>
            <p:sp>
              <p:nvSpPr>
                <p:cNvPr id="2601" name="Shape 1397"/>
                <p:cNvSpPr/>
                <p:nvPr/>
              </p:nvSpPr>
              <p:spPr>
                <a:xfrm>
                  <a:off x="-1" y="492698"/>
                  <a:ext cx="840476" cy="47806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8" tIns="121918" rIns="121918" bIns="121918" numCol="1" anchor="t">
                  <a:noAutofit/>
                </a:bodyPr>
                <a:lstStyle/>
                <a:p>
                  <a:pPr defTabSz="1219200">
                    <a:lnSpc>
                      <a:spcPct val="100000"/>
                    </a:lnSpc>
                    <a:spcBef>
                      <a:spcPts val="0"/>
                    </a:spcBef>
                    <a:defRPr b="0">
                      <a:solidFill>
                        <a:srgbClr val="FFFFFF"/>
                      </a:solidFill>
                      <a:latin typeface="Arial"/>
                      <a:ea typeface="Arial"/>
                      <a:cs typeface="Arial"/>
                      <a:sym typeface="Arial"/>
                    </a:defRPr>
                  </a:pPr>
                </a:p>
              </p:txBody>
            </p:sp>
          </p:grpSp>
        </p:grpSp>
      </p:grpSp>
      <p:sp>
        <p:nvSpPr>
          <p:cNvPr id="2605" name="Shape 1401"/>
          <p:cNvSpPr txBox="1"/>
          <p:nvPr/>
        </p:nvSpPr>
        <p:spPr>
          <a:xfrm>
            <a:off x="1784791" y="4821239"/>
            <a:ext cx="2557734" cy="639233"/>
          </a:xfrm>
          <a:prstGeom prst="rect">
            <a:avLst/>
          </a:prstGeom>
          <a:ln w="12700">
            <a:miter lim="400000"/>
          </a:ln>
          <a:extLst>
            <a:ext uri="{C572A759-6A51-4108-AA02-DFA0A04FC94B}">
              <ma14:wrappingTextBoxFlag xmlns:ma14="http://schemas.microsoft.com/office/mac/drawingml/2011/main" val="1"/>
            </a:ext>
          </a:extLst>
        </p:spPr>
        <p:txBody>
          <a:bodyPr lIns="135466" tIns="135466" rIns="135466" bIns="135466" anchor="ctr">
            <a:spAutoFit/>
          </a:bodyPr>
          <a:lstStyle>
            <a:lvl1pPr algn="ctr">
              <a:lnSpc>
                <a:spcPct val="100000"/>
              </a:lnSpc>
              <a:spcBef>
                <a:spcPts val="0"/>
              </a:spcBef>
              <a:defRPr sz="2400">
                <a:latin typeface="Tahoma"/>
                <a:ea typeface="Tahoma"/>
                <a:cs typeface="Tahoma"/>
                <a:sym typeface="Tahoma"/>
              </a:defRPr>
            </a:lvl1pPr>
          </a:lstStyle>
          <a:p>
            <a:pPr/>
            <a:r>
              <a:t>DEVELOPERS</a:t>
            </a:r>
          </a:p>
        </p:txBody>
      </p:sp>
    </p:spTree>
  </p:cSld>
  <p:clrMapOvr>
    <a:masterClrMapping/>
  </p:clrMapOvr>
  <p:transition xmlns:p14="http://schemas.microsoft.com/office/powerpoint/2010/main" spd="med" advClick="1"/>
</p:sld>
</file>

<file path=ppt/slides/slide15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09" name="Shape 1405"/>
          <p:cNvSpPr/>
          <p:nvPr/>
        </p:nvSpPr>
        <p:spPr>
          <a:xfrm>
            <a:off x="4954754" y="7795046"/>
            <a:ext cx="5524058" cy="2"/>
          </a:xfrm>
          <a:prstGeom prst="line">
            <a:avLst/>
          </a:prstGeom>
          <a:ln w="63500">
            <a:solidFill>
              <a:srgbClr val="000000"/>
            </a:solidFill>
            <a:miter/>
          </a:ln>
        </p:spPr>
        <p:txBody>
          <a:bodyPr lIns="45718" tIns="45718" rIns="45718" bIns="45718"/>
          <a:lstStyle/>
          <a:p>
            <a:pPr>
              <a:defRPr>
                <a:solidFill>
                  <a:srgbClr val="FFFFFF"/>
                </a:solidFill>
              </a:defRPr>
            </a:pPr>
          </a:p>
        </p:txBody>
      </p:sp>
      <p:sp>
        <p:nvSpPr>
          <p:cNvPr id="2610" name="Shape 1406"/>
          <p:cNvSpPr/>
          <p:nvPr/>
        </p:nvSpPr>
        <p:spPr>
          <a:xfrm flipV="1">
            <a:off x="10490311" y="7796604"/>
            <a:ext cx="2" cy="2650968"/>
          </a:xfrm>
          <a:prstGeom prst="line">
            <a:avLst/>
          </a:prstGeom>
          <a:ln w="63500">
            <a:solidFill>
              <a:srgbClr val="000000"/>
            </a:solidFill>
            <a:miter/>
          </a:ln>
        </p:spPr>
        <p:txBody>
          <a:bodyPr lIns="45718" tIns="45718" rIns="45718" bIns="45718"/>
          <a:lstStyle/>
          <a:p>
            <a:pPr>
              <a:defRPr>
                <a:solidFill>
                  <a:srgbClr val="FFFFFF"/>
                </a:solidFill>
              </a:defRPr>
            </a:pPr>
          </a:p>
        </p:txBody>
      </p:sp>
      <p:sp>
        <p:nvSpPr>
          <p:cNvPr id="2611" name="Shape 1407"/>
          <p:cNvSpPr/>
          <p:nvPr/>
        </p:nvSpPr>
        <p:spPr>
          <a:xfrm flipV="1">
            <a:off x="6180623" y="5965735"/>
            <a:ext cx="2" cy="1784530"/>
          </a:xfrm>
          <a:prstGeom prst="line">
            <a:avLst/>
          </a:prstGeom>
          <a:ln w="63500">
            <a:solidFill>
              <a:srgbClr val="000000"/>
            </a:solidFill>
            <a:miter/>
          </a:ln>
        </p:spPr>
        <p:txBody>
          <a:bodyPr lIns="45718" tIns="45718" rIns="45718" bIns="45718"/>
          <a:lstStyle/>
          <a:p>
            <a:pPr>
              <a:defRPr>
                <a:solidFill>
                  <a:srgbClr val="FFFFFF"/>
                </a:solidFill>
              </a:defRPr>
            </a:pPr>
          </a:p>
        </p:txBody>
      </p:sp>
      <p:sp>
        <p:nvSpPr>
          <p:cNvPr id="2612" name="Shape 1408"/>
          <p:cNvSpPr/>
          <p:nvPr/>
        </p:nvSpPr>
        <p:spPr>
          <a:xfrm>
            <a:off x="1372374" y="3356885"/>
            <a:ext cx="7467601" cy="9146283"/>
          </a:xfrm>
          <a:prstGeom prst="rect">
            <a:avLst/>
          </a:prstGeom>
          <a:gradFill>
            <a:gsLst>
              <a:gs pos="0">
                <a:srgbClr val="FFFFFF">
                  <a:alpha val="44001"/>
                </a:srgbClr>
              </a:gs>
              <a:gs pos="100000">
                <a:srgbClr val="EEEEEE">
                  <a:alpha val="44001"/>
                </a:srgbClr>
              </a:gs>
            </a:gsLst>
            <a:lin ang="16200000"/>
          </a:gradFill>
          <a:ln w="12700">
            <a:miter lim="400000"/>
          </a:ln>
        </p:spPr>
        <p:txBody>
          <a:bodyPr lIns="121918" tIns="121918" rIns="121918" bIns="121918" anchor="ctr"/>
          <a:lstStyle/>
          <a:p>
            <a:pPr>
              <a:lnSpc>
                <a:spcPct val="100000"/>
              </a:lnSpc>
              <a:spcBef>
                <a:spcPts val="0"/>
              </a:spcBef>
              <a:defRPr b="0" sz="3400">
                <a:latin typeface="Verdana"/>
                <a:ea typeface="Verdana"/>
                <a:cs typeface="Verdana"/>
                <a:sym typeface="Verdana"/>
              </a:defRPr>
            </a:pPr>
          </a:p>
        </p:txBody>
      </p:sp>
      <p:sp>
        <p:nvSpPr>
          <p:cNvPr id="2613" name="Shape 1409"/>
          <p:cNvSpPr/>
          <p:nvPr/>
        </p:nvSpPr>
        <p:spPr>
          <a:xfrm>
            <a:off x="3178958" y="4271235"/>
            <a:ext cx="9075650" cy="2"/>
          </a:xfrm>
          <a:prstGeom prst="line">
            <a:avLst/>
          </a:prstGeom>
          <a:ln w="63500">
            <a:solidFill>
              <a:srgbClr val="FFFFFF"/>
            </a:solidFill>
            <a:miter/>
          </a:ln>
        </p:spPr>
        <p:txBody>
          <a:bodyPr lIns="45718" tIns="45718" rIns="45718" bIns="45718"/>
          <a:lstStyle/>
          <a:p>
            <a:pPr>
              <a:defRPr>
                <a:solidFill>
                  <a:srgbClr val="FFFFFF"/>
                </a:solidFill>
              </a:defRPr>
            </a:pPr>
          </a:p>
        </p:txBody>
      </p:sp>
      <p:sp>
        <p:nvSpPr>
          <p:cNvPr id="2614" name="Shape 1410"/>
          <p:cNvSpPr txBox="1"/>
          <p:nvPr/>
        </p:nvSpPr>
        <p:spPr>
          <a:xfrm>
            <a:off x="13472346" y="3517024"/>
            <a:ext cx="8710407" cy="664633"/>
          </a:xfrm>
          <a:prstGeom prst="rect">
            <a:avLst/>
          </a:prstGeom>
          <a:ln w="12700">
            <a:miter lim="400000"/>
          </a:ln>
          <a:extLst>
            <a:ext uri="{C572A759-6A51-4108-AA02-DFA0A04FC94B}">
              <ma14:wrappingTextBoxFlag xmlns:ma14="http://schemas.microsoft.com/office/mac/drawingml/2011/main" val="1"/>
            </a:ext>
          </a:extLst>
        </p:spPr>
        <p:txBody>
          <a:bodyPr lIns="135466" tIns="135466" rIns="135466" bIns="135466" anchor="ctr">
            <a:spAutoFit/>
          </a:bodyPr>
          <a:lstStyle>
            <a:lvl1pPr algn="ctr">
              <a:lnSpc>
                <a:spcPct val="150000"/>
              </a:lnSpc>
              <a:spcBef>
                <a:spcPts val="0"/>
              </a:spcBef>
              <a:defRPr cap="all" sz="2600">
                <a:solidFill>
                  <a:srgbClr val="44546A"/>
                </a:solidFill>
                <a:latin typeface="Verdana"/>
                <a:ea typeface="Verdana"/>
                <a:cs typeface="Verdana"/>
                <a:sym typeface="Verdana"/>
              </a:defRPr>
            </a:lvl1pPr>
          </a:lstStyle>
          <a:p>
            <a:pPr/>
            <a:r>
              <a:t> </a:t>
            </a:r>
          </a:p>
        </p:txBody>
      </p:sp>
      <p:sp>
        <p:nvSpPr>
          <p:cNvPr id="2615" name="Shape 1411"/>
          <p:cNvSpPr txBox="1"/>
          <p:nvPr>
            <p:ph type="sldNum" sz="quarter" idx="4294967295"/>
          </p:nvPr>
        </p:nvSpPr>
        <p:spPr>
          <a:xfrm>
            <a:off x="23327718" y="12945583"/>
            <a:ext cx="644087" cy="485139"/>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616" name="Shape 1412"/>
          <p:cNvSpPr/>
          <p:nvPr/>
        </p:nvSpPr>
        <p:spPr>
          <a:xfrm>
            <a:off x="10255083" y="9170669"/>
            <a:ext cx="5031635" cy="291596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0816"/>
                </a:moveTo>
                <a:lnTo>
                  <a:pt x="10782" y="21600"/>
                </a:lnTo>
                <a:lnTo>
                  <a:pt x="0" y="10847"/>
                </a:lnTo>
                <a:lnTo>
                  <a:pt x="10782" y="0"/>
                </a:lnTo>
                <a:lnTo>
                  <a:pt x="21600" y="10816"/>
                </a:lnTo>
                <a:close/>
              </a:path>
            </a:pathLst>
          </a:custGeom>
          <a:solidFill>
            <a:schemeClr val="accent4">
              <a:alpha val="14000"/>
            </a:schemeClr>
          </a:solidFill>
          <a:ln w="63500">
            <a:solidFill>
              <a:schemeClr val="accent4">
                <a:alpha val="56000"/>
              </a:schemeClr>
            </a:solidFill>
            <a:miter/>
          </a:ln>
        </p:spPr>
        <p:txBody>
          <a:bodyPr lIns="121918" tIns="121918" rIns="121918" bIns="121918"/>
          <a:lstStyle/>
          <a:p>
            <a:pPr>
              <a:lnSpc>
                <a:spcPct val="100000"/>
              </a:lnSpc>
              <a:spcBef>
                <a:spcPts val="0"/>
              </a:spcBef>
              <a:defRPr b="0" sz="3400">
                <a:latin typeface="Verdana"/>
                <a:ea typeface="Verdana"/>
                <a:cs typeface="Verdana"/>
                <a:sym typeface="Verdana"/>
              </a:defRPr>
            </a:pPr>
          </a:p>
        </p:txBody>
      </p:sp>
      <p:grpSp>
        <p:nvGrpSpPr>
          <p:cNvPr id="2621" name="Group 1417"/>
          <p:cNvGrpSpPr/>
          <p:nvPr/>
        </p:nvGrpSpPr>
        <p:grpSpPr>
          <a:xfrm>
            <a:off x="12465369" y="10280273"/>
            <a:ext cx="611225" cy="696702"/>
            <a:chOff x="0" y="0"/>
            <a:chExt cx="611223" cy="696700"/>
          </a:xfrm>
        </p:grpSpPr>
        <p:sp>
          <p:nvSpPr>
            <p:cNvPr id="2617" name="Shape 1413"/>
            <p:cNvSpPr/>
            <p:nvPr/>
          </p:nvSpPr>
          <p:spPr>
            <a:xfrm>
              <a:off x="211052" y="123302"/>
              <a:ext cx="189118" cy="32906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7200"/>
                  </a:lnTo>
                  <a:lnTo>
                    <a:pt x="21600" y="21600"/>
                  </a:lnTo>
                  <a:lnTo>
                    <a:pt x="0" y="14400"/>
                  </a:lnTo>
                  <a:lnTo>
                    <a:pt x="0" y="0"/>
                  </a:lnTo>
                  <a:close/>
                </a:path>
              </a:pathLst>
            </a:custGeom>
            <a:solidFill>
              <a:schemeClr val="accent4"/>
            </a:solidFill>
            <a:ln w="12700" cap="flat">
              <a:noFill/>
              <a:miter lim="400000"/>
            </a:ln>
            <a:effectLst/>
          </p:spPr>
          <p:txBody>
            <a:bodyPr wrap="square" lIns="121918" tIns="121918" rIns="121918" bIns="121918" numCol="1" anchor="t">
              <a:noAutofit/>
            </a:bodyPr>
            <a:lstStyle/>
            <a:p>
              <a:pPr>
                <a:lnSpc>
                  <a:spcPct val="100000"/>
                </a:lnSpc>
                <a:spcBef>
                  <a:spcPts val="0"/>
                </a:spcBef>
                <a:defRPr b="0" sz="2600">
                  <a:latin typeface="Verdana"/>
                  <a:ea typeface="Verdana"/>
                  <a:cs typeface="Verdana"/>
                  <a:sym typeface="Verdana"/>
                </a:defRPr>
              </a:pPr>
            </a:p>
          </p:txBody>
        </p:sp>
        <p:sp>
          <p:nvSpPr>
            <p:cNvPr id="2618" name="Shape 1414"/>
            <p:cNvSpPr/>
            <p:nvPr/>
          </p:nvSpPr>
          <p:spPr>
            <a:xfrm>
              <a:off x="420592" y="123302"/>
              <a:ext cx="190631" cy="32906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7200"/>
                  </a:moveTo>
                  <a:lnTo>
                    <a:pt x="0" y="21600"/>
                  </a:lnTo>
                  <a:lnTo>
                    <a:pt x="21600" y="14400"/>
                  </a:lnTo>
                  <a:lnTo>
                    <a:pt x="21600" y="0"/>
                  </a:lnTo>
                  <a:lnTo>
                    <a:pt x="0" y="7200"/>
                  </a:lnTo>
                  <a:close/>
                </a:path>
              </a:pathLst>
            </a:custGeom>
            <a:solidFill>
              <a:srgbClr val="4040B2"/>
            </a:solidFill>
            <a:ln w="12700" cap="flat">
              <a:noFill/>
              <a:miter lim="400000"/>
            </a:ln>
            <a:effectLst/>
          </p:spPr>
          <p:txBody>
            <a:bodyPr wrap="square" lIns="121918" tIns="121918" rIns="121918" bIns="121918" numCol="1" anchor="t">
              <a:noAutofit/>
            </a:bodyPr>
            <a:lstStyle/>
            <a:p>
              <a:pPr>
                <a:lnSpc>
                  <a:spcPct val="100000"/>
                </a:lnSpc>
                <a:spcBef>
                  <a:spcPts val="0"/>
                </a:spcBef>
                <a:defRPr b="0" sz="2600">
                  <a:latin typeface="Verdana"/>
                  <a:ea typeface="Verdana"/>
                  <a:cs typeface="Verdana"/>
                  <a:sym typeface="Verdana"/>
                </a:defRPr>
              </a:pPr>
            </a:p>
          </p:txBody>
        </p:sp>
        <p:sp>
          <p:nvSpPr>
            <p:cNvPr id="2619" name="Shape 1415"/>
            <p:cNvSpPr/>
            <p:nvPr/>
          </p:nvSpPr>
          <p:spPr>
            <a:xfrm>
              <a:off x="-1" y="-1"/>
              <a:ext cx="189875" cy="33057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4384"/>
                  </a:lnTo>
                  <a:lnTo>
                    <a:pt x="21600" y="21600"/>
                  </a:lnTo>
                  <a:lnTo>
                    <a:pt x="21600" y="7216"/>
                  </a:lnTo>
                  <a:lnTo>
                    <a:pt x="0" y="0"/>
                  </a:lnTo>
                  <a:close/>
                </a:path>
              </a:pathLst>
            </a:custGeom>
            <a:solidFill>
              <a:schemeClr val="accent4"/>
            </a:solidFill>
            <a:ln w="12700" cap="flat">
              <a:noFill/>
              <a:miter lim="400000"/>
            </a:ln>
            <a:effectLst/>
          </p:spPr>
          <p:txBody>
            <a:bodyPr wrap="square" lIns="121918" tIns="121918" rIns="121918" bIns="121918" numCol="1" anchor="t">
              <a:noAutofit/>
            </a:bodyPr>
            <a:lstStyle/>
            <a:p>
              <a:pPr>
                <a:lnSpc>
                  <a:spcPct val="100000"/>
                </a:lnSpc>
                <a:spcBef>
                  <a:spcPts val="0"/>
                </a:spcBef>
                <a:defRPr b="0" sz="2600">
                  <a:latin typeface="Verdana"/>
                  <a:ea typeface="Verdana"/>
                  <a:cs typeface="Verdana"/>
                  <a:sym typeface="Verdana"/>
                </a:defRPr>
              </a:pPr>
            </a:p>
          </p:txBody>
        </p:sp>
        <p:sp>
          <p:nvSpPr>
            <p:cNvPr id="2620" name="Shape 1416"/>
            <p:cNvSpPr/>
            <p:nvPr/>
          </p:nvSpPr>
          <p:spPr>
            <a:xfrm>
              <a:off x="211052" y="366882"/>
              <a:ext cx="189118" cy="32981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4417"/>
                  </a:moveTo>
                  <a:lnTo>
                    <a:pt x="21600" y="21600"/>
                  </a:lnTo>
                  <a:lnTo>
                    <a:pt x="21600" y="7233"/>
                  </a:lnTo>
                  <a:lnTo>
                    <a:pt x="0" y="0"/>
                  </a:lnTo>
                  <a:lnTo>
                    <a:pt x="0" y="14417"/>
                  </a:lnTo>
                  <a:close/>
                </a:path>
              </a:pathLst>
            </a:custGeom>
            <a:solidFill>
              <a:schemeClr val="accent4"/>
            </a:solidFill>
            <a:ln w="12700" cap="flat">
              <a:noFill/>
              <a:miter lim="400000"/>
            </a:ln>
            <a:effectLst/>
          </p:spPr>
          <p:txBody>
            <a:bodyPr wrap="square" lIns="121918" tIns="121918" rIns="121918" bIns="121918" numCol="1" anchor="t">
              <a:noAutofit/>
            </a:bodyPr>
            <a:lstStyle/>
            <a:p>
              <a:pPr>
                <a:lnSpc>
                  <a:spcPct val="100000"/>
                </a:lnSpc>
                <a:spcBef>
                  <a:spcPts val="0"/>
                </a:spcBef>
                <a:defRPr b="0" sz="2600">
                  <a:latin typeface="Verdana"/>
                  <a:ea typeface="Verdana"/>
                  <a:cs typeface="Verdana"/>
                  <a:sym typeface="Verdana"/>
                </a:defRPr>
              </a:pPr>
            </a:p>
          </p:txBody>
        </p:sp>
      </p:grpSp>
      <p:sp>
        <p:nvSpPr>
          <p:cNvPr id="2622" name="Shape 1418"/>
          <p:cNvSpPr txBox="1"/>
          <p:nvPr>
            <p:ph type="title"/>
          </p:nvPr>
        </p:nvSpPr>
        <p:spPr>
          <a:xfrm>
            <a:off x="1565395" y="875900"/>
            <a:ext cx="21746798" cy="1405846"/>
          </a:xfrm>
          <a:prstGeom prst="rect">
            <a:avLst/>
          </a:prstGeom>
        </p:spPr>
        <p:txBody>
          <a:bodyPr/>
          <a:lstStyle>
            <a:lvl1pPr defTabSz="1664207">
              <a:spcBef>
                <a:spcPts val="1600"/>
              </a:spcBef>
              <a:defRPr spc="-300" sz="6700">
                <a:latin typeface="Verdana"/>
                <a:ea typeface="Verdana"/>
                <a:cs typeface="Verdana"/>
                <a:sym typeface="Verdana"/>
              </a:defRPr>
            </a:lvl1pPr>
          </a:lstStyle>
          <a:p>
            <a:pPr/>
            <a:r>
              <a:t>Remote state management and Terraform runs</a:t>
            </a:r>
          </a:p>
        </p:txBody>
      </p:sp>
      <p:grpSp>
        <p:nvGrpSpPr>
          <p:cNvPr id="2625" name="Shape 1419"/>
          <p:cNvGrpSpPr/>
          <p:nvPr/>
        </p:nvGrpSpPr>
        <p:grpSpPr>
          <a:xfrm>
            <a:off x="14211275" y="10118800"/>
            <a:ext cx="2557733" cy="1019647"/>
            <a:chOff x="0" y="0"/>
            <a:chExt cx="2557732" cy="1019645"/>
          </a:xfrm>
        </p:grpSpPr>
        <p:sp>
          <p:nvSpPr>
            <p:cNvPr id="2623" name="Rectangle"/>
            <p:cNvSpPr/>
            <p:nvPr/>
          </p:nvSpPr>
          <p:spPr>
            <a:xfrm>
              <a:off x="-1" y="0"/>
              <a:ext cx="2557734" cy="1019646"/>
            </a:xfrm>
            <a:prstGeom prst="rect">
              <a:avLst/>
            </a:prstGeom>
            <a:solidFill>
              <a:schemeClr val="accent4"/>
            </a:solidFill>
            <a:ln w="12700" cap="flat">
              <a:noFill/>
              <a:miter lim="400000"/>
            </a:ln>
            <a:effectLst>
              <a:outerShdw sx="100000" sy="100000" kx="0" ky="0" algn="b" rotWithShape="0" blurRad="38100" dist="25400" dir="5400000">
                <a:srgbClr val="000000">
                  <a:alpha val="50000"/>
                </a:srgbClr>
              </a:outerShdw>
            </a:effectLst>
          </p:spPr>
          <p:txBody>
            <a:bodyPr wrap="square" lIns="121918" tIns="121918" rIns="121918" bIns="121918" numCol="1" anchor="ctr">
              <a:noAutofit/>
            </a:bodyPr>
            <a:lstStyle/>
            <a:p>
              <a:pPr algn="ctr" defTabSz="825500">
                <a:lnSpc>
                  <a:spcPct val="100000"/>
                </a:lnSpc>
                <a:spcBef>
                  <a:spcPts val="0"/>
                </a:spcBef>
                <a:defRPr b="0" sz="3700">
                  <a:solidFill>
                    <a:srgbClr val="FFFFFF"/>
                  </a:solidFill>
                  <a:latin typeface="Klavika Basic"/>
                  <a:ea typeface="Klavika Basic"/>
                  <a:cs typeface="Klavika Basic"/>
                  <a:sym typeface="Klavika Basic"/>
                </a:defRPr>
              </a:pPr>
            </a:p>
          </p:txBody>
        </p:sp>
        <p:sp>
          <p:nvSpPr>
            <p:cNvPr id="2624" name="Provider"/>
            <p:cNvSpPr txBox="1"/>
            <p:nvPr/>
          </p:nvSpPr>
          <p:spPr>
            <a:xfrm>
              <a:off x="-1" y="179623"/>
              <a:ext cx="2557734" cy="6604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lgn="ctr" defTabSz="825500">
                <a:lnSpc>
                  <a:spcPct val="100000"/>
                </a:lnSpc>
                <a:spcBef>
                  <a:spcPts val="0"/>
                </a:spcBef>
                <a:defRPr b="0" sz="3700">
                  <a:solidFill>
                    <a:srgbClr val="FFFFFF"/>
                  </a:solidFill>
                  <a:latin typeface="Klavika Basic"/>
                  <a:ea typeface="Klavika Basic"/>
                  <a:cs typeface="Klavika Basic"/>
                  <a:sym typeface="Klavika Basic"/>
                </a:defRPr>
              </a:lvl1pPr>
            </a:lstStyle>
            <a:p>
              <a:pPr/>
              <a:r>
                <a:t>Provider</a:t>
              </a:r>
            </a:p>
          </p:txBody>
        </p:sp>
      </p:grpSp>
      <p:sp>
        <p:nvSpPr>
          <p:cNvPr id="2626" name="Shape 1420"/>
          <p:cNvSpPr/>
          <p:nvPr/>
        </p:nvSpPr>
        <p:spPr>
          <a:xfrm>
            <a:off x="1252163" y="4271235"/>
            <a:ext cx="23037637" cy="2"/>
          </a:xfrm>
          <a:prstGeom prst="line">
            <a:avLst/>
          </a:prstGeom>
          <a:ln w="63500">
            <a:solidFill>
              <a:srgbClr val="FFFFFF"/>
            </a:solidFill>
            <a:miter/>
          </a:ln>
        </p:spPr>
        <p:txBody>
          <a:bodyPr lIns="45718" tIns="45718" rIns="45718" bIns="45718"/>
          <a:lstStyle/>
          <a:p>
            <a:pPr>
              <a:defRPr>
                <a:solidFill>
                  <a:srgbClr val="FFFFFF"/>
                </a:solidFill>
              </a:defRPr>
            </a:pPr>
          </a:p>
        </p:txBody>
      </p:sp>
      <p:grpSp>
        <p:nvGrpSpPr>
          <p:cNvPr id="2633" name="Group 1427"/>
          <p:cNvGrpSpPr/>
          <p:nvPr/>
        </p:nvGrpSpPr>
        <p:grpSpPr>
          <a:xfrm>
            <a:off x="1724889" y="6715891"/>
            <a:ext cx="681099" cy="2866538"/>
            <a:chOff x="0" y="0"/>
            <a:chExt cx="681098" cy="2866537"/>
          </a:xfrm>
        </p:grpSpPr>
        <p:sp>
          <p:nvSpPr>
            <p:cNvPr id="2627" name="Shape 1421"/>
            <p:cNvSpPr/>
            <p:nvPr/>
          </p:nvSpPr>
          <p:spPr>
            <a:xfrm>
              <a:off x="149253" y="1040372"/>
              <a:ext cx="387918" cy="38741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8" tIns="121918" rIns="121918" bIns="121918" numCol="1" anchor="ctr">
              <a:noAutofit/>
            </a:bodyPr>
            <a:lstStyle/>
            <a:p>
              <a:pPr defTabSz="1219200">
                <a:lnSpc>
                  <a:spcPct val="100000"/>
                </a:lnSpc>
                <a:spcBef>
                  <a:spcPts val="0"/>
                </a:spcBef>
                <a:defRPr b="0">
                  <a:solidFill>
                    <a:srgbClr val="FFFFFF"/>
                  </a:solidFill>
                  <a:latin typeface="Arial"/>
                  <a:ea typeface="Arial"/>
                  <a:cs typeface="Arial"/>
                  <a:sym typeface="Arial"/>
                </a:defRPr>
              </a:pPr>
            </a:p>
          </p:txBody>
        </p:sp>
        <p:sp>
          <p:nvSpPr>
            <p:cNvPr id="2628" name="Shape 1422"/>
            <p:cNvSpPr/>
            <p:nvPr/>
          </p:nvSpPr>
          <p:spPr>
            <a:xfrm>
              <a:off x="0" y="1439642"/>
              <a:ext cx="681099" cy="38741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8" tIns="121918" rIns="121918" bIns="121918" numCol="1" anchor="t">
              <a:noAutofit/>
            </a:bodyPr>
            <a:lstStyle/>
            <a:p>
              <a:pPr defTabSz="1219200">
                <a:lnSpc>
                  <a:spcPct val="100000"/>
                </a:lnSpc>
                <a:spcBef>
                  <a:spcPts val="0"/>
                </a:spcBef>
                <a:defRPr b="0">
                  <a:solidFill>
                    <a:srgbClr val="FFFFFF"/>
                  </a:solidFill>
                  <a:latin typeface="Arial"/>
                  <a:ea typeface="Arial"/>
                  <a:cs typeface="Arial"/>
                  <a:sym typeface="Arial"/>
                </a:defRPr>
              </a:pPr>
            </a:p>
          </p:txBody>
        </p:sp>
        <p:sp>
          <p:nvSpPr>
            <p:cNvPr id="2629" name="Shape 1423"/>
            <p:cNvSpPr/>
            <p:nvPr/>
          </p:nvSpPr>
          <p:spPr>
            <a:xfrm>
              <a:off x="149253" y="2079852"/>
              <a:ext cx="387918" cy="38741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8" tIns="121918" rIns="121918" bIns="121918" numCol="1" anchor="ctr">
              <a:noAutofit/>
            </a:bodyPr>
            <a:lstStyle/>
            <a:p>
              <a:pPr defTabSz="1219200">
                <a:lnSpc>
                  <a:spcPct val="100000"/>
                </a:lnSpc>
                <a:spcBef>
                  <a:spcPts val="0"/>
                </a:spcBef>
                <a:defRPr b="0">
                  <a:solidFill>
                    <a:srgbClr val="FFFFFF"/>
                  </a:solidFill>
                  <a:latin typeface="Arial"/>
                  <a:ea typeface="Arial"/>
                  <a:cs typeface="Arial"/>
                  <a:sym typeface="Arial"/>
                </a:defRPr>
              </a:pPr>
            </a:p>
          </p:txBody>
        </p:sp>
        <p:sp>
          <p:nvSpPr>
            <p:cNvPr id="2630" name="Shape 1424"/>
            <p:cNvSpPr/>
            <p:nvPr/>
          </p:nvSpPr>
          <p:spPr>
            <a:xfrm>
              <a:off x="0" y="2479123"/>
              <a:ext cx="681099" cy="38741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8" tIns="121918" rIns="121918" bIns="121918" numCol="1" anchor="t">
              <a:noAutofit/>
            </a:bodyPr>
            <a:lstStyle/>
            <a:p>
              <a:pPr defTabSz="1219200">
                <a:lnSpc>
                  <a:spcPct val="100000"/>
                </a:lnSpc>
                <a:spcBef>
                  <a:spcPts val="0"/>
                </a:spcBef>
                <a:defRPr b="0">
                  <a:solidFill>
                    <a:srgbClr val="FFFFFF"/>
                  </a:solidFill>
                  <a:latin typeface="Arial"/>
                  <a:ea typeface="Arial"/>
                  <a:cs typeface="Arial"/>
                  <a:sym typeface="Arial"/>
                </a:defRPr>
              </a:pPr>
            </a:p>
          </p:txBody>
        </p:sp>
        <p:sp>
          <p:nvSpPr>
            <p:cNvPr id="2631" name="Shape 1425"/>
            <p:cNvSpPr/>
            <p:nvPr/>
          </p:nvSpPr>
          <p:spPr>
            <a:xfrm>
              <a:off x="149253" y="-1"/>
              <a:ext cx="387918" cy="38741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8" tIns="121918" rIns="121918" bIns="121918" numCol="1" anchor="ctr">
              <a:noAutofit/>
            </a:bodyPr>
            <a:lstStyle/>
            <a:p>
              <a:pPr defTabSz="1219200">
                <a:lnSpc>
                  <a:spcPct val="100000"/>
                </a:lnSpc>
                <a:spcBef>
                  <a:spcPts val="0"/>
                </a:spcBef>
                <a:defRPr b="0">
                  <a:solidFill>
                    <a:srgbClr val="FFFFFF"/>
                  </a:solidFill>
                  <a:latin typeface="Arial"/>
                  <a:ea typeface="Arial"/>
                  <a:cs typeface="Arial"/>
                  <a:sym typeface="Arial"/>
                </a:defRPr>
              </a:pPr>
            </a:p>
          </p:txBody>
        </p:sp>
        <p:sp>
          <p:nvSpPr>
            <p:cNvPr id="2632" name="Shape 1426"/>
            <p:cNvSpPr/>
            <p:nvPr/>
          </p:nvSpPr>
          <p:spPr>
            <a:xfrm>
              <a:off x="0" y="399270"/>
              <a:ext cx="681099" cy="38741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8" tIns="121918" rIns="121918" bIns="121918" numCol="1" anchor="t">
              <a:noAutofit/>
            </a:bodyPr>
            <a:lstStyle/>
            <a:p>
              <a:pPr defTabSz="1219200">
                <a:lnSpc>
                  <a:spcPct val="100000"/>
                </a:lnSpc>
                <a:spcBef>
                  <a:spcPts val="0"/>
                </a:spcBef>
                <a:defRPr b="0">
                  <a:solidFill>
                    <a:srgbClr val="FFFFFF"/>
                  </a:solidFill>
                  <a:latin typeface="Arial"/>
                  <a:ea typeface="Arial"/>
                  <a:cs typeface="Arial"/>
                  <a:sym typeface="Arial"/>
                </a:defRPr>
              </a:pPr>
            </a:p>
          </p:txBody>
        </p:sp>
      </p:grpSp>
      <p:sp>
        <p:nvSpPr>
          <p:cNvPr id="2634" name="Shape 1428"/>
          <p:cNvSpPr/>
          <p:nvPr/>
        </p:nvSpPr>
        <p:spPr>
          <a:xfrm flipV="1">
            <a:off x="3063657" y="6594967"/>
            <a:ext cx="1" cy="3108387"/>
          </a:xfrm>
          <a:prstGeom prst="line">
            <a:avLst/>
          </a:prstGeom>
          <a:ln w="63500">
            <a:solidFill>
              <a:schemeClr val="accent3"/>
            </a:solidFill>
            <a:miter/>
            <a:headEnd type="oval"/>
            <a:tailEnd type="oval"/>
          </a:ln>
        </p:spPr>
        <p:txBody>
          <a:bodyPr lIns="45718" tIns="45718" rIns="45718" bIns="45718"/>
          <a:lstStyle/>
          <a:p>
            <a:pPr>
              <a:defRPr>
                <a:solidFill>
                  <a:srgbClr val="FFFFFF"/>
                </a:solidFill>
              </a:defRPr>
            </a:pPr>
          </a:p>
        </p:txBody>
      </p:sp>
      <p:sp>
        <p:nvSpPr>
          <p:cNvPr id="2635" name="Shape 1429"/>
          <p:cNvSpPr/>
          <p:nvPr/>
        </p:nvSpPr>
        <p:spPr>
          <a:xfrm>
            <a:off x="6180623" y="9492243"/>
            <a:ext cx="2" cy="1270002"/>
          </a:xfrm>
          <a:prstGeom prst="line">
            <a:avLst/>
          </a:prstGeom>
          <a:ln w="63500">
            <a:solidFill>
              <a:srgbClr val="DDDDDD"/>
            </a:solidFill>
            <a:miter/>
          </a:ln>
        </p:spPr>
        <p:txBody>
          <a:bodyPr lIns="45718" tIns="45718" rIns="45718" bIns="45718"/>
          <a:lstStyle/>
          <a:p>
            <a:pPr>
              <a:defRPr>
                <a:solidFill>
                  <a:srgbClr val="FFFFFF"/>
                </a:solidFill>
              </a:defRPr>
            </a:pPr>
          </a:p>
        </p:txBody>
      </p:sp>
      <p:grpSp>
        <p:nvGrpSpPr>
          <p:cNvPr id="2659" name="Group 1453"/>
          <p:cNvGrpSpPr/>
          <p:nvPr/>
        </p:nvGrpSpPr>
        <p:grpSpPr>
          <a:xfrm>
            <a:off x="4914457" y="11434253"/>
            <a:ext cx="2532335" cy="1390121"/>
            <a:chOff x="0" y="0"/>
            <a:chExt cx="2532333" cy="1390119"/>
          </a:xfrm>
        </p:grpSpPr>
        <p:sp>
          <p:nvSpPr>
            <p:cNvPr id="2636" name="Shape 1430"/>
            <p:cNvSpPr/>
            <p:nvPr/>
          </p:nvSpPr>
          <p:spPr>
            <a:xfrm>
              <a:off x="0" y="-1"/>
              <a:ext cx="2532335" cy="1390121"/>
            </a:xfrm>
            <a:prstGeom prst="rect">
              <a:avLst/>
            </a:prstGeom>
            <a:solidFill>
              <a:srgbClr val="DDDDDD"/>
            </a:solidFill>
            <a:ln w="12700" cap="flat">
              <a:noFill/>
              <a:miter lim="400000"/>
            </a:ln>
            <a:effectLst/>
          </p:spPr>
          <p:txBody>
            <a:bodyPr wrap="square" lIns="121918" tIns="121918" rIns="121918" bIns="121918" numCol="1" anchor="ctr">
              <a:noAutofit/>
            </a:bodyPr>
            <a:lstStyle/>
            <a:p>
              <a:pPr>
                <a:lnSpc>
                  <a:spcPct val="100000"/>
                </a:lnSpc>
                <a:spcBef>
                  <a:spcPts val="0"/>
                </a:spcBef>
                <a:defRPr b="0" sz="3400">
                  <a:latin typeface="Verdana"/>
                  <a:ea typeface="Verdana"/>
                  <a:cs typeface="Verdana"/>
                  <a:sym typeface="Verdana"/>
                </a:defRPr>
              </a:pPr>
            </a:p>
          </p:txBody>
        </p:sp>
        <p:grpSp>
          <p:nvGrpSpPr>
            <p:cNvPr id="2646" name="Group 1440"/>
            <p:cNvGrpSpPr/>
            <p:nvPr/>
          </p:nvGrpSpPr>
          <p:grpSpPr>
            <a:xfrm>
              <a:off x="132940" y="289214"/>
              <a:ext cx="681100" cy="931810"/>
              <a:chOff x="-1" y="0"/>
              <a:chExt cx="681099" cy="931809"/>
            </a:xfrm>
          </p:grpSpPr>
          <p:sp>
            <p:nvSpPr>
              <p:cNvPr id="2637" name="Shape 1431"/>
              <p:cNvSpPr/>
              <p:nvPr/>
            </p:nvSpPr>
            <p:spPr>
              <a:xfrm>
                <a:off x="-2" y="0"/>
                <a:ext cx="681101" cy="931810"/>
              </a:xfrm>
              <a:prstGeom prst="rect">
                <a:avLst/>
              </a:prstGeom>
              <a:solidFill>
                <a:srgbClr val="FFFFFF"/>
              </a:solidFill>
              <a:ln w="50800" cap="flat">
                <a:solidFill>
                  <a:schemeClr val="accent4"/>
                </a:solidFill>
                <a:prstDash val="solid"/>
                <a:miter lim="800000"/>
              </a:ln>
              <a:effectLst/>
            </p:spPr>
            <p:txBody>
              <a:bodyPr wrap="square" lIns="121918" tIns="121918" rIns="121918" bIns="121918" numCol="1" anchor="t">
                <a:noAutofit/>
              </a:bodyPr>
              <a:lstStyle/>
              <a:p>
                <a:pPr>
                  <a:lnSpc>
                    <a:spcPct val="100000"/>
                  </a:lnSpc>
                  <a:spcBef>
                    <a:spcPts val="0"/>
                  </a:spcBef>
                  <a:defRPr b="0" sz="2600">
                    <a:latin typeface="Verdana"/>
                    <a:ea typeface="Verdana"/>
                    <a:cs typeface="Verdana"/>
                    <a:sym typeface="Verdana"/>
                  </a:defRPr>
                </a:pPr>
              </a:p>
            </p:txBody>
          </p:sp>
          <p:sp>
            <p:nvSpPr>
              <p:cNvPr id="2638" name="Shape 1432"/>
              <p:cNvSpPr/>
              <p:nvPr/>
            </p:nvSpPr>
            <p:spPr>
              <a:xfrm flipH="1" flipV="1">
                <a:off x="211014" y="307120"/>
                <a:ext cx="227731" cy="2"/>
              </a:xfrm>
              <a:prstGeom prst="line">
                <a:avLst/>
              </a:prstGeom>
              <a:noFill/>
              <a:ln w="50800" cap="flat">
                <a:solidFill>
                  <a:schemeClr val="accent4"/>
                </a:solidFill>
                <a:prstDash val="solid"/>
                <a:miter lim="800000"/>
              </a:ln>
              <a:effectLst/>
            </p:spPr>
            <p:txBody>
              <a:bodyPr wrap="square" lIns="45718" tIns="45718" rIns="45718" bIns="45718" numCol="1" anchor="t">
                <a:noAutofit/>
              </a:bodyPr>
              <a:lstStyle/>
              <a:p>
                <a:pPr>
                  <a:defRPr>
                    <a:solidFill>
                      <a:srgbClr val="FFFFFF"/>
                    </a:solidFill>
                  </a:defRPr>
                </a:pPr>
              </a:p>
            </p:txBody>
          </p:sp>
          <p:sp>
            <p:nvSpPr>
              <p:cNvPr id="2639" name="Shape 1433"/>
              <p:cNvSpPr/>
              <p:nvPr/>
            </p:nvSpPr>
            <p:spPr>
              <a:xfrm flipH="1" flipV="1">
                <a:off x="135803" y="179675"/>
                <a:ext cx="409495" cy="2"/>
              </a:xfrm>
              <a:prstGeom prst="line">
                <a:avLst/>
              </a:prstGeom>
              <a:noFill/>
              <a:ln w="50800" cap="flat">
                <a:solidFill>
                  <a:schemeClr val="accent4"/>
                </a:solidFill>
                <a:prstDash val="solid"/>
                <a:miter lim="800000"/>
              </a:ln>
              <a:effectLst/>
            </p:spPr>
            <p:txBody>
              <a:bodyPr wrap="square" lIns="45718" tIns="45718" rIns="45718" bIns="45718" numCol="1" anchor="t">
                <a:noAutofit/>
              </a:bodyPr>
              <a:lstStyle/>
              <a:p>
                <a:pPr>
                  <a:defRPr>
                    <a:solidFill>
                      <a:srgbClr val="FFFFFF"/>
                    </a:solidFill>
                  </a:defRPr>
                </a:pPr>
              </a:p>
            </p:txBody>
          </p:sp>
          <p:sp>
            <p:nvSpPr>
              <p:cNvPr id="2640" name="Shape 1434"/>
              <p:cNvSpPr/>
              <p:nvPr/>
            </p:nvSpPr>
            <p:spPr>
              <a:xfrm flipH="1">
                <a:off x="135802" y="430387"/>
                <a:ext cx="75214" cy="2"/>
              </a:xfrm>
              <a:prstGeom prst="line">
                <a:avLst/>
              </a:prstGeom>
              <a:noFill/>
              <a:ln w="50800" cap="flat">
                <a:solidFill>
                  <a:schemeClr val="accent4"/>
                </a:solidFill>
                <a:prstDash val="solid"/>
                <a:miter lim="800000"/>
              </a:ln>
              <a:effectLst/>
            </p:spPr>
            <p:txBody>
              <a:bodyPr wrap="square" lIns="45718" tIns="45718" rIns="45718" bIns="45718" numCol="1" anchor="t">
                <a:noAutofit/>
              </a:bodyPr>
              <a:lstStyle/>
              <a:p>
                <a:pPr>
                  <a:defRPr>
                    <a:solidFill>
                      <a:srgbClr val="FFFFFF"/>
                    </a:solidFill>
                  </a:defRPr>
                </a:pPr>
              </a:p>
            </p:txBody>
          </p:sp>
          <p:sp>
            <p:nvSpPr>
              <p:cNvPr id="2641" name="Shape 1435"/>
              <p:cNvSpPr/>
              <p:nvPr/>
            </p:nvSpPr>
            <p:spPr>
              <a:xfrm flipH="1">
                <a:off x="298765" y="430387"/>
                <a:ext cx="246533" cy="2"/>
              </a:xfrm>
              <a:prstGeom prst="line">
                <a:avLst/>
              </a:prstGeom>
              <a:noFill/>
              <a:ln w="50800" cap="flat">
                <a:solidFill>
                  <a:schemeClr val="accent4"/>
                </a:solidFill>
                <a:prstDash val="solid"/>
                <a:miter lim="800000"/>
              </a:ln>
              <a:effectLst/>
            </p:spPr>
            <p:txBody>
              <a:bodyPr wrap="square" lIns="45718" tIns="45718" rIns="45718" bIns="45718" numCol="1" anchor="t">
                <a:noAutofit/>
              </a:bodyPr>
              <a:lstStyle/>
              <a:p>
                <a:pPr>
                  <a:defRPr>
                    <a:solidFill>
                      <a:srgbClr val="FFFFFF"/>
                    </a:solidFill>
                  </a:defRPr>
                </a:pPr>
              </a:p>
            </p:txBody>
          </p:sp>
          <p:sp>
            <p:nvSpPr>
              <p:cNvPr id="2642" name="Shape 1436"/>
              <p:cNvSpPr/>
              <p:nvPr/>
            </p:nvSpPr>
            <p:spPr>
              <a:xfrm>
                <a:off x="135801" y="662294"/>
                <a:ext cx="190122" cy="2"/>
              </a:xfrm>
              <a:prstGeom prst="line">
                <a:avLst/>
              </a:prstGeom>
              <a:noFill/>
              <a:ln w="50800" cap="flat">
                <a:solidFill>
                  <a:schemeClr val="accent4"/>
                </a:solidFill>
                <a:prstDash val="solid"/>
                <a:miter lim="800000"/>
              </a:ln>
              <a:effectLst/>
            </p:spPr>
            <p:txBody>
              <a:bodyPr wrap="square" lIns="45718" tIns="45718" rIns="45718" bIns="45718" numCol="1" anchor="t">
                <a:noAutofit/>
              </a:bodyPr>
              <a:lstStyle/>
              <a:p>
                <a:pPr>
                  <a:defRPr>
                    <a:solidFill>
                      <a:srgbClr val="FFFFFF"/>
                    </a:solidFill>
                  </a:defRPr>
                </a:pPr>
              </a:p>
            </p:txBody>
          </p:sp>
          <p:sp>
            <p:nvSpPr>
              <p:cNvPr id="2643" name="Shape 1437"/>
              <p:cNvSpPr/>
              <p:nvPr/>
            </p:nvSpPr>
            <p:spPr>
              <a:xfrm flipH="1">
                <a:off x="231909" y="545296"/>
                <a:ext cx="313389" cy="2"/>
              </a:xfrm>
              <a:prstGeom prst="line">
                <a:avLst/>
              </a:prstGeom>
              <a:noFill/>
              <a:ln w="50800" cap="flat">
                <a:solidFill>
                  <a:schemeClr val="accent4"/>
                </a:solidFill>
                <a:prstDash val="solid"/>
                <a:miter lim="800000"/>
              </a:ln>
              <a:effectLst/>
            </p:spPr>
            <p:txBody>
              <a:bodyPr wrap="square" lIns="45718" tIns="45718" rIns="45718" bIns="45718" numCol="1" anchor="t">
                <a:noAutofit/>
              </a:bodyPr>
              <a:lstStyle/>
              <a:p>
                <a:pPr>
                  <a:defRPr>
                    <a:solidFill>
                      <a:srgbClr val="FFFFFF"/>
                    </a:solidFill>
                  </a:defRPr>
                </a:pPr>
              </a:p>
            </p:txBody>
          </p:sp>
          <p:sp>
            <p:nvSpPr>
              <p:cNvPr id="2644" name="Shape 1438"/>
              <p:cNvSpPr/>
              <p:nvPr/>
            </p:nvSpPr>
            <p:spPr>
              <a:xfrm flipH="1">
                <a:off x="135803" y="777204"/>
                <a:ext cx="56410" cy="2"/>
              </a:xfrm>
              <a:prstGeom prst="line">
                <a:avLst/>
              </a:prstGeom>
              <a:noFill/>
              <a:ln w="50800" cap="flat">
                <a:solidFill>
                  <a:schemeClr val="accent4"/>
                </a:solidFill>
                <a:prstDash val="solid"/>
                <a:miter lim="800000"/>
              </a:ln>
              <a:effectLst/>
            </p:spPr>
            <p:txBody>
              <a:bodyPr wrap="square" lIns="45718" tIns="45718" rIns="45718" bIns="45718" numCol="1" anchor="t">
                <a:noAutofit/>
              </a:bodyPr>
              <a:lstStyle/>
              <a:p>
                <a:pPr>
                  <a:defRPr>
                    <a:solidFill>
                      <a:srgbClr val="FFFFFF"/>
                    </a:solidFill>
                  </a:defRPr>
                </a:pPr>
              </a:p>
            </p:txBody>
          </p:sp>
          <p:sp>
            <p:nvSpPr>
              <p:cNvPr id="2645" name="Shape 1439"/>
              <p:cNvSpPr/>
              <p:nvPr/>
            </p:nvSpPr>
            <p:spPr>
              <a:xfrm flipH="1">
                <a:off x="282050" y="777204"/>
                <a:ext cx="119088" cy="2"/>
              </a:xfrm>
              <a:prstGeom prst="line">
                <a:avLst/>
              </a:prstGeom>
              <a:noFill/>
              <a:ln w="50800" cap="flat">
                <a:solidFill>
                  <a:schemeClr val="accent4"/>
                </a:solidFill>
                <a:prstDash val="solid"/>
                <a:miter lim="800000"/>
              </a:ln>
              <a:effectLst/>
            </p:spPr>
            <p:txBody>
              <a:bodyPr wrap="square" lIns="45718" tIns="45718" rIns="45718" bIns="45718" numCol="1" anchor="t">
                <a:noAutofit/>
              </a:bodyPr>
              <a:lstStyle/>
              <a:p>
                <a:pPr>
                  <a:defRPr>
                    <a:solidFill>
                      <a:srgbClr val="FFFFFF"/>
                    </a:solidFill>
                  </a:defRPr>
                </a:pPr>
              </a:p>
            </p:txBody>
          </p:sp>
        </p:grpSp>
        <p:grpSp>
          <p:nvGrpSpPr>
            <p:cNvPr id="2652" name="Group 1446"/>
            <p:cNvGrpSpPr/>
            <p:nvPr/>
          </p:nvGrpSpPr>
          <p:grpSpPr>
            <a:xfrm>
              <a:off x="1012350" y="477280"/>
              <a:ext cx="618627" cy="555678"/>
              <a:chOff x="0" y="0"/>
              <a:chExt cx="618625" cy="555677"/>
            </a:xfrm>
          </p:grpSpPr>
          <p:sp>
            <p:nvSpPr>
              <p:cNvPr id="2647" name="Shape 1441"/>
              <p:cNvSpPr/>
              <p:nvPr/>
            </p:nvSpPr>
            <p:spPr>
              <a:xfrm>
                <a:off x="0" y="-1"/>
                <a:ext cx="618627" cy="555679"/>
              </a:xfrm>
              <a:prstGeom prst="rect">
                <a:avLst/>
              </a:prstGeom>
              <a:solidFill>
                <a:srgbClr val="FFFFFF"/>
              </a:solidFill>
              <a:ln w="50800" cap="flat">
                <a:solidFill>
                  <a:schemeClr val="accent4"/>
                </a:solidFill>
                <a:prstDash val="solid"/>
                <a:miter lim="800000"/>
              </a:ln>
              <a:effectLst/>
            </p:spPr>
            <p:txBody>
              <a:bodyPr wrap="square" lIns="121918" tIns="121918" rIns="121918" bIns="121918" numCol="1" anchor="t">
                <a:noAutofit/>
              </a:bodyPr>
              <a:lstStyle/>
              <a:p>
                <a:pPr>
                  <a:lnSpc>
                    <a:spcPct val="100000"/>
                  </a:lnSpc>
                  <a:spcBef>
                    <a:spcPts val="0"/>
                  </a:spcBef>
                  <a:defRPr b="0" sz="2600">
                    <a:latin typeface="Verdana"/>
                    <a:ea typeface="Verdana"/>
                    <a:cs typeface="Verdana"/>
                    <a:sym typeface="Verdana"/>
                  </a:defRPr>
                </a:pPr>
              </a:p>
            </p:txBody>
          </p:sp>
          <p:sp>
            <p:nvSpPr>
              <p:cNvPr id="2648" name="Shape 1442"/>
              <p:cNvSpPr/>
              <p:nvPr/>
            </p:nvSpPr>
            <p:spPr>
              <a:xfrm flipH="1" flipV="1">
                <a:off x="96592" y="158454"/>
                <a:ext cx="431955" cy="2"/>
              </a:xfrm>
              <a:prstGeom prst="line">
                <a:avLst/>
              </a:prstGeom>
              <a:noFill/>
              <a:ln w="50800" cap="flat">
                <a:solidFill>
                  <a:schemeClr val="accent4"/>
                </a:solidFill>
                <a:prstDash val="solid"/>
                <a:bevel/>
              </a:ln>
              <a:effectLst/>
            </p:spPr>
            <p:txBody>
              <a:bodyPr wrap="square" lIns="45718" tIns="45718" rIns="45718" bIns="45718" numCol="1" anchor="t">
                <a:noAutofit/>
              </a:bodyPr>
              <a:lstStyle/>
              <a:p>
                <a:pPr>
                  <a:defRPr>
                    <a:solidFill>
                      <a:srgbClr val="FFFFFF"/>
                    </a:solidFill>
                  </a:defRPr>
                </a:pPr>
              </a:p>
            </p:txBody>
          </p:sp>
          <p:sp>
            <p:nvSpPr>
              <p:cNvPr id="2649" name="Shape 1443"/>
              <p:cNvSpPr/>
              <p:nvPr/>
            </p:nvSpPr>
            <p:spPr>
              <a:xfrm flipH="1" flipV="1">
                <a:off x="96594" y="290861"/>
                <a:ext cx="221402" cy="2"/>
              </a:xfrm>
              <a:prstGeom prst="line">
                <a:avLst/>
              </a:prstGeom>
              <a:noFill/>
              <a:ln w="50800" cap="flat">
                <a:solidFill>
                  <a:schemeClr val="accent4"/>
                </a:solidFill>
                <a:prstDash val="solid"/>
                <a:round/>
              </a:ln>
              <a:effectLst/>
            </p:spPr>
            <p:txBody>
              <a:bodyPr wrap="square" lIns="45718" tIns="45718" rIns="45718" bIns="45718" numCol="1" anchor="t">
                <a:noAutofit/>
              </a:bodyPr>
              <a:lstStyle/>
              <a:p>
                <a:pPr>
                  <a:defRPr>
                    <a:solidFill>
                      <a:srgbClr val="FFFFFF"/>
                    </a:solidFill>
                  </a:defRPr>
                </a:pPr>
              </a:p>
            </p:txBody>
          </p:sp>
          <p:sp>
            <p:nvSpPr>
              <p:cNvPr id="2650" name="Shape 1444"/>
              <p:cNvSpPr/>
              <p:nvPr/>
            </p:nvSpPr>
            <p:spPr>
              <a:xfrm flipH="1">
                <a:off x="406990" y="290861"/>
                <a:ext cx="104191" cy="2"/>
              </a:xfrm>
              <a:prstGeom prst="line">
                <a:avLst/>
              </a:prstGeom>
              <a:noFill/>
              <a:ln w="50800" cap="flat">
                <a:solidFill>
                  <a:schemeClr val="accent4"/>
                </a:solidFill>
                <a:prstDash val="solid"/>
                <a:round/>
              </a:ln>
              <a:effectLst/>
            </p:spPr>
            <p:txBody>
              <a:bodyPr wrap="square" lIns="45718" tIns="45718" rIns="45718" bIns="45718" numCol="1" anchor="t">
                <a:noAutofit/>
              </a:bodyPr>
              <a:lstStyle/>
              <a:p>
                <a:pPr>
                  <a:defRPr>
                    <a:solidFill>
                      <a:srgbClr val="FFFFFF"/>
                    </a:solidFill>
                  </a:defRPr>
                </a:pPr>
              </a:p>
            </p:txBody>
          </p:sp>
          <p:sp>
            <p:nvSpPr>
              <p:cNvPr id="2651" name="Shape 1445"/>
              <p:cNvSpPr/>
              <p:nvPr/>
            </p:nvSpPr>
            <p:spPr>
              <a:xfrm flipH="1">
                <a:off x="96593" y="423269"/>
                <a:ext cx="80314" cy="2"/>
              </a:xfrm>
              <a:prstGeom prst="line">
                <a:avLst/>
              </a:prstGeom>
              <a:noFill/>
              <a:ln w="50800" cap="flat">
                <a:solidFill>
                  <a:schemeClr val="accent4"/>
                </a:solidFill>
                <a:prstDash val="solid"/>
                <a:round/>
              </a:ln>
              <a:effectLst/>
            </p:spPr>
            <p:txBody>
              <a:bodyPr wrap="square" lIns="45718" tIns="45718" rIns="45718" bIns="45718" numCol="1" anchor="t">
                <a:noAutofit/>
              </a:bodyPr>
              <a:lstStyle/>
              <a:p>
                <a:pPr>
                  <a:defRPr>
                    <a:solidFill>
                      <a:srgbClr val="FFFFFF"/>
                    </a:solidFill>
                  </a:defRPr>
                </a:pPr>
              </a:p>
            </p:txBody>
          </p:sp>
        </p:grpSp>
        <p:grpSp>
          <p:nvGrpSpPr>
            <p:cNvPr id="2658" name="Group 1452"/>
            <p:cNvGrpSpPr/>
            <p:nvPr/>
          </p:nvGrpSpPr>
          <p:grpSpPr>
            <a:xfrm>
              <a:off x="1829288" y="478871"/>
              <a:ext cx="611224" cy="552496"/>
              <a:chOff x="0" y="0"/>
              <a:chExt cx="611223" cy="552495"/>
            </a:xfrm>
          </p:grpSpPr>
          <p:sp>
            <p:nvSpPr>
              <p:cNvPr id="2653" name="Shape 1447"/>
              <p:cNvSpPr/>
              <p:nvPr/>
            </p:nvSpPr>
            <p:spPr>
              <a:xfrm>
                <a:off x="-1" y="-1"/>
                <a:ext cx="611224" cy="552496"/>
              </a:xfrm>
              <a:prstGeom prst="rect">
                <a:avLst/>
              </a:prstGeom>
              <a:solidFill>
                <a:srgbClr val="FFFFFF"/>
              </a:solidFill>
              <a:ln w="50800" cap="flat">
                <a:solidFill>
                  <a:schemeClr val="accent4"/>
                </a:solidFill>
                <a:prstDash val="solid"/>
                <a:miter lim="800000"/>
              </a:ln>
              <a:effectLst/>
            </p:spPr>
            <p:txBody>
              <a:bodyPr wrap="square" lIns="121918" tIns="121918" rIns="121918" bIns="121918" numCol="1" anchor="t">
                <a:noAutofit/>
              </a:bodyPr>
              <a:lstStyle/>
              <a:p>
                <a:pPr>
                  <a:lnSpc>
                    <a:spcPct val="100000"/>
                  </a:lnSpc>
                  <a:spcBef>
                    <a:spcPts val="0"/>
                  </a:spcBef>
                  <a:defRPr b="0" sz="2600">
                    <a:latin typeface="Verdana"/>
                    <a:ea typeface="Verdana"/>
                    <a:cs typeface="Verdana"/>
                    <a:sym typeface="Verdana"/>
                  </a:defRPr>
                </a:pPr>
              </a:p>
            </p:txBody>
          </p:sp>
          <p:sp>
            <p:nvSpPr>
              <p:cNvPr id="2654" name="Shape 1448"/>
              <p:cNvSpPr/>
              <p:nvPr/>
            </p:nvSpPr>
            <p:spPr>
              <a:xfrm flipH="1" flipV="1">
                <a:off x="89633" y="160959"/>
                <a:ext cx="432859" cy="2"/>
              </a:xfrm>
              <a:prstGeom prst="line">
                <a:avLst/>
              </a:prstGeom>
              <a:noFill/>
              <a:ln w="50800" cap="flat">
                <a:solidFill>
                  <a:schemeClr val="accent4"/>
                </a:solidFill>
                <a:prstDash val="solid"/>
                <a:round/>
              </a:ln>
              <a:effectLst/>
            </p:spPr>
            <p:txBody>
              <a:bodyPr wrap="square" lIns="45718" tIns="45718" rIns="45718" bIns="45718" numCol="1" anchor="t">
                <a:noAutofit/>
              </a:bodyPr>
              <a:lstStyle/>
              <a:p>
                <a:pPr>
                  <a:defRPr>
                    <a:solidFill>
                      <a:srgbClr val="FFFFFF"/>
                    </a:solidFill>
                  </a:defRPr>
                </a:pPr>
              </a:p>
            </p:txBody>
          </p:sp>
          <p:sp>
            <p:nvSpPr>
              <p:cNvPr id="2655" name="Shape 1449"/>
              <p:cNvSpPr/>
              <p:nvPr/>
            </p:nvSpPr>
            <p:spPr>
              <a:xfrm flipH="1" flipV="1">
                <a:off x="274526" y="294734"/>
                <a:ext cx="247966" cy="2"/>
              </a:xfrm>
              <a:prstGeom prst="line">
                <a:avLst/>
              </a:prstGeom>
              <a:noFill/>
              <a:ln w="50800" cap="flat">
                <a:solidFill>
                  <a:schemeClr val="accent4"/>
                </a:solidFill>
                <a:prstDash val="solid"/>
                <a:round/>
              </a:ln>
              <a:effectLst/>
            </p:spPr>
            <p:txBody>
              <a:bodyPr wrap="square" lIns="45718" tIns="45718" rIns="45718" bIns="45718" numCol="1" anchor="t">
                <a:noAutofit/>
              </a:bodyPr>
              <a:lstStyle/>
              <a:p>
                <a:pPr>
                  <a:defRPr>
                    <a:solidFill>
                      <a:srgbClr val="FFFFFF"/>
                    </a:solidFill>
                  </a:defRPr>
                </a:pPr>
              </a:p>
            </p:txBody>
          </p:sp>
          <p:sp>
            <p:nvSpPr>
              <p:cNvPr id="2656" name="Shape 1450"/>
              <p:cNvSpPr/>
              <p:nvPr/>
            </p:nvSpPr>
            <p:spPr>
              <a:xfrm flipH="1">
                <a:off x="274526" y="420894"/>
                <a:ext cx="247966" cy="2"/>
              </a:xfrm>
              <a:prstGeom prst="line">
                <a:avLst/>
              </a:prstGeom>
              <a:noFill/>
              <a:ln w="50800" cap="flat">
                <a:solidFill>
                  <a:schemeClr val="accent4"/>
                </a:solidFill>
                <a:prstDash val="solid"/>
                <a:round/>
              </a:ln>
              <a:effectLst/>
            </p:spPr>
            <p:txBody>
              <a:bodyPr wrap="square" lIns="45718" tIns="45718" rIns="45718" bIns="45718" numCol="1" anchor="t">
                <a:noAutofit/>
              </a:bodyPr>
              <a:lstStyle/>
              <a:p>
                <a:pPr>
                  <a:defRPr>
                    <a:solidFill>
                      <a:srgbClr val="FFFFFF"/>
                    </a:solidFill>
                  </a:defRPr>
                </a:pPr>
              </a:p>
            </p:txBody>
          </p:sp>
          <p:sp>
            <p:nvSpPr>
              <p:cNvPr id="2657" name="Shape 1451"/>
              <p:cNvSpPr/>
              <p:nvPr/>
            </p:nvSpPr>
            <p:spPr>
              <a:xfrm flipH="1">
                <a:off x="89632" y="420894"/>
                <a:ext cx="80483" cy="2"/>
              </a:xfrm>
              <a:prstGeom prst="line">
                <a:avLst/>
              </a:prstGeom>
              <a:noFill/>
              <a:ln w="50800" cap="flat">
                <a:solidFill>
                  <a:schemeClr val="accent4"/>
                </a:solidFill>
                <a:prstDash val="solid"/>
                <a:round/>
              </a:ln>
              <a:effectLst/>
            </p:spPr>
            <p:txBody>
              <a:bodyPr wrap="square" lIns="45718" tIns="45718" rIns="45718" bIns="45718" numCol="1" anchor="t">
                <a:noAutofit/>
              </a:bodyPr>
              <a:lstStyle/>
              <a:p>
                <a:pPr>
                  <a:defRPr>
                    <a:solidFill>
                      <a:srgbClr val="FFFFFF"/>
                    </a:solidFill>
                  </a:defRPr>
                </a:pPr>
              </a:p>
            </p:txBody>
          </p:sp>
        </p:grpSp>
      </p:grpSp>
      <p:sp>
        <p:nvSpPr>
          <p:cNvPr id="2660" name="Shape 1454"/>
          <p:cNvSpPr/>
          <p:nvPr/>
        </p:nvSpPr>
        <p:spPr>
          <a:xfrm>
            <a:off x="3044854" y="8504236"/>
            <a:ext cx="7065569" cy="2"/>
          </a:xfrm>
          <a:prstGeom prst="line">
            <a:avLst/>
          </a:prstGeom>
          <a:ln w="63500">
            <a:solidFill>
              <a:schemeClr val="accent3"/>
            </a:solidFill>
            <a:miter/>
          </a:ln>
        </p:spPr>
        <p:txBody>
          <a:bodyPr lIns="45718" tIns="45718" rIns="45718" bIns="45718"/>
          <a:lstStyle/>
          <a:p>
            <a:pPr>
              <a:defRPr>
                <a:solidFill>
                  <a:srgbClr val="FFFFFF"/>
                </a:solidFill>
              </a:defRPr>
            </a:pPr>
          </a:p>
        </p:txBody>
      </p:sp>
      <p:sp>
        <p:nvSpPr>
          <p:cNvPr id="2661" name="Shape 1455"/>
          <p:cNvSpPr/>
          <p:nvPr/>
        </p:nvSpPr>
        <p:spPr>
          <a:xfrm flipV="1">
            <a:off x="10064519" y="8527615"/>
            <a:ext cx="2" cy="1784531"/>
          </a:xfrm>
          <a:prstGeom prst="line">
            <a:avLst/>
          </a:prstGeom>
          <a:ln w="63500">
            <a:solidFill>
              <a:schemeClr val="accent3"/>
            </a:solidFill>
            <a:miter/>
          </a:ln>
        </p:spPr>
        <p:txBody>
          <a:bodyPr lIns="45718" tIns="45718" rIns="45718" bIns="45718"/>
          <a:lstStyle/>
          <a:p>
            <a:pPr>
              <a:defRPr>
                <a:solidFill>
                  <a:srgbClr val="FFFFFF"/>
                </a:solidFill>
              </a:defRPr>
            </a:pPr>
          </a:p>
        </p:txBody>
      </p:sp>
      <p:sp>
        <p:nvSpPr>
          <p:cNvPr id="2662" name="Shape 1456"/>
          <p:cNvSpPr txBox="1"/>
          <p:nvPr/>
        </p:nvSpPr>
        <p:spPr>
          <a:xfrm>
            <a:off x="6955825" y="11867691"/>
            <a:ext cx="4894742" cy="523239"/>
          </a:xfrm>
          <a:prstGeom prst="rect">
            <a:avLst/>
          </a:prstGeom>
          <a:ln w="12700">
            <a:miter lim="400000"/>
          </a:ln>
          <a:extLst>
            <a:ext uri="{C572A759-6A51-4108-AA02-DFA0A04FC94B}">
              <ma14:wrappingTextBoxFlag xmlns:ma14="http://schemas.microsoft.com/office/mac/drawingml/2011/main" val="1"/>
            </a:ext>
          </a:extLst>
        </p:spPr>
        <p:txBody>
          <a:bodyPr lIns="121918" tIns="121918" rIns="121918" bIns="121918" anchor="b">
            <a:spAutoFit/>
          </a:bodyPr>
          <a:lstStyle>
            <a:lvl1pPr algn="ctr">
              <a:lnSpc>
                <a:spcPct val="150000"/>
              </a:lnSpc>
              <a:spcBef>
                <a:spcPts val="0"/>
              </a:spcBef>
              <a:defRPr cap="all" sz="1800">
                <a:solidFill>
                  <a:srgbClr val="44546A"/>
                </a:solidFill>
                <a:latin typeface="Verdana"/>
                <a:ea typeface="Verdana"/>
                <a:cs typeface="Verdana"/>
                <a:sym typeface="Verdana"/>
              </a:defRPr>
            </a:lvl1pPr>
          </a:lstStyle>
          <a:p>
            <a:pPr/>
            <a:r>
              <a:t>Terraform Configuration </a:t>
            </a:r>
          </a:p>
        </p:txBody>
      </p:sp>
      <p:pic>
        <p:nvPicPr>
          <p:cNvPr id="2663" name="pasted-image.tiff" descr="pasted-image.tiff"/>
          <p:cNvPicPr>
            <a:picLocks noChangeAspect="1"/>
          </p:cNvPicPr>
          <p:nvPr/>
        </p:nvPicPr>
        <p:blipFill>
          <a:blip r:embed="rId3">
            <a:extLst/>
          </a:blip>
          <a:stretch>
            <a:fillRect/>
          </a:stretch>
        </p:blipFill>
        <p:spPr>
          <a:xfrm>
            <a:off x="3721329" y="6807483"/>
            <a:ext cx="6032134" cy="3393507"/>
          </a:xfrm>
          <a:prstGeom prst="rect">
            <a:avLst/>
          </a:prstGeom>
          <a:ln w="12700">
            <a:miter lim="400000"/>
          </a:ln>
        </p:spPr>
      </p:pic>
      <p:grpSp>
        <p:nvGrpSpPr>
          <p:cNvPr id="2666" name="Shape 1458"/>
          <p:cNvGrpSpPr/>
          <p:nvPr/>
        </p:nvGrpSpPr>
        <p:grpSpPr>
          <a:xfrm>
            <a:off x="8772953" y="10118800"/>
            <a:ext cx="2557733" cy="1019647"/>
            <a:chOff x="0" y="0"/>
            <a:chExt cx="2557732" cy="1019645"/>
          </a:xfrm>
        </p:grpSpPr>
        <p:sp>
          <p:nvSpPr>
            <p:cNvPr id="2664" name="Rectangle"/>
            <p:cNvSpPr/>
            <p:nvPr/>
          </p:nvSpPr>
          <p:spPr>
            <a:xfrm>
              <a:off x="-1" y="0"/>
              <a:ext cx="2557734" cy="1019646"/>
            </a:xfrm>
            <a:prstGeom prst="rect">
              <a:avLst/>
            </a:prstGeom>
            <a:solidFill>
              <a:schemeClr val="accent4"/>
            </a:solidFill>
            <a:ln w="12700" cap="flat">
              <a:noFill/>
              <a:miter lim="400000"/>
            </a:ln>
            <a:effectLst>
              <a:outerShdw sx="100000" sy="100000" kx="0" ky="0" algn="b" rotWithShape="0" blurRad="38100" dist="25400" dir="5400000">
                <a:srgbClr val="000000">
                  <a:alpha val="50000"/>
                </a:srgbClr>
              </a:outerShdw>
            </a:effectLst>
          </p:spPr>
          <p:txBody>
            <a:bodyPr wrap="square" lIns="121918" tIns="121918" rIns="121918" bIns="121918" numCol="1" anchor="ctr">
              <a:noAutofit/>
            </a:bodyPr>
            <a:lstStyle/>
            <a:p>
              <a:pPr algn="ctr" defTabSz="825500">
                <a:lnSpc>
                  <a:spcPct val="100000"/>
                </a:lnSpc>
                <a:spcBef>
                  <a:spcPts val="0"/>
                </a:spcBef>
                <a:defRPr b="0" sz="3700">
                  <a:solidFill>
                    <a:srgbClr val="FFFFFF"/>
                  </a:solidFill>
                  <a:latin typeface="Klavika Basic"/>
                  <a:ea typeface="Klavika Basic"/>
                  <a:cs typeface="Klavika Basic"/>
                  <a:sym typeface="Klavika Basic"/>
                </a:defRPr>
              </a:pPr>
            </a:p>
          </p:txBody>
        </p:sp>
        <p:sp>
          <p:nvSpPr>
            <p:cNvPr id="2665" name="Core"/>
            <p:cNvSpPr txBox="1"/>
            <p:nvPr/>
          </p:nvSpPr>
          <p:spPr>
            <a:xfrm>
              <a:off x="-1" y="179623"/>
              <a:ext cx="2557734" cy="6604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lgn="ctr" defTabSz="825500">
                <a:lnSpc>
                  <a:spcPct val="100000"/>
                </a:lnSpc>
                <a:spcBef>
                  <a:spcPts val="0"/>
                </a:spcBef>
                <a:defRPr b="0" sz="3700">
                  <a:solidFill>
                    <a:srgbClr val="FFFFFF"/>
                  </a:solidFill>
                  <a:latin typeface="Klavika Basic"/>
                  <a:ea typeface="Klavika Basic"/>
                  <a:cs typeface="Klavika Basic"/>
                  <a:sym typeface="Klavika Basic"/>
                </a:defRPr>
              </a:lvl1pPr>
            </a:lstStyle>
            <a:p>
              <a:pPr/>
              <a:r>
                <a:t>Core</a:t>
              </a:r>
            </a:p>
          </p:txBody>
        </p:sp>
      </p:grpSp>
      <p:sp>
        <p:nvSpPr>
          <p:cNvPr id="2667" name="Shape 1459"/>
          <p:cNvSpPr txBox="1"/>
          <p:nvPr/>
        </p:nvSpPr>
        <p:spPr>
          <a:xfrm>
            <a:off x="4069574" y="9368904"/>
            <a:ext cx="4725401" cy="523239"/>
          </a:xfrm>
          <a:prstGeom prst="rect">
            <a:avLst/>
          </a:prstGeom>
          <a:ln w="12700">
            <a:miter lim="400000"/>
          </a:ln>
          <a:extLst>
            <a:ext uri="{C572A759-6A51-4108-AA02-DFA0A04FC94B}">
              <ma14:wrappingTextBoxFlag xmlns:ma14="http://schemas.microsoft.com/office/mac/drawingml/2011/main" val="1"/>
            </a:ext>
          </a:extLst>
        </p:spPr>
        <p:txBody>
          <a:bodyPr lIns="121918" tIns="121918" rIns="121918" bIns="121918" anchor="b">
            <a:spAutoFit/>
          </a:bodyPr>
          <a:lstStyle>
            <a:lvl1pPr algn="ctr">
              <a:lnSpc>
                <a:spcPct val="150000"/>
              </a:lnSpc>
              <a:spcBef>
                <a:spcPts val="0"/>
              </a:spcBef>
              <a:defRPr cap="all" sz="1800">
                <a:solidFill>
                  <a:srgbClr val="44546A"/>
                </a:solidFill>
                <a:latin typeface="Verdana"/>
                <a:ea typeface="Verdana"/>
                <a:cs typeface="Verdana"/>
                <a:sym typeface="Verdana"/>
              </a:defRPr>
            </a:lvl1pPr>
          </a:lstStyle>
          <a:p>
            <a:pPr/>
            <a:r>
              <a:t>TFE Workspace Management</a:t>
            </a:r>
          </a:p>
        </p:txBody>
      </p:sp>
      <p:sp>
        <p:nvSpPr>
          <p:cNvPr id="2668" name="Shape 1460"/>
          <p:cNvSpPr txBox="1"/>
          <p:nvPr/>
        </p:nvSpPr>
        <p:spPr>
          <a:xfrm>
            <a:off x="1259404" y="9972757"/>
            <a:ext cx="2557733" cy="1007533"/>
          </a:xfrm>
          <a:prstGeom prst="rect">
            <a:avLst/>
          </a:prstGeom>
          <a:ln w="12700">
            <a:miter lim="400000"/>
          </a:ln>
          <a:extLst>
            <a:ext uri="{C572A759-6A51-4108-AA02-DFA0A04FC94B}">
              <ma14:wrappingTextBoxFlag xmlns:ma14="http://schemas.microsoft.com/office/mac/drawingml/2011/main" val="1"/>
            </a:ext>
          </a:extLst>
        </p:spPr>
        <p:txBody>
          <a:bodyPr lIns="135466" tIns="135466" rIns="135466" bIns="135466" anchor="ctr">
            <a:spAutoFit/>
          </a:bodyPr>
          <a:lstStyle>
            <a:lvl1pPr>
              <a:lnSpc>
                <a:spcPct val="100000"/>
              </a:lnSpc>
              <a:spcBef>
                <a:spcPts val="0"/>
              </a:spcBef>
              <a:defRPr sz="2400">
                <a:solidFill>
                  <a:schemeClr val="accent1"/>
                </a:solidFill>
                <a:latin typeface="Tahoma"/>
                <a:ea typeface="Tahoma"/>
                <a:cs typeface="Tahoma"/>
                <a:sym typeface="Tahoma"/>
              </a:defRPr>
            </a:lvl1pPr>
          </a:lstStyle>
          <a:p>
            <a:pPr/>
            <a:r>
              <a:t>TEAM OF OPERATORS</a:t>
            </a:r>
          </a:p>
        </p:txBody>
      </p:sp>
      <p:sp>
        <p:nvSpPr>
          <p:cNvPr id="2669" name="Shape 1461"/>
          <p:cNvSpPr txBox="1"/>
          <p:nvPr/>
        </p:nvSpPr>
        <p:spPr>
          <a:xfrm>
            <a:off x="2268094" y="3533723"/>
            <a:ext cx="5676160" cy="690033"/>
          </a:xfrm>
          <a:prstGeom prst="rect">
            <a:avLst/>
          </a:prstGeom>
          <a:ln w="12700">
            <a:miter lim="400000"/>
          </a:ln>
          <a:extLst>
            <a:ext uri="{C572A759-6A51-4108-AA02-DFA0A04FC94B}">
              <ma14:wrappingTextBoxFlag xmlns:ma14="http://schemas.microsoft.com/office/mac/drawingml/2011/main" val="1"/>
            </a:ext>
          </a:extLst>
        </p:spPr>
        <p:txBody>
          <a:bodyPr lIns="135466" tIns="135466" rIns="135466" bIns="135466" anchor="ctr">
            <a:spAutoFit/>
          </a:bodyPr>
          <a:lstStyle>
            <a:lvl1pPr algn="ctr">
              <a:lnSpc>
                <a:spcPct val="100000"/>
              </a:lnSpc>
              <a:spcBef>
                <a:spcPts val="0"/>
              </a:spcBef>
              <a:defRPr sz="2700">
                <a:solidFill>
                  <a:schemeClr val="accent1">
                    <a:lumOff val="11519"/>
                  </a:schemeClr>
                </a:solidFill>
                <a:latin typeface="Tahoma"/>
                <a:ea typeface="Tahoma"/>
                <a:cs typeface="Tahoma"/>
                <a:sym typeface="Tahoma"/>
              </a:defRPr>
            </a:lvl1pPr>
          </a:lstStyle>
          <a:p>
            <a:pPr/>
            <a:r>
              <a:t>INFRASTRUCTURE AS CODE</a:t>
            </a:r>
          </a:p>
        </p:txBody>
      </p:sp>
      <p:grpSp>
        <p:nvGrpSpPr>
          <p:cNvPr id="2680" name="Group 1472"/>
          <p:cNvGrpSpPr/>
          <p:nvPr/>
        </p:nvGrpSpPr>
        <p:grpSpPr>
          <a:xfrm>
            <a:off x="3966469" y="4820532"/>
            <a:ext cx="4428311" cy="786685"/>
            <a:chOff x="0" y="0"/>
            <a:chExt cx="4428310" cy="786683"/>
          </a:xfrm>
        </p:grpSpPr>
        <p:sp>
          <p:nvSpPr>
            <p:cNvPr id="2670" name="Shape 1462"/>
            <p:cNvSpPr/>
            <p:nvPr/>
          </p:nvSpPr>
          <p:spPr>
            <a:xfrm>
              <a:off x="1117806" y="0"/>
              <a:ext cx="387917" cy="38741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8" tIns="121918" rIns="121918" bIns="121918" numCol="1" anchor="ctr">
              <a:noAutofit/>
            </a:bodyPr>
            <a:lstStyle/>
            <a:p>
              <a:pPr defTabSz="1219200">
                <a:lnSpc>
                  <a:spcPct val="100000"/>
                </a:lnSpc>
                <a:spcBef>
                  <a:spcPts val="0"/>
                </a:spcBef>
                <a:defRPr b="0">
                  <a:solidFill>
                    <a:srgbClr val="FFFFFF"/>
                  </a:solidFill>
                  <a:latin typeface="Arial"/>
                  <a:ea typeface="Arial"/>
                  <a:cs typeface="Arial"/>
                  <a:sym typeface="Arial"/>
                </a:defRPr>
              </a:pPr>
            </a:p>
          </p:txBody>
        </p:sp>
        <p:sp>
          <p:nvSpPr>
            <p:cNvPr id="2671" name="Shape 1463"/>
            <p:cNvSpPr/>
            <p:nvPr/>
          </p:nvSpPr>
          <p:spPr>
            <a:xfrm>
              <a:off x="968552" y="399270"/>
              <a:ext cx="681099" cy="38741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8" tIns="121918" rIns="121918" bIns="121918" numCol="1" anchor="t">
              <a:noAutofit/>
            </a:bodyPr>
            <a:lstStyle/>
            <a:p>
              <a:pPr defTabSz="1219200">
                <a:lnSpc>
                  <a:spcPct val="100000"/>
                </a:lnSpc>
                <a:spcBef>
                  <a:spcPts val="0"/>
                </a:spcBef>
                <a:defRPr b="0">
                  <a:solidFill>
                    <a:srgbClr val="FFFFFF"/>
                  </a:solidFill>
                  <a:latin typeface="Arial"/>
                  <a:ea typeface="Arial"/>
                  <a:cs typeface="Arial"/>
                  <a:sym typeface="Arial"/>
                </a:defRPr>
              </a:pPr>
            </a:p>
          </p:txBody>
        </p:sp>
        <p:sp>
          <p:nvSpPr>
            <p:cNvPr id="2672" name="Shape 1464"/>
            <p:cNvSpPr/>
            <p:nvPr/>
          </p:nvSpPr>
          <p:spPr>
            <a:xfrm>
              <a:off x="3896465" y="0"/>
              <a:ext cx="387918" cy="38741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8" tIns="121918" rIns="121918" bIns="121918" numCol="1" anchor="ctr">
              <a:noAutofit/>
            </a:bodyPr>
            <a:lstStyle/>
            <a:p>
              <a:pPr defTabSz="1219200">
                <a:lnSpc>
                  <a:spcPct val="100000"/>
                </a:lnSpc>
                <a:spcBef>
                  <a:spcPts val="0"/>
                </a:spcBef>
                <a:defRPr b="0">
                  <a:solidFill>
                    <a:srgbClr val="FFFFFF"/>
                  </a:solidFill>
                  <a:latin typeface="Arial"/>
                  <a:ea typeface="Arial"/>
                  <a:cs typeface="Arial"/>
                  <a:sym typeface="Arial"/>
                </a:defRPr>
              </a:pPr>
            </a:p>
          </p:txBody>
        </p:sp>
        <p:sp>
          <p:nvSpPr>
            <p:cNvPr id="2673" name="Shape 1465"/>
            <p:cNvSpPr/>
            <p:nvPr/>
          </p:nvSpPr>
          <p:spPr>
            <a:xfrm>
              <a:off x="3747211" y="399269"/>
              <a:ext cx="681100" cy="38741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8" tIns="121918" rIns="121918" bIns="121918" numCol="1" anchor="t">
              <a:noAutofit/>
            </a:bodyPr>
            <a:lstStyle/>
            <a:p>
              <a:pPr defTabSz="1219200">
                <a:lnSpc>
                  <a:spcPct val="100000"/>
                </a:lnSpc>
                <a:spcBef>
                  <a:spcPts val="0"/>
                </a:spcBef>
                <a:defRPr b="0">
                  <a:solidFill>
                    <a:srgbClr val="FFFFFF"/>
                  </a:solidFill>
                  <a:latin typeface="Arial"/>
                  <a:ea typeface="Arial"/>
                  <a:cs typeface="Arial"/>
                  <a:sym typeface="Arial"/>
                </a:defRPr>
              </a:pPr>
            </a:p>
          </p:txBody>
        </p:sp>
        <p:sp>
          <p:nvSpPr>
            <p:cNvPr id="2674" name="Shape 1466"/>
            <p:cNvSpPr/>
            <p:nvPr/>
          </p:nvSpPr>
          <p:spPr>
            <a:xfrm>
              <a:off x="149253" y="0"/>
              <a:ext cx="387918" cy="38741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8" tIns="121918" rIns="121918" bIns="121918" numCol="1" anchor="ctr">
              <a:noAutofit/>
            </a:bodyPr>
            <a:lstStyle/>
            <a:p>
              <a:pPr defTabSz="1219200">
                <a:lnSpc>
                  <a:spcPct val="100000"/>
                </a:lnSpc>
                <a:spcBef>
                  <a:spcPts val="0"/>
                </a:spcBef>
                <a:defRPr b="0">
                  <a:solidFill>
                    <a:srgbClr val="FFFFFF"/>
                  </a:solidFill>
                  <a:latin typeface="Arial"/>
                  <a:ea typeface="Arial"/>
                  <a:cs typeface="Arial"/>
                  <a:sym typeface="Arial"/>
                </a:defRPr>
              </a:pPr>
            </a:p>
          </p:txBody>
        </p:sp>
        <p:sp>
          <p:nvSpPr>
            <p:cNvPr id="2675" name="Shape 1467"/>
            <p:cNvSpPr/>
            <p:nvPr/>
          </p:nvSpPr>
          <p:spPr>
            <a:xfrm>
              <a:off x="0" y="399270"/>
              <a:ext cx="681098" cy="38741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8" tIns="121918" rIns="121918" bIns="121918" numCol="1" anchor="t">
              <a:noAutofit/>
            </a:bodyPr>
            <a:lstStyle/>
            <a:p>
              <a:pPr defTabSz="1219200">
                <a:lnSpc>
                  <a:spcPct val="100000"/>
                </a:lnSpc>
                <a:spcBef>
                  <a:spcPts val="0"/>
                </a:spcBef>
                <a:defRPr b="0">
                  <a:solidFill>
                    <a:srgbClr val="FFFFFF"/>
                  </a:solidFill>
                  <a:latin typeface="Arial"/>
                  <a:ea typeface="Arial"/>
                  <a:cs typeface="Arial"/>
                  <a:sym typeface="Arial"/>
                </a:defRPr>
              </a:pPr>
            </a:p>
          </p:txBody>
        </p:sp>
        <p:sp>
          <p:nvSpPr>
            <p:cNvPr id="2676" name="Shape 1468"/>
            <p:cNvSpPr/>
            <p:nvPr/>
          </p:nvSpPr>
          <p:spPr>
            <a:xfrm>
              <a:off x="3054912" y="0"/>
              <a:ext cx="387917" cy="38741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8" tIns="121918" rIns="121918" bIns="121918" numCol="1" anchor="ctr">
              <a:noAutofit/>
            </a:bodyPr>
            <a:lstStyle/>
            <a:p>
              <a:pPr defTabSz="1219200">
                <a:lnSpc>
                  <a:spcPct val="100000"/>
                </a:lnSpc>
                <a:spcBef>
                  <a:spcPts val="0"/>
                </a:spcBef>
                <a:defRPr b="0">
                  <a:solidFill>
                    <a:srgbClr val="FFFFFF"/>
                  </a:solidFill>
                  <a:latin typeface="Arial"/>
                  <a:ea typeface="Arial"/>
                  <a:cs typeface="Arial"/>
                  <a:sym typeface="Arial"/>
                </a:defRPr>
              </a:pPr>
            </a:p>
          </p:txBody>
        </p:sp>
        <p:sp>
          <p:nvSpPr>
            <p:cNvPr id="2677" name="Shape 1469"/>
            <p:cNvSpPr/>
            <p:nvPr/>
          </p:nvSpPr>
          <p:spPr>
            <a:xfrm>
              <a:off x="2905658" y="399269"/>
              <a:ext cx="681099" cy="38741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8" tIns="121918" rIns="121918" bIns="121918" numCol="1" anchor="t">
              <a:noAutofit/>
            </a:bodyPr>
            <a:lstStyle/>
            <a:p>
              <a:pPr defTabSz="1219200">
                <a:lnSpc>
                  <a:spcPct val="100000"/>
                </a:lnSpc>
                <a:spcBef>
                  <a:spcPts val="0"/>
                </a:spcBef>
                <a:defRPr b="0">
                  <a:solidFill>
                    <a:srgbClr val="FFFFFF"/>
                  </a:solidFill>
                  <a:latin typeface="Arial"/>
                  <a:ea typeface="Arial"/>
                  <a:cs typeface="Arial"/>
                  <a:sym typeface="Arial"/>
                </a:defRPr>
              </a:pPr>
            </a:p>
          </p:txBody>
        </p:sp>
        <p:sp>
          <p:nvSpPr>
            <p:cNvPr id="2678" name="Shape 1470"/>
            <p:cNvSpPr/>
            <p:nvPr/>
          </p:nvSpPr>
          <p:spPr>
            <a:xfrm>
              <a:off x="2086360" y="0"/>
              <a:ext cx="387917" cy="38741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8" tIns="121918" rIns="121918" bIns="121918" numCol="1" anchor="ctr">
              <a:noAutofit/>
            </a:bodyPr>
            <a:lstStyle/>
            <a:p>
              <a:pPr defTabSz="1219200">
                <a:lnSpc>
                  <a:spcPct val="100000"/>
                </a:lnSpc>
                <a:spcBef>
                  <a:spcPts val="0"/>
                </a:spcBef>
                <a:defRPr b="0">
                  <a:solidFill>
                    <a:srgbClr val="FFFFFF"/>
                  </a:solidFill>
                  <a:latin typeface="Arial"/>
                  <a:ea typeface="Arial"/>
                  <a:cs typeface="Arial"/>
                  <a:sym typeface="Arial"/>
                </a:defRPr>
              </a:pPr>
            </a:p>
          </p:txBody>
        </p:sp>
        <p:sp>
          <p:nvSpPr>
            <p:cNvPr id="2679" name="Shape 1471"/>
            <p:cNvSpPr/>
            <p:nvPr/>
          </p:nvSpPr>
          <p:spPr>
            <a:xfrm>
              <a:off x="1937105" y="399269"/>
              <a:ext cx="681100" cy="38741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8" tIns="121918" rIns="121918" bIns="121918" numCol="1" anchor="t">
              <a:noAutofit/>
            </a:bodyPr>
            <a:lstStyle/>
            <a:p>
              <a:pPr defTabSz="1219200">
                <a:lnSpc>
                  <a:spcPct val="100000"/>
                </a:lnSpc>
                <a:spcBef>
                  <a:spcPts val="0"/>
                </a:spcBef>
                <a:defRPr b="0">
                  <a:solidFill>
                    <a:srgbClr val="FFFFFF"/>
                  </a:solidFill>
                  <a:latin typeface="Arial"/>
                  <a:ea typeface="Arial"/>
                  <a:cs typeface="Arial"/>
                  <a:sym typeface="Arial"/>
                </a:defRPr>
              </a:pPr>
            </a:p>
          </p:txBody>
        </p:sp>
      </p:grpSp>
      <p:sp>
        <p:nvSpPr>
          <p:cNvPr id="2681" name="Shape 1473"/>
          <p:cNvSpPr txBox="1"/>
          <p:nvPr/>
        </p:nvSpPr>
        <p:spPr>
          <a:xfrm>
            <a:off x="1454476" y="4710107"/>
            <a:ext cx="2557733" cy="1007533"/>
          </a:xfrm>
          <a:prstGeom prst="rect">
            <a:avLst/>
          </a:prstGeom>
          <a:ln w="12700">
            <a:miter lim="400000"/>
          </a:ln>
          <a:extLst>
            <a:ext uri="{C572A759-6A51-4108-AA02-DFA0A04FC94B}">
              <ma14:wrappingTextBoxFlag xmlns:ma14="http://schemas.microsoft.com/office/mac/drawingml/2011/main" val="1"/>
            </a:ext>
          </a:extLst>
        </p:spPr>
        <p:txBody>
          <a:bodyPr lIns="135466" tIns="135466" rIns="135466" bIns="135466" anchor="ctr">
            <a:spAutoFit/>
          </a:bodyPr>
          <a:lstStyle>
            <a:lvl1pPr>
              <a:lnSpc>
                <a:spcPct val="100000"/>
              </a:lnSpc>
              <a:spcBef>
                <a:spcPts val="0"/>
              </a:spcBef>
              <a:defRPr sz="2400">
                <a:latin typeface="Tahoma"/>
                <a:ea typeface="Tahoma"/>
                <a:cs typeface="Tahoma"/>
                <a:sym typeface="Tahoma"/>
              </a:defRPr>
            </a:lvl1pPr>
          </a:lstStyle>
          <a:p>
            <a:pPr/>
            <a:r>
              <a:t>TEAMS OF DEVELOPERS</a:t>
            </a:r>
          </a:p>
        </p:txBody>
      </p:sp>
      <p:sp>
        <p:nvSpPr>
          <p:cNvPr id="2682" name="Shape 1474"/>
          <p:cNvSpPr/>
          <p:nvPr/>
        </p:nvSpPr>
        <p:spPr>
          <a:xfrm>
            <a:off x="4097944" y="6033141"/>
            <a:ext cx="4165358" cy="2"/>
          </a:xfrm>
          <a:prstGeom prst="line">
            <a:avLst/>
          </a:prstGeom>
          <a:ln w="63500">
            <a:solidFill>
              <a:srgbClr val="000000"/>
            </a:solidFill>
            <a:miter/>
            <a:headEnd type="oval"/>
            <a:tailEnd type="oval"/>
          </a:ln>
        </p:spPr>
        <p:txBody>
          <a:bodyPr lIns="45718" tIns="45718" rIns="45718" bIns="45718"/>
          <a:lstStyle/>
          <a:p>
            <a:pPr>
              <a:defRPr>
                <a:solidFill>
                  <a:srgbClr val="FFFFFF"/>
                </a:solidFill>
              </a:defRPr>
            </a:pPr>
          </a:p>
        </p:txBody>
      </p:sp>
      <p:grpSp>
        <p:nvGrpSpPr>
          <p:cNvPr id="2689" name="Group 1481"/>
          <p:cNvGrpSpPr/>
          <p:nvPr/>
        </p:nvGrpSpPr>
        <p:grpSpPr>
          <a:xfrm>
            <a:off x="5545623" y="10513814"/>
            <a:ext cx="1270003" cy="1270003"/>
            <a:chOff x="0" y="0"/>
            <a:chExt cx="1270002" cy="1270002"/>
          </a:xfrm>
        </p:grpSpPr>
        <p:sp>
          <p:nvSpPr>
            <p:cNvPr id="2683" name="Shape 1475"/>
            <p:cNvSpPr/>
            <p:nvPr/>
          </p:nvSpPr>
          <p:spPr>
            <a:xfrm>
              <a:off x="-1" y="-1"/>
              <a:ext cx="1270004" cy="1270004"/>
            </a:xfrm>
            <a:prstGeom prst="ellipse">
              <a:avLst/>
            </a:prstGeom>
            <a:solidFill>
              <a:srgbClr val="FFFFFF"/>
            </a:solidFill>
            <a:ln w="25400" cap="flat">
              <a:solidFill>
                <a:srgbClr val="A7A7A7"/>
              </a:solidFill>
              <a:prstDash val="solid"/>
              <a:miter lim="800000"/>
            </a:ln>
            <a:effectLst/>
          </p:spPr>
          <p:txBody>
            <a:bodyPr wrap="square" lIns="121918" tIns="121918" rIns="121918" bIns="121918" numCol="1" anchor="ctr">
              <a:noAutofit/>
            </a:bodyPr>
            <a:lstStyle/>
            <a:p>
              <a:pPr>
                <a:lnSpc>
                  <a:spcPct val="100000"/>
                </a:lnSpc>
                <a:spcBef>
                  <a:spcPts val="0"/>
                </a:spcBef>
                <a:defRPr b="0" sz="3400">
                  <a:latin typeface="Verdana"/>
                  <a:ea typeface="Verdana"/>
                  <a:cs typeface="Verdana"/>
                  <a:sym typeface="Verdana"/>
                </a:defRPr>
              </a:pPr>
            </a:p>
          </p:txBody>
        </p:sp>
        <p:grpSp>
          <p:nvGrpSpPr>
            <p:cNvPr id="2688" name="Group 1480"/>
            <p:cNvGrpSpPr/>
            <p:nvPr/>
          </p:nvGrpSpPr>
          <p:grpSpPr>
            <a:xfrm>
              <a:off x="116500" y="159352"/>
              <a:ext cx="1011602" cy="976698"/>
              <a:chOff x="0" y="0"/>
              <a:chExt cx="1011601" cy="976697"/>
            </a:xfrm>
          </p:grpSpPr>
          <p:sp>
            <p:nvSpPr>
              <p:cNvPr id="2684" name="Shape 1476"/>
              <p:cNvSpPr/>
              <p:nvPr/>
            </p:nvSpPr>
            <p:spPr>
              <a:xfrm>
                <a:off x="215973" y="881947"/>
                <a:ext cx="584444" cy="9475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cubicBezTo>
                      <a:pt x="18532" y="13722"/>
                      <a:pt x="14817" y="21600"/>
                      <a:pt x="10820" y="21600"/>
                    </a:cubicBezTo>
                    <a:cubicBezTo>
                      <a:pt x="6823" y="21600"/>
                      <a:pt x="3109" y="13722"/>
                      <a:pt x="0" y="0"/>
                    </a:cubicBezTo>
                  </a:path>
                </a:pathLst>
              </a:custGeom>
              <a:noFill/>
              <a:ln w="25400" cap="flat">
                <a:solidFill>
                  <a:srgbClr val="DDDDDD"/>
                </a:solidFill>
                <a:prstDash val="solid"/>
                <a:miter lim="800000"/>
                <a:tailEnd type="triangle" w="med" len="med"/>
              </a:ln>
              <a:effectLst/>
            </p:spPr>
            <p:txBody>
              <a:bodyPr wrap="square" lIns="121918" tIns="121918" rIns="121918" bIns="121918" numCol="1" anchor="t">
                <a:noAutofit/>
              </a:bodyPr>
              <a:lstStyle/>
              <a:p>
                <a:pPr defTabSz="1219200">
                  <a:lnSpc>
                    <a:spcPct val="100000"/>
                  </a:lnSpc>
                  <a:spcBef>
                    <a:spcPts val="0"/>
                  </a:spcBef>
                  <a:defRPr b="0">
                    <a:solidFill>
                      <a:srgbClr val="FFFFFF"/>
                    </a:solidFill>
                    <a:latin typeface="Arial"/>
                    <a:ea typeface="Arial"/>
                    <a:cs typeface="Arial"/>
                    <a:sym typeface="Arial"/>
                  </a:defRPr>
                </a:pPr>
              </a:p>
            </p:txBody>
          </p:sp>
          <p:sp>
            <p:nvSpPr>
              <p:cNvPr id="2685" name="Shape 1477"/>
              <p:cNvSpPr/>
              <p:nvPr/>
            </p:nvSpPr>
            <p:spPr>
              <a:xfrm>
                <a:off x="0" y="-1"/>
                <a:ext cx="310881" cy="47344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cubicBezTo>
                      <a:pt x="0" y="21501"/>
                      <a:pt x="0" y="21402"/>
                      <a:pt x="0" y="21352"/>
                    </a:cubicBezTo>
                    <a:cubicBezTo>
                      <a:pt x="0" y="11692"/>
                      <a:pt x="8881" y="3517"/>
                      <a:pt x="21600" y="0"/>
                    </a:cubicBezTo>
                  </a:path>
                </a:pathLst>
              </a:custGeom>
              <a:noFill/>
              <a:ln w="25400" cap="flat">
                <a:solidFill>
                  <a:srgbClr val="DDDDDD"/>
                </a:solidFill>
                <a:prstDash val="solid"/>
                <a:miter lim="800000"/>
                <a:tailEnd type="triangle" w="med" len="med"/>
              </a:ln>
              <a:effectLst/>
            </p:spPr>
            <p:txBody>
              <a:bodyPr wrap="square" lIns="121918" tIns="121918" rIns="121918" bIns="121918" numCol="1" anchor="t">
                <a:noAutofit/>
              </a:bodyPr>
              <a:lstStyle/>
              <a:p>
                <a:pPr defTabSz="1219200">
                  <a:lnSpc>
                    <a:spcPct val="100000"/>
                  </a:lnSpc>
                  <a:spcBef>
                    <a:spcPts val="0"/>
                  </a:spcBef>
                  <a:defRPr b="0">
                    <a:solidFill>
                      <a:srgbClr val="FFFFFF"/>
                    </a:solidFill>
                    <a:latin typeface="Arial"/>
                    <a:ea typeface="Arial"/>
                    <a:cs typeface="Arial"/>
                    <a:sym typeface="Arial"/>
                  </a:defRPr>
                </a:pPr>
              </a:p>
            </p:txBody>
          </p:sp>
          <p:sp>
            <p:nvSpPr>
              <p:cNvPr id="2686" name="Shape 1478"/>
              <p:cNvSpPr/>
              <p:nvPr/>
            </p:nvSpPr>
            <p:spPr>
              <a:xfrm>
                <a:off x="724715" y="9586"/>
                <a:ext cx="286887" cy="46384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cubicBezTo>
                      <a:pt x="21600" y="21498"/>
                      <a:pt x="21600" y="21397"/>
                      <a:pt x="21600" y="21346"/>
                    </a:cubicBezTo>
                    <a:cubicBezTo>
                      <a:pt x="21600" y="11944"/>
                      <a:pt x="12715" y="3761"/>
                      <a:pt x="0" y="0"/>
                    </a:cubicBezTo>
                  </a:path>
                </a:pathLst>
              </a:custGeom>
              <a:noFill/>
              <a:ln w="25400" cap="flat">
                <a:solidFill>
                  <a:srgbClr val="DDDDDD"/>
                </a:solidFill>
                <a:prstDash val="solid"/>
                <a:miter lim="800000"/>
                <a:headEnd type="triangle" w="med" len="med"/>
              </a:ln>
              <a:effectLst/>
            </p:spPr>
            <p:txBody>
              <a:bodyPr wrap="square" lIns="121918" tIns="121918" rIns="121918" bIns="121918" numCol="1" anchor="t">
                <a:noAutofit/>
              </a:bodyPr>
              <a:lstStyle/>
              <a:p>
                <a:pPr defTabSz="1219200">
                  <a:lnSpc>
                    <a:spcPct val="100000"/>
                  </a:lnSpc>
                  <a:spcBef>
                    <a:spcPts val="0"/>
                  </a:spcBef>
                  <a:defRPr b="0">
                    <a:solidFill>
                      <a:srgbClr val="FFFFFF"/>
                    </a:solidFill>
                    <a:latin typeface="Arial"/>
                    <a:ea typeface="Arial"/>
                    <a:cs typeface="Arial"/>
                    <a:sym typeface="Arial"/>
                  </a:defRPr>
                </a:pPr>
              </a:p>
            </p:txBody>
          </p:sp>
          <p:sp>
            <p:nvSpPr>
              <p:cNvPr id="2687" name="Shape 1479"/>
              <p:cNvSpPr/>
              <p:nvPr/>
            </p:nvSpPr>
            <p:spPr>
              <a:xfrm>
                <a:off x="130920" y="88802"/>
                <a:ext cx="762005" cy="762003"/>
              </a:xfrm>
              <a:prstGeom prst="ellipse">
                <a:avLst/>
              </a:prstGeom>
              <a:solidFill>
                <a:srgbClr val="DDDDDD"/>
              </a:solidFill>
              <a:ln w="25400" cap="flat">
                <a:solidFill>
                  <a:srgbClr val="DDDDDD"/>
                </a:solidFill>
                <a:prstDash val="solid"/>
                <a:miter lim="800000"/>
              </a:ln>
              <a:effectLst/>
            </p:spPr>
            <p:txBody>
              <a:bodyPr wrap="square" lIns="121918" tIns="121918" rIns="121918" bIns="121918" numCol="1" anchor="ctr">
                <a:noAutofit/>
              </a:bodyPr>
              <a:lstStyle/>
              <a:p>
                <a:pPr>
                  <a:lnSpc>
                    <a:spcPct val="100000"/>
                  </a:lnSpc>
                  <a:spcBef>
                    <a:spcPts val="0"/>
                  </a:spcBef>
                  <a:defRPr b="0" sz="3400">
                    <a:latin typeface="Verdana"/>
                    <a:ea typeface="Verdana"/>
                    <a:cs typeface="Verdana"/>
                    <a:sym typeface="Verdana"/>
                  </a:defRPr>
                </a:pPr>
              </a:p>
            </p:txBody>
          </p:sp>
        </p:grpSp>
      </p:grpSp>
      <p:sp>
        <p:nvSpPr>
          <p:cNvPr id="2690" name="Shape 1482"/>
          <p:cNvSpPr txBox="1"/>
          <p:nvPr/>
        </p:nvSpPr>
        <p:spPr>
          <a:xfrm>
            <a:off x="5545623" y="10867383"/>
            <a:ext cx="1270002" cy="523239"/>
          </a:xfrm>
          <a:prstGeom prst="rect">
            <a:avLst/>
          </a:prstGeom>
          <a:ln w="12700">
            <a:miter lim="400000"/>
          </a:ln>
          <a:extLst>
            <a:ext uri="{C572A759-6A51-4108-AA02-DFA0A04FC94B}">
              <ma14:wrappingTextBoxFlag xmlns:ma14="http://schemas.microsoft.com/office/mac/drawingml/2011/main" val="1"/>
            </a:ext>
          </a:extLst>
        </p:spPr>
        <p:txBody>
          <a:bodyPr lIns="121918" tIns="121918" rIns="121918" bIns="121918" anchor="b">
            <a:spAutoFit/>
          </a:bodyPr>
          <a:lstStyle>
            <a:lvl1pPr algn="ctr">
              <a:lnSpc>
                <a:spcPct val="150000"/>
              </a:lnSpc>
              <a:spcBef>
                <a:spcPts val="0"/>
              </a:spcBef>
              <a:defRPr cap="all" sz="1800">
                <a:solidFill>
                  <a:srgbClr val="44546A"/>
                </a:solidFill>
                <a:latin typeface="Verdana"/>
                <a:ea typeface="Verdana"/>
                <a:cs typeface="Verdana"/>
                <a:sym typeface="Verdana"/>
              </a:defRPr>
            </a:lvl1pPr>
          </a:lstStyle>
          <a:p>
            <a:pPr/>
            <a:r>
              <a:t>VCS</a:t>
            </a:r>
          </a:p>
        </p:txBody>
      </p:sp>
      <p:sp>
        <p:nvSpPr>
          <p:cNvPr id="2691" name="Shape 1483"/>
          <p:cNvSpPr/>
          <p:nvPr/>
        </p:nvSpPr>
        <p:spPr>
          <a:xfrm>
            <a:off x="1382981" y="3214341"/>
            <a:ext cx="22612750" cy="9631106"/>
          </a:xfrm>
          <a:prstGeom prst="rect">
            <a:avLst/>
          </a:prstGeom>
          <a:solidFill>
            <a:srgbClr val="FFFFFF">
              <a:alpha val="76649"/>
            </a:srgbClr>
          </a:solidFill>
          <a:ln w="12700">
            <a:miter lim="400000"/>
          </a:ln>
        </p:spPr>
        <p:txBody>
          <a:bodyPr lIns="121918" tIns="121918" rIns="121918" bIns="121918" anchor="ctr"/>
          <a:lstStyle/>
          <a:p>
            <a:pPr>
              <a:lnSpc>
                <a:spcPct val="100000"/>
              </a:lnSpc>
              <a:spcBef>
                <a:spcPts val="0"/>
              </a:spcBef>
              <a:defRPr b="0" sz="3400">
                <a:latin typeface="Verdana"/>
                <a:ea typeface="Verdana"/>
                <a:cs typeface="Verdana"/>
                <a:sym typeface="Verdana"/>
              </a:defRPr>
            </a:pPr>
          </a:p>
        </p:txBody>
      </p:sp>
      <p:pic>
        <p:nvPicPr>
          <p:cNvPr id="2692" name="screencapture-atlas-hashicorp-beta-hashicorp-bank-networking-staging-runs-run-YYf3xgY4JYZh5PF9-1505521398729.png" descr="screencapture-atlas-hashicorp-beta-hashicorp-bank-networking-staging-runs-run-YYf3xgY4JYZh5PF9-1505521398729.png"/>
          <p:cNvPicPr>
            <a:picLocks noChangeAspect="1"/>
          </p:cNvPicPr>
          <p:nvPr/>
        </p:nvPicPr>
        <p:blipFill>
          <a:blip r:embed="rId4">
            <a:extLst/>
          </a:blip>
          <a:stretch>
            <a:fillRect/>
          </a:stretch>
        </p:blipFill>
        <p:spPr>
          <a:xfrm>
            <a:off x="3721329" y="2916404"/>
            <a:ext cx="13315396" cy="9757252"/>
          </a:xfrm>
          <a:prstGeom prst="rect">
            <a:avLst/>
          </a:prstGeom>
          <a:ln w="88900">
            <a:solidFill>
              <a:srgbClr val="A7A7A7"/>
            </a:solidFill>
            <a:miter/>
          </a:ln>
          <a:effectLst>
            <a:outerShdw sx="100000" sy="100000" kx="0" ky="0" algn="b" rotWithShape="0" blurRad="127000" dist="0" dir="2700000">
              <a:srgbClr val="000000">
                <a:alpha val="75000"/>
              </a:srgbClr>
            </a:outerShdw>
          </a:effectLst>
        </p:spPr>
      </p:pic>
    </p:spTree>
  </p:cSld>
  <p:clrMapOvr>
    <a:masterClrMapping/>
  </p:clrMapOvr>
  <p:transition xmlns:p14="http://schemas.microsoft.com/office/powerpoint/2010/main" spd="med" advClick="1"/>
</p:sld>
</file>

<file path=ppt/slides/slide15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696" name="Picture 4" descr="Picture 4"/>
          <p:cNvPicPr>
            <a:picLocks noChangeAspect="1"/>
          </p:cNvPicPr>
          <p:nvPr/>
        </p:nvPicPr>
        <p:blipFill>
          <a:blip r:embed="rId2">
            <a:extLst/>
          </a:blip>
          <a:stretch>
            <a:fillRect/>
          </a:stretch>
        </p:blipFill>
        <p:spPr>
          <a:xfrm>
            <a:off x="1909068" y="3539669"/>
            <a:ext cx="20839808" cy="7856914"/>
          </a:xfrm>
          <a:prstGeom prst="rect">
            <a:avLst/>
          </a:prstGeom>
          <a:ln w="12700">
            <a:miter lim="400000"/>
          </a:ln>
        </p:spPr>
      </p:pic>
      <p:sp>
        <p:nvSpPr>
          <p:cNvPr id="2697" name="Title 2"/>
          <p:cNvSpPr txBox="1"/>
          <p:nvPr>
            <p:ph type="title"/>
          </p:nvPr>
        </p:nvSpPr>
        <p:spPr>
          <a:xfrm>
            <a:off x="1451868" y="783573"/>
            <a:ext cx="21746798" cy="1784533"/>
          </a:xfrm>
          <a:prstGeom prst="rect">
            <a:avLst/>
          </a:prstGeom>
        </p:spPr>
        <p:txBody>
          <a:bodyPr/>
          <a:lstStyle>
            <a:lvl1pPr>
              <a:defRPr spc="-200"/>
            </a:lvl1pPr>
          </a:lstStyle>
          <a:p>
            <a:pPr/>
            <a:r>
              <a:t>Workspace – State Management</a:t>
            </a:r>
          </a:p>
        </p:txBody>
      </p:sp>
      <p:sp>
        <p:nvSpPr>
          <p:cNvPr id="2698" name="Text Placeholder 3"/>
          <p:cNvSpPr txBox="1"/>
          <p:nvPr>
            <p:ph type="body" sz="quarter" idx="1"/>
          </p:nvPr>
        </p:nvSpPr>
        <p:spPr>
          <a:xfrm>
            <a:off x="9612351" y="12882563"/>
            <a:ext cx="12679326" cy="547688"/>
          </a:xfrm>
          <a:prstGeom prst="rect">
            <a:avLst/>
          </a:prstGeom>
        </p:spPr>
        <p:txBody>
          <a:bodyPr/>
          <a:lstStyle/>
          <a:p>
            <a:pPr marL="0" indent="0" algn="r" defTabSz="2048255">
              <a:spcBef>
                <a:spcPts val="2100"/>
              </a:spcBef>
              <a:buSzTx/>
              <a:buFont typeface="Wingdings"/>
              <a:buNone/>
              <a:defRPr sz="2016">
                <a:solidFill>
                  <a:schemeClr val="accent2"/>
                </a:solidFill>
              </a:defRPr>
            </a:pPr>
          </a:p>
        </p:txBody>
      </p:sp>
    </p:spTree>
  </p:cSld>
  <p:clrMapOvr>
    <a:masterClrMapping/>
  </p:clrMapOvr>
  <p:transition xmlns:p14="http://schemas.microsoft.com/office/powerpoint/2010/main" spd="med" advClick="1"/>
</p:sld>
</file>

<file path=ppt/slides/slide15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700" name="Picture 4" descr="Picture 4"/>
          <p:cNvPicPr>
            <a:picLocks noChangeAspect="1"/>
          </p:cNvPicPr>
          <p:nvPr/>
        </p:nvPicPr>
        <p:blipFill>
          <a:blip r:embed="rId2">
            <a:alphaModFix amt="35000"/>
            <a:extLst/>
          </a:blip>
          <a:stretch>
            <a:fillRect/>
          </a:stretch>
        </p:blipFill>
        <p:spPr>
          <a:xfrm>
            <a:off x="1909068" y="3539669"/>
            <a:ext cx="20839808" cy="7856914"/>
          </a:xfrm>
          <a:prstGeom prst="rect">
            <a:avLst/>
          </a:prstGeom>
          <a:ln w="12700">
            <a:miter lim="400000"/>
          </a:ln>
        </p:spPr>
      </p:pic>
      <p:sp>
        <p:nvSpPr>
          <p:cNvPr id="2701" name="Title 2"/>
          <p:cNvSpPr txBox="1"/>
          <p:nvPr>
            <p:ph type="title"/>
          </p:nvPr>
        </p:nvSpPr>
        <p:spPr>
          <a:xfrm>
            <a:off x="1451868" y="783573"/>
            <a:ext cx="21746798" cy="1784533"/>
          </a:xfrm>
          <a:prstGeom prst="rect">
            <a:avLst/>
          </a:prstGeom>
        </p:spPr>
        <p:txBody>
          <a:bodyPr/>
          <a:lstStyle>
            <a:lvl1pPr>
              <a:defRPr spc="-200"/>
            </a:lvl1pPr>
          </a:lstStyle>
          <a:p>
            <a:pPr/>
            <a:r>
              <a:t>Workspace – State Management</a:t>
            </a:r>
          </a:p>
        </p:txBody>
      </p:sp>
      <p:sp>
        <p:nvSpPr>
          <p:cNvPr id="2702" name="Text Placeholder 3"/>
          <p:cNvSpPr txBox="1"/>
          <p:nvPr>
            <p:ph type="body" sz="quarter" idx="1"/>
          </p:nvPr>
        </p:nvSpPr>
        <p:spPr>
          <a:xfrm>
            <a:off x="9612351" y="12882563"/>
            <a:ext cx="12679326" cy="547688"/>
          </a:xfrm>
          <a:prstGeom prst="rect">
            <a:avLst/>
          </a:prstGeom>
        </p:spPr>
        <p:txBody>
          <a:bodyPr/>
          <a:lstStyle/>
          <a:p>
            <a:pPr marL="0" indent="0" algn="r" defTabSz="2048255">
              <a:spcBef>
                <a:spcPts val="2100"/>
              </a:spcBef>
              <a:buSzTx/>
              <a:buFont typeface="Wingdings"/>
              <a:buNone/>
              <a:defRPr sz="2016">
                <a:solidFill>
                  <a:schemeClr val="accent2"/>
                </a:solidFill>
              </a:defRPr>
            </a:pPr>
          </a:p>
        </p:txBody>
      </p:sp>
      <p:pic>
        <p:nvPicPr>
          <p:cNvPr id="2703" name="Picture 5" descr="Picture 5"/>
          <p:cNvPicPr>
            <a:picLocks noChangeAspect="1"/>
          </p:cNvPicPr>
          <p:nvPr/>
        </p:nvPicPr>
        <p:blipFill>
          <a:blip r:embed="rId3">
            <a:extLst/>
          </a:blip>
          <a:stretch>
            <a:fillRect/>
          </a:stretch>
        </p:blipFill>
        <p:spPr>
          <a:xfrm>
            <a:off x="4356511" y="2939016"/>
            <a:ext cx="15937511" cy="8457567"/>
          </a:xfrm>
          <a:prstGeom prst="rect">
            <a:avLst/>
          </a:prstGeom>
          <a:ln w="12700">
            <a:miter lim="400000"/>
          </a:ln>
        </p:spPr>
      </p:pic>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39" name="Rectangle"/>
          <p:cNvSpPr/>
          <p:nvPr/>
        </p:nvSpPr>
        <p:spPr>
          <a:xfrm>
            <a:off x="6792841" y="5588213"/>
            <a:ext cx="16469327" cy="1955803"/>
          </a:xfrm>
          <a:prstGeom prst="rect">
            <a:avLst/>
          </a:prstGeom>
          <a:gradFill>
            <a:gsLst>
              <a:gs pos="0">
                <a:srgbClr val="EBEBEB"/>
              </a:gs>
              <a:gs pos="9272">
                <a:srgbClr val="F5F5F5"/>
              </a:gs>
              <a:gs pos="25852">
                <a:srgbClr val="FFFFFF"/>
              </a:gs>
              <a:gs pos="43169">
                <a:srgbClr val="FDFDFD"/>
              </a:gs>
              <a:gs pos="88817">
                <a:srgbClr val="FBFBFB"/>
              </a:gs>
              <a:gs pos="99315">
                <a:srgbClr val="FFFFFF"/>
              </a:gs>
            </a:gsLst>
          </a:gradFill>
          <a:ln w="12700">
            <a:miter lim="400000"/>
          </a:ln>
        </p:spPr>
        <p:txBody>
          <a:bodyPr lIns="121918" tIns="121918" rIns="121918" bIns="121918" anchor="ctr"/>
          <a:lstStyle/>
          <a:p>
            <a:pPr algn="ctr">
              <a:lnSpc>
                <a:spcPct val="100000"/>
              </a:lnSpc>
              <a:spcBef>
                <a:spcPts val="0"/>
              </a:spcBef>
              <a:defRPr b="0" sz="3400">
                <a:solidFill>
                  <a:srgbClr val="FFFFFF"/>
                </a:solidFill>
                <a:latin typeface="Verdana"/>
                <a:ea typeface="Verdana"/>
                <a:cs typeface="Verdana"/>
                <a:sym typeface="Verdana"/>
              </a:defRPr>
            </a:pPr>
          </a:p>
        </p:txBody>
      </p:sp>
      <p:sp>
        <p:nvSpPr>
          <p:cNvPr id="1040" name="Rectangle"/>
          <p:cNvSpPr/>
          <p:nvPr/>
        </p:nvSpPr>
        <p:spPr>
          <a:xfrm>
            <a:off x="6792841" y="7645400"/>
            <a:ext cx="16469327" cy="1955800"/>
          </a:xfrm>
          <a:prstGeom prst="rect">
            <a:avLst/>
          </a:prstGeom>
          <a:gradFill>
            <a:gsLst>
              <a:gs pos="0">
                <a:srgbClr val="EBEBEB"/>
              </a:gs>
              <a:gs pos="9272">
                <a:srgbClr val="F5F5F5"/>
              </a:gs>
              <a:gs pos="25852">
                <a:srgbClr val="FFFFFF"/>
              </a:gs>
              <a:gs pos="43169">
                <a:srgbClr val="FDFDFD"/>
              </a:gs>
              <a:gs pos="88817">
                <a:srgbClr val="FBFBFB"/>
              </a:gs>
              <a:gs pos="99315">
                <a:srgbClr val="FFFFFF"/>
              </a:gs>
            </a:gsLst>
          </a:gradFill>
          <a:ln w="12700">
            <a:miter lim="400000"/>
          </a:ln>
        </p:spPr>
        <p:txBody>
          <a:bodyPr lIns="121918" tIns="121918" rIns="121918" bIns="121918" anchor="ctr"/>
          <a:lstStyle/>
          <a:p>
            <a:pPr algn="ctr">
              <a:lnSpc>
                <a:spcPct val="100000"/>
              </a:lnSpc>
              <a:spcBef>
                <a:spcPts val="0"/>
              </a:spcBef>
              <a:defRPr b="0" sz="3400">
                <a:solidFill>
                  <a:srgbClr val="FFFFFF"/>
                </a:solidFill>
                <a:latin typeface="Verdana"/>
                <a:ea typeface="Verdana"/>
                <a:cs typeface="Verdana"/>
                <a:sym typeface="Verdana"/>
              </a:defRPr>
            </a:pPr>
          </a:p>
        </p:txBody>
      </p:sp>
      <p:sp>
        <p:nvSpPr>
          <p:cNvPr id="1041" name="Rectangle"/>
          <p:cNvSpPr/>
          <p:nvPr/>
        </p:nvSpPr>
        <p:spPr>
          <a:xfrm>
            <a:off x="6792841" y="9744450"/>
            <a:ext cx="16469327" cy="1955803"/>
          </a:xfrm>
          <a:prstGeom prst="rect">
            <a:avLst/>
          </a:prstGeom>
          <a:gradFill>
            <a:gsLst>
              <a:gs pos="0">
                <a:srgbClr val="EBEBEB"/>
              </a:gs>
              <a:gs pos="9272">
                <a:srgbClr val="F5F5F5"/>
              </a:gs>
              <a:gs pos="25852">
                <a:srgbClr val="FFFFFF"/>
              </a:gs>
              <a:gs pos="43169">
                <a:srgbClr val="FDFDFD"/>
              </a:gs>
              <a:gs pos="88817">
                <a:srgbClr val="FBFBFB"/>
              </a:gs>
              <a:gs pos="99315">
                <a:srgbClr val="FFFFFF"/>
              </a:gs>
            </a:gsLst>
          </a:gradFill>
          <a:ln w="12700">
            <a:miter lim="400000"/>
          </a:ln>
        </p:spPr>
        <p:txBody>
          <a:bodyPr lIns="121918" tIns="121918" rIns="121918" bIns="121918" anchor="ctr"/>
          <a:lstStyle/>
          <a:p>
            <a:pPr algn="ctr">
              <a:lnSpc>
                <a:spcPct val="100000"/>
              </a:lnSpc>
              <a:spcBef>
                <a:spcPts val="0"/>
              </a:spcBef>
              <a:defRPr b="0" sz="3400">
                <a:solidFill>
                  <a:srgbClr val="FFFFFF"/>
                </a:solidFill>
                <a:latin typeface="Verdana"/>
                <a:ea typeface="Verdana"/>
                <a:cs typeface="Verdana"/>
                <a:sym typeface="Verdana"/>
              </a:defRPr>
            </a:pPr>
          </a:p>
        </p:txBody>
      </p:sp>
      <p:sp>
        <p:nvSpPr>
          <p:cNvPr id="1042" name="Slide Number"/>
          <p:cNvSpPr txBox="1"/>
          <p:nvPr>
            <p:ph type="sldNum" sz="quarter" idx="4294967295"/>
          </p:nvPr>
        </p:nvSpPr>
        <p:spPr>
          <a:xfrm>
            <a:off x="23198534" y="12818581"/>
            <a:ext cx="773270" cy="739139"/>
          </a:xfrm>
          <a:prstGeom prst="rect">
            <a:avLst/>
          </a:prstGeom>
          <a:extLst>
            <a:ext uri="{C572A759-6A51-4108-AA02-DFA0A04FC94B}">
              <ma14:wrappingTextBoxFlag xmlns:ma14="http://schemas.microsoft.com/office/mac/drawingml/2011/main" val="1"/>
            </a:ext>
          </a:extLst>
        </p:spPr>
        <p:txBody>
          <a:bodyPr anchor="ctr"/>
          <a:lstStyle>
            <a:lvl1pPr>
              <a:defRPr sz="3200">
                <a:solidFill>
                  <a:srgbClr val="000000"/>
                </a:solidFill>
              </a:defRPr>
            </a:lvl1pPr>
          </a:lstStyle>
          <a:p>
            <a:pPr/>
            <a:fld id="{86CB4B4D-7CA3-9044-876B-883B54F8677D}" type="slidenum"/>
          </a:p>
        </p:txBody>
      </p:sp>
      <p:sp>
        <p:nvSpPr>
          <p:cNvPr id="1043" name="DEVELOPMENT"/>
          <p:cNvSpPr txBox="1"/>
          <p:nvPr/>
        </p:nvSpPr>
        <p:spPr>
          <a:xfrm>
            <a:off x="1539993" y="6087033"/>
            <a:ext cx="2886169" cy="639233"/>
          </a:xfrm>
          <a:prstGeom prst="rect">
            <a:avLst/>
          </a:prstGeom>
          <a:ln w="12700">
            <a:miter lim="400000"/>
          </a:ln>
          <a:extLst>
            <a:ext uri="{C572A759-6A51-4108-AA02-DFA0A04FC94B}">
              <ma14:wrappingTextBoxFlag xmlns:ma14="http://schemas.microsoft.com/office/mac/drawingml/2011/main" val="1"/>
            </a:ext>
          </a:extLst>
        </p:spPr>
        <p:txBody>
          <a:bodyPr lIns="135466" tIns="135466" rIns="135466" bIns="135466" anchor="ctr">
            <a:spAutoFit/>
          </a:bodyPr>
          <a:lstStyle>
            <a:lvl1pPr>
              <a:spcBef>
                <a:spcPts val="0"/>
              </a:spcBef>
              <a:defRPr sz="2400">
                <a:solidFill>
                  <a:srgbClr val="44546A"/>
                </a:solidFill>
                <a:latin typeface="Tahoma"/>
                <a:ea typeface="Tahoma"/>
                <a:cs typeface="Tahoma"/>
                <a:sym typeface="Tahoma"/>
              </a:defRPr>
            </a:lvl1pPr>
          </a:lstStyle>
          <a:p>
            <a:pPr/>
            <a:r>
              <a:t>DEVELOPMENT</a:t>
            </a:r>
          </a:p>
        </p:txBody>
      </p:sp>
      <p:sp>
        <p:nvSpPr>
          <p:cNvPr id="1044" name="SECURITY"/>
          <p:cNvSpPr txBox="1"/>
          <p:nvPr/>
        </p:nvSpPr>
        <p:spPr>
          <a:xfrm>
            <a:off x="1539990" y="8147776"/>
            <a:ext cx="2428970" cy="639233"/>
          </a:xfrm>
          <a:prstGeom prst="rect">
            <a:avLst/>
          </a:prstGeom>
          <a:ln w="12700">
            <a:miter lim="400000"/>
          </a:ln>
          <a:extLst>
            <a:ext uri="{C572A759-6A51-4108-AA02-DFA0A04FC94B}">
              <ma14:wrappingTextBoxFlag xmlns:ma14="http://schemas.microsoft.com/office/mac/drawingml/2011/main" val="1"/>
            </a:ext>
          </a:extLst>
        </p:spPr>
        <p:txBody>
          <a:bodyPr lIns="135466" tIns="135466" rIns="135466" bIns="135466" anchor="ctr">
            <a:spAutoFit/>
          </a:bodyPr>
          <a:lstStyle>
            <a:lvl1pPr>
              <a:spcBef>
                <a:spcPts val="0"/>
              </a:spcBef>
              <a:defRPr sz="2400">
                <a:solidFill>
                  <a:srgbClr val="44546A"/>
                </a:solidFill>
                <a:latin typeface="Tahoma"/>
                <a:ea typeface="Tahoma"/>
                <a:cs typeface="Tahoma"/>
                <a:sym typeface="Tahoma"/>
              </a:defRPr>
            </a:lvl1pPr>
          </a:lstStyle>
          <a:p>
            <a:pPr/>
            <a:r>
              <a:t>SECURITY</a:t>
            </a:r>
          </a:p>
        </p:txBody>
      </p:sp>
      <p:sp>
        <p:nvSpPr>
          <p:cNvPr id="1045" name="OPERATIONS"/>
          <p:cNvSpPr txBox="1"/>
          <p:nvPr/>
        </p:nvSpPr>
        <p:spPr>
          <a:xfrm>
            <a:off x="1539990" y="10244401"/>
            <a:ext cx="2428970" cy="639233"/>
          </a:xfrm>
          <a:prstGeom prst="rect">
            <a:avLst/>
          </a:prstGeom>
          <a:ln w="12700">
            <a:miter lim="400000"/>
          </a:ln>
          <a:extLst>
            <a:ext uri="{C572A759-6A51-4108-AA02-DFA0A04FC94B}">
              <ma14:wrappingTextBoxFlag xmlns:ma14="http://schemas.microsoft.com/office/mac/drawingml/2011/main" val="1"/>
            </a:ext>
          </a:extLst>
        </p:spPr>
        <p:txBody>
          <a:bodyPr lIns="135466" tIns="135466" rIns="135466" bIns="135466" anchor="ctr">
            <a:spAutoFit/>
          </a:bodyPr>
          <a:lstStyle>
            <a:lvl1pPr>
              <a:spcBef>
                <a:spcPts val="0"/>
              </a:spcBef>
              <a:defRPr sz="2400">
                <a:solidFill>
                  <a:srgbClr val="44546A"/>
                </a:solidFill>
                <a:latin typeface="Tahoma"/>
                <a:ea typeface="Tahoma"/>
                <a:cs typeface="Tahoma"/>
                <a:sym typeface="Tahoma"/>
              </a:defRPr>
            </a:lvl1pPr>
          </a:lstStyle>
          <a:p>
            <a:pPr/>
            <a:r>
              <a:t>OPERATIONS</a:t>
            </a:r>
          </a:p>
        </p:txBody>
      </p:sp>
      <p:sp>
        <p:nvSpPr>
          <p:cNvPr id="1046" name="Run applications"/>
          <p:cNvSpPr txBox="1"/>
          <p:nvPr/>
        </p:nvSpPr>
        <p:spPr>
          <a:xfrm>
            <a:off x="1539989" y="6444057"/>
            <a:ext cx="4273512" cy="575733"/>
          </a:xfrm>
          <a:prstGeom prst="rect">
            <a:avLst/>
          </a:prstGeom>
          <a:ln w="12700">
            <a:miter lim="400000"/>
          </a:ln>
          <a:extLst>
            <a:ext uri="{C572A759-6A51-4108-AA02-DFA0A04FC94B}">
              <ma14:wrappingTextBoxFlag xmlns:ma14="http://schemas.microsoft.com/office/mac/drawingml/2011/main" val="1"/>
            </a:ext>
          </a:extLst>
        </p:spPr>
        <p:txBody>
          <a:bodyPr lIns="135466" tIns="135466" rIns="135466" bIns="135466" anchor="ctr">
            <a:spAutoFit/>
          </a:bodyPr>
          <a:lstStyle>
            <a:lvl1pPr>
              <a:spcBef>
                <a:spcPts val="0"/>
              </a:spcBef>
              <a:defRPr b="0" sz="2000">
                <a:solidFill>
                  <a:srgbClr val="44546A"/>
                </a:solidFill>
                <a:latin typeface="Verdana"/>
                <a:ea typeface="Verdana"/>
                <a:cs typeface="Verdana"/>
                <a:sym typeface="Verdana"/>
              </a:defRPr>
            </a:lvl1pPr>
          </a:lstStyle>
          <a:p>
            <a:pPr/>
            <a:r>
              <a:t>Run applications</a:t>
            </a:r>
          </a:p>
        </p:txBody>
      </p:sp>
      <p:sp>
        <p:nvSpPr>
          <p:cNvPr id="1047" name="Secure infrastructure &amp; applications"/>
          <p:cNvSpPr txBox="1"/>
          <p:nvPr/>
        </p:nvSpPr>
        <p:spPr>
          <a:xfrm>
            <a:off x="1539989" y="8523378"/>
            <a:ext cx="5391112" cy="575733"/>
          </a:xfrm>
          <a:prstGeom prst="rect">
            <a:avLst/>
          </a:prstGeom>
          <a:ln w="12700">
            <a:miter lim="400000"/>
          </a:ln>
          <a:extLst>
            <a:ext uri="{C572A759-6A51-4108-AA02-DFA0A04FC94B}">
              <ma14:wrappingTextBoxFlag xmlns:ma14="http://schemas.microsoft.com/office/mac/drawingml/2011/main" val="1"/>
            </a:ext>
          </a:extLst>
        </p:spPr>
        <p:txBody>
          <a:bodyPr lIns="135466" tIns="135466" rIns="135466" bIns="135466" anchor="ctr">
            <a:spAutoFit/>
          </a:bodyPr>
          <a:lstStyle>
            <a:lvl1pPr>
              <a:spcBef>
                <a:spcPts val="0"/>
              </a:spcBef>
              <a:defRPr b="0" sz="2000">
                <a:solidFill>
                  <a:srgbClr val="44546A"/>
                </a:solidFill>
                <a:latin typeface="Verdana"/>
                <a:ea typeface="Verdana"/>
                <a:cs typeface="Verdana"/>
                <a:sym typeface="Verdana"/>
              </a:defRPr>
            </a:lvl1pPr>
          </a:lstStyle>
          <a:p>
            <a:pPr/>
            <a:r>
              <a:t>Secure infrastructure &amp; applications</a:t>
            </a:r>
          </a:p>
        </p:txBody>
      </p:sp>
      <p:sp>
        <p:nvSpPr>
          <p:cNvPr id="1048" name="Provision infrastructure"/>
          <p:cNvSpPr txBox="1"/>
          <p:nvPr/>
        </p:nvSpPr>
        <p:spPr>
          <a:xfrm>
            <a:off x="1539989" y="10624567"/>
            <a:ext cx="4273512" cy="575733"/>
          </a:xfrm>
          <a:prstGeom prst="rect">
            <a:avLst/>
          </a:prstGeom>
          <a:ln w="12700">
            <a:miter lim="400000"/>
          </a:ln>
          <a:extLst>
            <a:ext uri="{C572A759-6A51-4108-AA02-DFA0A04FC94B}">
              <ma14:wrappingTextBoxFlag xmlns:ma14="http://schemas.microsoft.com/office/mac/drawingml/2011/main" val="1"/>
            </a:ext>
          </a:extLst>
        </p:spPr>
        <p:txBody>
          <a:bodyPr lIns="135466" tIns="135466" rIns="135466" bIns="135466" anchor="ctr">
            <a:spAutoFit/>
          </a:bodyPr>
          <a:lstStyle>
            <a:lvl1pPr>
              <a:spcBef>
                <a:spcPts val="0"/>
              </a:spcBef>
              <a:defRPr b="0" sz="2000">
                <a:solidFill>
                  <a:srgbClr val="44546A"/>
                </a:solidFill>
                <a:latin typeface="Verdana"/>
                <a:ea typeface="Verdana"/>
                <a:cs typeface="Verdana"/>
                <a:sym typeface="Verdana"/>
              </a:defRPr>
            </a:lvl1pPr>
          </a:lstStyle>
          <a:p>
            <a:pPr/>
            <a:r>
              <a:t>Provision infrastructure</a:t>
            </a:r>
          </a:p>
        </p:txBody>
      </p:sp>
      <p:sp>
        <p:nvSpPr>
          <p:cNvPr id="1049" name="Rectangle"/>
          <p:cNvSpPr/>
          <p:nvPr/>
        </p:nvSpPr>
        <p:spPr>
          <a:xfrm>
            <a:off x="2673748" y="5029372"/>
            <a:ext cx="3017075" cy="76203"/>
          </a:xfrm>
          <a:prstGeom prst="rect">
            <a:avLst/>
          </a:prstGeom>
          <a:solidFill>
            <a:schemeClr val="accent2"/>
          </a:solidFill>
          <a:ln w="12700">
            <a:miter lim="400000"/>
          </a:ln>
        </p:spPr>
        <p:txBody>
          <a:bodyPr lIns="121918" tIns="121918" rIns="121918" bIns="121918" anchor="ctr"/>
          <a:lstStyle/>
          <a:p>
            <a:pPr algn="ctr">
              <a:lnSpc>
                <a:spcPct val="100000"/>
              </a:lnSpc>
              <a:spcBef>
                <a:spcPts val="0"/>
              </a:spcBef>
              <a:defRPr b="0" sz="3400">
                <a:solidFill>
                  <a:srgbClr val="FFFFFF"/>
                </a:solidFill>
                <a:latin typeface="Verdana"/>
                <a:ea typeface="Verdana"/>
                <a:cs typeface="Verdana"/>
                <a:sym typeface="Verdana"/>
              </a:defRPr>
            </a:pPr>
          </a:p>
        </p:txBody>
      </p:sp>
      <p:sp>
        <p:nvSpPr>
          <p:cNvPr id="1050" name="Rectangle"/>
          <p:cNvSpPr/>
          <p:nvPr/>
        </p:nvSpPr>
        <p:spPr>
          <a:xfrm>
            <a:off x="6736343" y="7647940"/>
            <a:ext cx="73155" cy="1950723"/>
          </a:xfrm>
          <a:prstGeom prst="rect">
            <a:avLst/>
          </a:prstGeom>
          <a:solidFill>
            <a:srgbClr val="000000"/>
          </a:solidFill>
          <a:ln w="12700">
            <a:miter lim="400000"/>
          </a:ln>
        </p:spPr>
        <p:txBody>
          <a:bodyPr lIns="121918" tIns="121918" rIns="121918" bIns="121918" anchor="ctr"/>
          <a:lstStyle/>
          <a:p>
            <a:pPr algn="ctr">
              <a:lnSpc>
                <a:spcPct val="100000"/>
              </a:lnSpc>
              <a:spcBef>
                <a:spcPts val="0"/>
              </a:spcBef>
              <a:defRPr b="0" sz="3400">
                <a:solidFill>
                  <a:srgbClr val="FFFFFF"/>
                </a:solidFill>
                <a:latin typeface="Verdana"/>
                <a:ea typeface="Verdana"/>
                <a:cs typeface="Verdana"/>
                <a:sym typeface="Verdana"/>
              </a:defRPr>
            </a:pPr>
          </a:p>
        </p:txBody>
      </p:sp>
      <p:sp>
        <p:nvSpPr>
          <p:cNvPr id="1051" name="Rectangle"/>
          <p:cNvSpPr/>
          <p:nvPr/>
        </p:nvSpPr>
        <p:spPr>
          <a:xfrm>
            <a:off x="6736343" y="9747743"/>
            <a:ext cx="73155" cy="1955802"/>
          </a:xfrm>
          <a:prstGeom prst="rect">
            <a:avLst/>
          </a:prstGeom>
          <a:solidFill>
            <a:schemeClr val="accent4"/>
          </a:solidFill>
          <a:ln w="12700">
            <a:miter lim="400000"/>
          </a:ln>
        </p:spPr>
        <p:txBody>
          <a:bodyPr lIns="121918" tIns="121918" rIns="121918" bIns="121918" anchor="ctr"/>
          <a:lstStyle/>
          <a:p>
            <a:pPr algn="ctr">
              <a:lnSpc>
                <a:spcPct val="100000"/>
              </a:lnSpc>
              <a:spcBef>
                <a:spcPts val="0"/>
              </a:spcBef>
              <a:defRPr b="0" sz="3400">
                <a:solidFill>
                  <a:srgbClr val="FFFFFF"/>
                </a:solidFill>
                <a:latin typeface="Verdana"/>
                <a:ea typeface="Verdana"/>
                <a:cs typeface="Verdana"/>
                <a:sym typeface="Verdana"/>
              </a:defRPr>
            </a:pPr>
          </a:p>
        </p:txBody>
      </p:sp>
      <p:grpSp>
        <p:nvGrpSpPr>
          <p:cNvPr id="1056" name="Group"/>
          <p:cNvGrpSpPr/>
          <p:nvPr/>
        </p:nvGrpSpPr>
        <p:grpSpPr>
          <a:xfrm>
            <a:off x="1732726" y="4408372"/>
            <a:ext cx="614398" cy="710741"/>
            <a:chOff x="0" y="0"/>
            <a:chExt cx="614396" cy="710739"/>
          </a:xfrm>
        </p:grpSpPr>
        <p:sp>
          <p:nvSpPr>
            <p:cNvPr id="1052" name="Shape"/>
            <p:cNvSpPr/>
            <p:nvPr/>
          </p:nvSpPr>
          <p:spPr>
            <a:xfrm>
              <a:off x="134636" y="-1"/>
              <a:ext cx="349929" cy="34947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25400" cap="flat">
              <a:solidFill>
                <a:srgbClr val="000000"/>
              </a:solidFill>
              <a:prstDash val="solid"/>
              <a:miter lim="800000"/>
            </a:ln>
            <a:effectLst/>
          </p:spPr>
          <p:txBody>
            <a:bodyPr wrap="square" lIns="121918" tIns="121918" rIns="121918" bIns="121918" numCol="1" anchor="ctr">
              <a:noAutofit/>
            </a:bodyPr>
            <a:lstStyle/>
            <a:p>
              <a:pPr defTabSz="1219200">
                <a:lnSpc>
                  <a:spcPct val="100000"/>
                </a:lnSpc>
                <a:spcBef>
                  <a:spcPts val="0"/>
                </a:spcBef>
                <a:defRPr b="0">
                  <a:solidFill>
                    <a:srgbClr val="FFFFFF"/>
                  </a:solidFill>
                  <a:latin typeface="Arial"/>
                  <a:ea typeface="Arial"/>
                  <a:cs typeface="Arial"/>
                  <a:sym typeface="Arial"/>
                </a:defRPr>
              </a:pPr>
            </a:p>
          </p:txBody>
        </p:sp>
        <p:sp>
          <p:nvSpPr>
            <p:cNvPr id="1053" name="Line"/>
            <p:cNvSpPr/>
            <p:nvPr/>
          </p:nvSpPr>
          <p:spPr>
            <a:xfrm>
              <a:off x="-1" y="360168"/>
              <a:ext cx="614398" cy="34947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25400" cap="flat">
              <a:solidFill>
                <a:srgbClr val="000000"/>
              </a:solidFill>
              <a:prstDash val="solid"/>
              <a:miter lim="800000"/>
            </a:ln>
            <a:effectLst/>
          </p:spPr>
          <p:txBody>
            <a:bodyPr wrap="square" lIns="121918" tIns="121918" rIns="121918" bIns="121918" numCol="1" anchor="t">
              <a:noAutofit/>
            </a:bodyPr>
            <a:lstStyle/>
            <a:p>
              <a:pPr defTabSz="1219200">
                <a:lnSpc>
                  <a:spcPct val="100000"/>
                </a:lnSpc>
                <a:spcBef>
                  <a:spcPts val="0"/>
                </a:spcBef>
                <a:defRPr b="0">
                  <a:solidFill>
                    <a:srgbClr val="FFFFFF"/>
                  </a:solidFill>
                  <a:latin typeface="Arial"/>
                  <a:ea typeface="Arial"/>
                  <a:cs typeface="Arial"/>
                  <a:sym typeface="Arial"/>
                </a:defRPr>
              </a:pPr>
            </a:p>
          </p:txBody>
        </p:sp>
        <p:sp>
          <p:nvSpPr>
            <p:cNvPr id="1054" name="Line"/>
            <p:cNvSpPr/>
            <p:nvPr/>
          </p:nvSpPr>
          <p:spPr>
            <a:xfrm flipV="1">
              <a:off x="134636" y="571470"/>
              <a:ext cx="4810" cy="139270"/>
            </a:xfrm>
            <a:prstGeom prst="line">
              <a:avLst/>
            </a:prstGeom>
            <a:noFill/>
            <a:ln w="25400" cap="flat">
              <a:solidFill>
                <a:srgbClr val="000000"/>
              </a:solidFill>
              <a:prstDash val="solid"/>
              <a:miter lim="800000"/>
            </a:ln>
            <a:effectLst/>
          </p:spPr>
          <p:txBody>
            <a:bodyPr wrap="square" lIns="45718" tIns="45718" rIns="45718" bIns="45718" numCol="1" anchor="t">
              <a:noAutofit/>
            </a:bodyPr>
            <a:lstStyle/>
            <a:p>
              <a:pPr>
                <a:defRPr>
                  <a:solidFill>
                    <a:srgbClr val="FFFFFF"/>
                  </a:solidFill>
                </a:defRPr>
              </a:pPr>
            </a:p>
          </p:txBody>
        </p:sp>
        <p:sp>
          <p:nvSpPr>
            <p:cNvPr id="1055" name="Line"/>
            <p:cNvSpPr/>
            <p:nvPr/>
          </p:nvSpPr>
          <p:spPr>
            <a:xfrm flipV="1">
              <a:off x="485652" y="571470"/>
              <a:ext cx="4813" cy="139270"/>
            </a:xfrm>
            <a:prstGeom prst="line">
              <a:avLst/>
            </a:prstGeom>
            <a:noFill/>
            <a:ln w="25400" cap="flat">
              <a:solidFill>
                <a:srgbClr val="000000"/>
              </a:solidFill>
              <a:prstDash val="solid"/>
              <a:miter lim="800000"/>
            </a:ln>
            <a:effectLst/>
          </p:spPr>
          <p:txBody>
            <a:bodyPr wrap="square" lIns="45718" tIns="45718" rIns="45718" bIns="45718" numCol="1" anchor="t">
              <a:noAutofit/>
            </a:bodyPr>
            <a:lstStyle/>
            <a:p>
              <a:pPr>
                <a:defRPr>
                  <a:solidFill>
                    <a:srgbClr val="FFFFFF"/>
                  </a:solidFill>
                </a:defRPr>
              </a:pPr>
            </a:p>
          </p:txBody>
        </p:sp>
      </p:grpSp>
      <p:sp>
        <p:nvSpPr>
          <p:cNvPr id="1057" name="Cloud challenges for Security teams"/>
          <p:cNvSpPr txBox="1"/>
          <p:nvPr>
            <p:ph type="title"/>
          </p:nvPr>
        </p:nvSpPr>
        <p:spPr>
          <a:xfrm>
            <a:off x="1565394" y="875900"/>
            <a:ext cx="21746800" cy="2207525"/>
          </a:xfrm>
          <a:prstGeom prst="rect">
            <a:avLst/>
          </a:prstGeom>
        </p:spPr>
        <p:txBody>
          <a:bodyPr/>
          <a:lstStyle>
            <a:lvl1pPr>
              <a:defRPr spc="-299"/>
            </a:lvl1pPr>
          </a:lstStyle>
          <a:p>
            <a:pPr/>
            <a:r>
              <a:t>Cloud challenges for Security teams</a:t>
            </a:r>
          </a:p>
        </p:txBody>
      </p:sp>
      <p:sp>
        <p:nvSpPr>
          <p:cNvPr id="1058" name="THE PRACTITIONER"/>
          <p:cNvSpPr txBox="1"/>
          <p:nvPr/>
        </p:nvSpPr>
        <p:spPr>
          <a:xfrm>
            <a:off x="2487664" y="4444124"/>
            <a:ext cx="3495769" cy="639233"/>
          </a:xfrm>
          <a:prstGeom prst="rect">
            <a:avLst/>
          </a:prstGeom>
          <a:ln w="12700">
            <a:miter lim="400000"/>
          </a:ln>
          <a:extLst>
            <a:ext uri="{C572A759-6A51-4108-AA02-DFA0A04FC94B}">
              <ma14:wrappingTextBoxFlag xmlns:ma14="http://schemas.microsoft.com/office/mac/drawingml/2011/main" val="1"/>
            </a:ext>
          </a:extLst>
        </p:spPr>
        <p:txBody>
          <a:bodyPr lIns="135466" tIns="135466" rIns="135466" bIns="135466" anchor="ctr">
            <a:spAutoFit/>
          </a:bodyPr>
          <a:lstStyle>
            <a:lvl1pPr>
              <a:spcBef>
                <a:spcPts val="0"/>
              </a:spcBef>
              <a:defRPr sz="2400">
                <a:solidFill>
                  <a:srgbClr val="44546A"/>
                </a:solidFill>
                <a:latin typeface="Tahoma"/>
                <a:ea typeface="Tahoma"/>
                <a:cs typeface="Tahoma"/>
                <a:sym typeface="Tahoma"/>
              </a:defRPr>
            </a:lvl1pPr>
          </a:lstStyle>
          <a:p>
            <a:pPr/>
            <a:r>
              <a:t>THE PRACTITIONER</a:t>
            </a:r>
          </a:p>
        </p:txBody>
      </p:sp>
      <p:sp>
        <p:nvSpPr>
          <p:cNvPr id="1059" name="Rectangle"/>
          <p:cNvSpPr/>
          <p:nvPr/>
        </p:nvSpPr>
        <p:spPr>
          <a:xfrm>
            <a:off x="6736343" y="5575513"/>
            <a:ext cx="73155" cy="1955803"/>
          </a:xfrm>
          <a:prstGeom prst="rect">
            <a:avLst/>
          </a:prstGeom>
          <a:solidFill>
            <a:schemeClr val="accent5"/>
          </a:solidFill>
          <a:ln w="12700">
            <a:miter lim="400000"/>
          </a:ln>
        </p:spPr>
        <p:txBody>
          <a:bodyPr lIns="121918" tIns="121918" rIns="121918" bIns="121918" anchor="ctr"/>
          <a:lstStyle/>
          <a:p>
            <a:pPr algn="ctr">
              <a:lnSpc>
                <a:spcPct val="100000"/>
              </a:lnSpc>
              <a:spcBef>
                <a:spcPts val="0"/>
              </a:spcBef>
              <a:defRPr b="0" sz="3400">
                <a:solidFill>
                  <a:srgbClr val="FFFFFF"/>
                </a:solidFill>
                <a:latin typeface="Verdana"/>
                <a:ea typeface="Verdana"/>
                <a:cs typeface="Verdana"/>
                <a:sym typeface="Verdana"/>
              </a:defRPr>
            </a:pPr>
          </a:p>
        </p:txBody>
      </p:sp>
      <p:sp>
        <p:nvSpPr>
          <p:cNvPr id="1060" name="Shape"/>
          <p:cNvSpPr/>
          <p:nvPr/>
        </p:nvSpPr>
        <p:spPr>
          <a:xfrm>
            <a:off x="10255083" y="9170668"/>
            <a:ext cx="5031636" cy="291596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0816"/>
                </a:moveTo>
                <a:lnTo>
                  <a:pt x="10782" y="21600"/>
                </a:lnTo>
                <a:lnTo>
                  <a:pt x="0" y="10847"/>
                </a:lnTo>
                <a:lnTo>
                  <a:pt x="10782" y="0"/>
                </a:lnTo>
                <a:lnTo>
                  <a:pt x="21600" y="10816"/>
                </a:lnTo>
                <a:close/>
              </a:path>
            </a:pathLst>
          </a:custGeom>
          <a:solidFill>
            <a:schemeClr val="accent4">
              <a:alpha val="14000"/>
            </a:schemeClr>
          </a:solidFill>
          <a:ln w="63500">
            <a:solidFill>
              <a:schemeClr val="accent4">
                <a:alpha val="56000"/>
              </a:schemeClr>
            </a:solidFill>
            <a:miter/>
          </a:ln>
        </p:spPr>
        <p:txBody>
          <a:bodyPr lIns="121918" tIns="121918" rIns="121918" bIns="121918"/>
          <a:lstStyle/>
          <a:p>
            <a:pPr>
              <a:lnSpc>
                <a:spcPct val="100000"/>
              </a:lnSpc>
              <a:spcBef>
                <a:spcPts val="0"/>
              </a:spcBef>
              <a:defRPr b="0" sz="3400">
                <a:solidFill>
                  <a:srgbClr val="FFFFFF"/>
                </a:solidFill>
                <a:latin typeface="Verdana"/>
                <a:ea typeface="Verdana"/>
                <a:cs typeface="Verdana"/>
                <a:sym typeface="Verdana"/>
              </a:defRPr>
            </a:pPr>
          </a:p>
        </p:txBody>
      </p:sp>
      <p:grpSp>
        <p:nvGrpSpPr>
          <p:cNvPr id="1065" name="Group"/>
          <p:cNvGrpSpPr/>
          <p:nvPr/>
        </p:nvGrpSpPr>
        <p:grpSpPr>
          <a:xfrm>
            <a:off x="12465368" y="10280272"/>
            <a:ext cx="611227" cy="696704"/>
            <a:chOff x="-1" y="-1"/>
            <a:chExt cx="611225" cy="696703"/>
          </a:xfrm>
        </p:grpSpPr>
        <p:sp>
          <p:nvSpPr>
            <p:cNvPr id="1061" name="Shape"/>
            <p:cNvSpPr/>
            <p:nvPr/>
          </p:nvSpPr>
          <p:spPr>
            <a:xfrm>
              <a:off x="211052" y="123302"/>
              <a:ext cx="189120" cy="32906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7200"/>
                  </a:lnTo>
                  <a:lnTo>
                    <a:pt x="21600" y="21600"/>
                  </a:lnTo>
                  <a:lnTo>
                    <a:pt x="0" y="14400"/>
                  </a:lnTo>
                  <a:lnTo>
                    <a:pt x="0" y="0"/>
                  </a:lnTo>
                  <a:close/>
                </a:path>
              </a:pathLst>
            </a:custGeom>
            <a:solidFill>
              <a:schemeClr val="accent4"/>
            </a:solidFill>
            <a:ln w="12700" cap="flat">
              <a:noFill/>
              <a:miter lim="400000"/>
            </a:ln>
            <a:effectLst/>
          </p:spPr>
          <p:txBody>
            <a:bodyPr wrap="square" lIns="121918" tIns="121918" rIns="121918" bIns="121918" numCol="1" anchor="t">
              <a:noAutofit/>
            </a:bodyPr>
            <a:lstStyle/>
            <a:p>
              <a:pPr>
                <a:lnSpc>
                  <a:spcPct val="100000"/>
                </a:lnSpc>
                <a:spcBef>
                  <a:spcPts val="0"/>
                </a:spcBef>
                <a:defRPr b="0" sz="2600">
                  <a:solidFill>
                    <a:srgbClr val="FFFFFF"/>
                  </a:solidFill>
                  <a:latin typeface="Verdana"/>
                  <a:ea typeface="Verdana"/>
                  <a:cs typeface="Verdana"/>
                  <a:sym typeface="Verdana"/>
                </a:defRPr>
              </a:pPr>
            </a:p>
          </p:txBody>
        </p:sp>
        <p:sp>
          <p:nvSpPr>
            <p:cNvPr id="1062" name="Shape"/>
            <p:cNvSpPr/>
            <p:nvPr/>
          </p:nvSpPr>
          <p:spPr>
            <a:xfrm>
              <a:off x="420593" y="123302"/>
              <a:ext cx="190632" cy="32906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7200"/>
                  </a:moveTo>
                  <a:lnTo>
                    <a:pt x="0" y="21600"/>
                  </a:lnTo>
                  <a:lnTo>
                    <a:pt x="21600" y="14400"/>
                  </a:lnTo>
                  <a:lnTo>
                    <a:pt x="21600" y="0"/>
                  </a:lnTo>
                  <a:lnTo>
                    <a:pt x="0" y="7200"/>
                  </a:lnTo>
                  <a:close/>
                </a:path>
              </a:pathLst>
            </a:custGeom>
            <a:solidFill>
              <a:srgbClr val="4040B2"/>
            </a:solidFill>
            <a:ln w="12700" cap="flat">
              <a:noFill/>
              <a:miter lim="400000"/>
            </a:ln>
            <a:effectLst/>
          </p:spPr>
          <p:txBody>
            <a:bodyPr wrap="square" lIns="121918" tIns="121918" rIns="121918" bIns="121918" numCol="1" anchor="t">
              <a:noAutofit/>
            </a:bodyPr>
            <a:lstStyle/>
            <a:p>
              <a:pPr>
                <a:lnSpc>
                  <a:spcPct val="100000"/>
                </a:lnSpc>
                <a:spcBef>
                  <a:spcPts val="0"/>
                </a:spcBef>
                <a:defRPr b="0" sz="2600">
                  <a:solidFill>
                    <a:srgbClr val="FFFFFF"/>
                  </a:solidFill>
                  <a:latin typeface="Verdana"/>
                  <a:ea typeface="Verdana"/>
                  <a:cs typeface="Verdana"/>
                  <a:sym typeface="Verdana"/>
                </a:defRPr>
              </a:pPr>
            </a:p>
          </p:txBody>
        </p:sp>
        <p:sp>
          <p:nvSpPr>
            <p:cNvPr id="1063" name="Shape"/>
            <p:cNvSpPr/>
            <p:nvPr/>
          </p:nvSpPr>
          <p:spPr>
            <a:xfrm>
              <a:off x="-2" y="-2"/>
              <a:ext cx="189877" cy="33057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4384"/>
                  </a:lnTo>
                  <a:lnTo>
                    <a:pt x="21600" y="21600"/>
                  </a:lnTo>
                  <a:lnTo>
                    <a:pt x="21600" y="7216"/>
                  </a:lnTo>
                  <a:lnTo>
                    <a:pt x="0" y="0"/>
                  </a:lnTo>
                  <a:close/>
                </a:path>
              </a:pathLst>
            </a:custGeom>
            <a:solidFill>
              <a:schemeClr val="accent4"/>
            </a:solidFill>
            <a:ln w="12700" cap="flat">
              <a:noFill/>
              <a:miter lim="400000"/>
            </a:ln>
            <a:effectLst/>
          </p:spPr>
          <p:txBody>
            <a:bodyPr wrap="square" lIns="121918" tIns="121918" rIns="121918" bIns="121918" numCol="1" anchor="t">
              <a:noAutofit/>
            </a:bodyPr>
            <a:lstStyle/>
            <a:p>
              <a:pPr>
                <a:lnSpc>
                  <a:spcPct val="100000"/>
                </a:lnSpc>
                <a:spcBef>
                  <a:spcPts val="0"/>
                </a:spcBef>
                <a:defRPr b="0" sz="2600">
                  <a:solidFill>
                    <a:srgbClr val="FFFFFF"/>
                  </a:solidFill>
                  <a:latin typeface="Verdana"/>
                  <a:ea typeface="Verdana"/>
                  <a:cs typeface="Verdana"/>
                  <a:sym typeface="Verdana"/>
                </a:defRPr>
              </a:pPr>
            </a:p>
          </p:txBody>
        </p:sp>
        <p:sp>
          <p:nvSpPr>
            <p:cNvPr id="1064" name="Shape"/>
            <p:cNvSpPr/>
            <p:nvPr/>
          </p:nvSpPr>
          <p:spPr>
            <a:xfrm>
              <a:off x="211052" y="366883"/>
              <a:ext cx="189120" cy="32982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4417"/>
                  </a:moveTo>
                  <a:lnTo>
                    <a:pt x="21600" y="21600"/>
                  </a:lnTo>
                  <a:lnTo>
                    <a:pt x="21600" y="7233"/>
                  </a:lnTo>
                  <a:lnTo>
                    <a:pt x="0" y="0"/>
                  </a:lnTo>
                  <a:lnTo>
                    <a:pt x="0" y="14417"/>
                  </a:lnTo>
                  <a:close/>
                </a:path>
              </a:pathLst>
            </a:custGeom>
            <a:solidFill>
              <a:schemeClr val="accent4"/>
            </a:solidFill>
            <a:ln w="12700" cap="flat">
              <a:noFill/>
              <a:miter lim="400000"/>
            </a:ln>
            <a:effectLst/>
          </p:spPr>
          <p:txBody>
            <a:bodyPr wrap="square" lIns="121918" tIns="121918" rIns="121918" bIns="121918" numCol="1" anchor="t">
              <a:noAutofit/>
            </a:bodyPr>
            <a:lstStyle/>
            <a:p>
              <a:pPr>
                <a:lnSpc>
                  <a:spcPct val="100000"/>
                </a:lnSpc>
                <a:spcBef>
                  <a:spcPts val="0"/>
                </a:spcBef>
                <a:defRPr b="0" sz="2600">
                  <a:solidFill>
                    <a:srgbClr val="FFFFFF"/>
                  </a:solidFill>
                  <a:latin typeface="Verdana"/>
                  <a:ea typeface="Verdana"/>
                  <a:cs typeface="Verdana"/>
                  <a:sym typeface="Verdana"/>
                </a:defRPr>
              </a:pPr>
            </a:p>
          </p:txBody>
        </p:sp>
      </p:grpSp>
      <p:sp>
        <p:nvSpPr>
          <p:cNvPr id="1066" name="Managing distributed secrets…"/>
          <p:cNvSpPr txBox="1"/>
          <p:nvPr/>
        </p:nvSpPr>
        <p:spPr>
          <a:xfrm>
            <a:off x="7010399" y="7884583"/>
            <a:ext cx="5032370" cy="1477433"/>
          </a:xfrm>
          <a:prstGeom prst="rect">
            <a:avLst/>
          </a:prstGeom>
          <a:ln w="12700">
            <a:miter lim="400000"/>
          </a:ln>
          <a:extLst>
            <a:ext uri="{C572A759-6A51-4108-AA02-DFA0A04FC94B}">
              <ma14:wrappingTextBoxFlag xmlns:ma14="http://schemas.microsoft.com/office/mac/drawingml/2011/main" val="1"/>
            </a:ext>
          </a:extLst>
        </p:spPr>
        <p:txBody>
          <a:bodyPr lIns="135466" tIns="135466" rIns="135466" bIns="135466" anchor="ctr">
            <a:spAutoFit/>
          </a:bodyPr>
          <a:lstStyle/>
          <a:p>
            <a:pPr marL="254000" indent="-254000">
              <a:lnSpc>
                <a:spcPct val="150000"/>
              </a:lnSpc>
              <a:spcBef>
                <a:spcPts val="0"/>
              </a:spcBef>
              <a:buSzPct val="100000"/>
              <a:buChar char="•"/>
              <a:defRPr b="0" sz="2000">
                <a:solidFill>
                  <a:srgbClr val="44546A"/>
                </a:solidFill>
                <a:latin typeface="Verdana"/>
                <a:ea typeface="Verdana"/>
                <a:cs typeface="Verdana"/>
                <a:sym typeface="Verdana"/>
              </a:defRPr>
            </a:pPr>
            <a:r>
              <a:t>Managing distributed secrets</a:t>
            </a:r>
          </a:p>
          <a:p>
            <a:pPr marL="254000" indent="-254000">
              <a:lnSpc>
                <a:spcPct val="100000"/>
              </a:lnSpc>
              <a:spcBef>
                <a:spcPts val="0"/>
              </a:spcBef>
              <a:buSzPct val="100000"/>
              <a:buChar char="•"/>
              <a:defRPr b="0" sz="2000">
                <a:solidFill>
                  <a:srgbClr val="44546A"/>
                </a:solidFill>
                <a:latin typeface="Verdana"/>
                <a:ea typeface="Verdana"/>
                <a:cs typeface="Verdana"/>
                <a:sym typeface="Verdana"/>
              </a:defRPr>
            </a:pPr>
            <a:r>
              <a:t>Encrypt data at-rest and in-flight</a:t>
            </a:r>
          </a:p>
          <a:p>
            <a:pPr marL="254000" indent="-254000">
              <a:lnSpc>
                <a:spcPct val="150000"/>
              </a:lnSpc>
              <a:spcBef>
                <a:spcPts val="1100"/>
              </a:spcBef>
              <a:buSzPct val="100000"/>
              <a:buChar char="•"/>
              <a:defRPr b="0" sz="2000">
                <a:solidFill>
                  <a:srgbClr val="44546A"/>
                </a:solidFill>
                <a:latin typeface="Verdana"/>
                <a:ea typeface="Verdana"/>
                <a:cs typeface="Verdana"/>
                <a:sym typeface="Verdana"/>
              </a:defRPr>
            </a:pPr>
            <a:r>
              <a:t>Privilege access management</a:t>
            </a:r>
          </a:p>
        </p:txBody>
      </p:sp>
    </p:spTree>
  </p:cSld>
  <p:clrMapOvr>
    <a:masterClrMapping/>
  </p:clrMapOvr>
  <p:transition xmlns:p14="http://schemas.microsoft.com/office/powerpoint/2010/main" spd="med" advClick="1"/>
</p:sld>
</file>

<file path=ppt/slides/slide16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05" name="Text Placeholder 1"/>
          <p:cNvSpPr txBox="1"/>
          <p:nvPr>
            <p:ph type="body" idx="1"/>
          </p:nvPr>
        </p:nvSpPr>
        <p:spPr>
          <a:xfrm>
            <a:off x="1453185" y="3349718"/>
            <a:ext cx="21745482" cy="9241294"/>
          </a:xfrm>
          <a:prstGeom prst="rect">
            <a:avLst/>
          </a:prstGeom>
        </p:spPr>
        <p:txBody>
          <a:bodyPr anchor="ctr"/>
          <a:lstStyle>
            <a:lvl1pPr marL="0" indent="0" algn="ctr">
              <a:buSzTx/>
              <a:buFont typeface="Wingdings"/>
              <a:buNone/>
              <a:defRPr sz="7200" u="sng">
                <a:solidFill>
                  <a:srgbClr val="0000FF"/>
                </a:solidFill>
                <a:uFill>
                  <a:solidFill>
                    <a:srgbClr val="0000FF"/>
                  </a:solidFill>
                </a:uFill>
                <a:hlinkClick r:id="rId3" invalidUrl="" action="" tgtFrame="" tooltip="" history="1" highlightClick="0" endSnd="0"/>
              </a:defRPr>
            </a:lvl1pPr>
          </a:lstStyle>
          <a:p>
            <a:pPr>
              <a:defRPr>
                <a:solidFill>
                  <a:srgbClr val="44546A"/>
                </a:solidFill>
                <a:uFillTx/>
              </a:defRPr>
            </a:pPr>
            <a:r>
              <a:rPr>
                <a:solidFill>
                  <a:srgbClr val="0000FF"/>
                </a:solidFill>
                <a:uFill>
                  <a:solidFill>
                    <a:srgbClr val="0000FF"/>
                  </a:solidFill>
                </a:uFill>
                <a:hlinkClick r:id="rId3" invalidUrl="" action="" tgtFrame="" tooltip="" history="1" highlightClick="0" endSnd="0"/>
              </a:rPr>
              <a:t>https://goo.gl/forms/kwuitMzjo9vJZKHz1</a:t>
            </a:r>
          </a:p>
        </p:txBody>
      </p:sp>
      <p:sp>
        <p:nvSpPr>
          <p:cNvPr id="2706" name="Title 2"/>
          <p:cNvSpPr txBox="1"/>
          <p:nvPr>
            <p:ph type="title"/>
          </p:nvPr>
        </p:nvSpPr>
        <p:spPr>
          <a:xfrm>
            <a:off x="1451868" y="783573"/>
            <a:ext cx="21746798" cy="1784533"/>
          </a:xfrm>
          <a:prstGeom prst="rect">
            <a:avLst/>
          </a:prstGeom>
        </p:spPr>
        <p:txBody>
          <a:bodyPr/>
          <a:lstStyle>
            <a:lvl1pPr>
              <a:defRPr spc="-200"/>
            </a:lvl1pPr>
          </a:lstStyle>
          <a:p>
            <a:pPr/>
            <a:r>
              <a:t>Post-Session Survey</a:t>
            </a:r>
          </a:p>
        </p:txBody>
      </p:sp>
      <p:sp>
        <p:nvSpPr>
          <p:cNvPr id="2707" name="Text Placeholder 3"/>
          <p:cNvSpPr/>
          <p:nvPr>
            <p:ph type="body" idx="13"/>
          </p:nvPr>
        </p:nvSpPr>
        <p:spPr>
          <a:prstGeom prst="rect">
            <a:avLst/>
          </a:prstGeom>
        </p:spPr>
        <p:txBody>
          <a:bodyPr/>
          <a:lstStyle/>
          <a:p>
            <a:pPr marL="0" indent="0" algn="r" defTabSz="2438400">
              <a:spcBef>
                <a:spcPts val="2600"/>
              </a:spcBef>
              <a:buClrTx/>
              <a:buSzTx/>
              <a:buNone/>
              <a:defRPr sz="2400">
                <a:solidFill>
                  <a:schemeClr val="accent2"/>
                </a:solidFill>
              </a:defRPr>
            </a:pPr>
          </a:p>
        </p:txBody>
      </p:sp>
    </p:spTree>
  </p:cSld>
  <p:clrMapOvr>
    <a:masterClrMapping/>
  </p:clrMapOvr>
  <p:transition xmlns:p14="http://schemas.microsoft.com/office/powerpoint/2010/main" spd="med" advClick="1"/>
</p:sld>
</file>

<file path=ppt/slides/slide16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11" name="Text Placeholder 1"/>
          <p:cNvSpPr txBox="1"/>
          <p:nvPr>
            <p:ph type="body" sz="quarter" idx="1"/>
          </p:nvPr>
        </p:nvSpPr>
        <p:spPr>
          <a:xfrm>
            <a:off x="7996235" y="7540258"/>
            <a:ext cx="12890739" cy="2184402"/>
          </a:xfrm>
          <a:prstGeom prst="rect">
            <a:avLst/>
          </a:prstGeom>
        </p:spPr>
        <p:txBody>
          <a:bodyPr/>
          <a:lstStyle/>
          <a:p>
            <a:pPr/>
          </a:p>
        </p:txBody>
      </p:sp>
      <p:sp>
        <p:nvSpPr>
          <p:cNvPr id="2712" name="Title 2"/>
          <p:cNvSpPr txBox="1"/>
          <p:nvPr>
            <p:ph type="title"/>
          </p:nvPr>
        </p:nvSpPr>
        <p:spPr>
          <a:xfrm>
            <a:off x="7996235" y="4148299"/>
            <a:ext cx="13030202" cy="3315759"/>
          </a:xfrm>
          <a:prstGeom prst="rect">
            <a:avLst/>
          </a:prstGeom>
        </p:spPr>
        <p:txBody>
          <a:bodyPr/>
          <a:lstStyle/>
          <a:p>
            <a:pPr/>
            <a:r>
              <a:t>Collaboration</a:t>
            </a:r>
            <a:br/>
          </a:p>
        </p:txBody>
      </p:sp>
    </p:spTree>
  </p:cSld>
  <p:clrMapOvr>
    <a:masterClrMapping/>
  </p:clrMapOvr>
  <p:transition xmlns:p14="http://schemas.microsoft.com/office/powerpoint/2010/main" spd="med" advClick="1"/>
</p:sld>
</file>

<file path=ppt/slides/slide16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14" name="Text Placeholder 1"/>
          <p:cNvSpPr txBox="1"/>
          <p:nvPr>
            <p:ph type="body" idx="1"/>
          </p:nvPr>
        </p:nvSpPr>
        <p:spPr>
          <a:xfrm>
            <a:off x="1453185" y="3349718"/>
            <a:ext cx="21745482" cy="9241294"/>
          </a:xfrm>
          <a:prstGeom prst="rect">
            <a:avLst/>
          </a:prstGeom>
        </p:spPr>
        <p:txBody>
          <a:bodyPr/>
          <a:lstStyle/>
          <a:p>
            <a:pPr marL="0" indent="0">
              <a:buSzTx/>
              <a:buFont typeface="Wingdings"/>
              <a:buNone/>
              <a:defRPr b="1"/>
            </a:pPr>
            <a:r>
              <a:t>Role Based Access Controls</a:t>
            </a:r>
          </a:p>
          <a:p>
            <a:pPr marL="0" indent="0">
              <a:buSzTx/>
              <a:buFont typeface="Wingdings"/>
              <a:buNone/>
            </a:pPr>
            <a:br/>
            <a:r>
              <a:t>Permissions</a:t>
            </a:r>
          </a:p>
          <a:p>
            <a:pPr marL="0" indent="0">
              <a:buSzTx/>
              <a:buFont typeface="Wingdings"/>
              <a:buNone/>
            </a:pPr>
            <a:r>
              <a:t>	Read</a:t>
            </a:r>
          </a:p>
          <a:p>
            <a:pPr marL="0" indent="0">
              <a:buSzTx/>
              <a:buFont typeface="Wingdings"/>
              <a:buNone/>
            </a:pPr>
            <a:r>
              <a:t>	Write</a:t>
            </a:r>
          </a:p>
          <a:p>
            <a:pPr marL="0" indent="0">
              <a:buSzTx/>
              <a:buFont typeface="Wingdings"/>
              <a:buNone/>
            </a:pPr>
            <a:r>
              <a:t>	Admin</a:t>
            </a:r>
          </a:p>
        </p:txBody>
      </p:sp>
      <p:sp>
        <p:nvSpPr>
          <p:cNvPr id="2715" name="Title 2"/>
          <p:cNvSpPr txBox="1"/>
          <p:nvPr>
            <p:ph type="title"/>
          </p:nvPr>
        </p:nvSpPr>
        <p:spPr>
          <a:xfrm>
            <a:off x="1451868" y="783573"/>
            <a:ext cx="21746798" cy="1784533"/>
          </a:xfrm>
          <a:prstGeom prst="rect">
            <a:avLst/>
          </a:prstGeom>
        </p:spPr>
        <p:txBody>
          <a:bodyPr/>
          <a:lstStyle>
            <a:lvl1pPr>
              <a:defRPr spc="-200"/>
            </a:lvl1pPr>
          </a:lstStyle>
          <a:p>
            <a:pPr/>
            <a:r>
              <a:t>Collaboration</a:t>
            </a:r>
          </a:p>
        </p:txBody>
      </p:sp>
      <p:sp>
        <p:nvSpPr>
          <p:cNvPr id="2716" name="Text Placeholder 3"/>
          <p:cNvSpPr/>
          <p:nvPr>
            <p:ph type="body" idx="13"/>
          </p:nvPr>
        </p:nvSpPr>
        <p:spPr>
          <a:prstGeom prst="rect">
            <a:avLst/>
          </a:prstGeom>
        </p:spPr>
        <p:txBody>
          <a:bodyPr/>
          <a:lstStyle/>
          <a:p>
            <a:pPr marL="0" indent="0" algn="r" defTabSz="2438400">
              <a:spcBef>
                <a:spcPts val="2600"/>
              </a:spcBef>
              <a:buClrTx/>
              <a:buSzTx/>
              <a:buNone/>
              <a:defRPr sz="2400">
                <a:solidFill>
                  <a:schemeClr val="accent2"/>
                </a:solidFill>
              </a:defRPr>
            </a:pPr>
          </a:p>
        </p:txBody>
      </p:sp>
    </p:spTree>
  </p:cSld>
  <p:clrMapOvr>
    <a:masterClrMapping/>
  </p:clrMapOvr>
  <p:transition xmlns:p14="http://schemas.microsoft.com/office/powerpoint/2010/main" spd="med" advClick="1"/>
</p:sld>
</file>

<file path=ppt/slides/slide16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20" name="Text Placeholder 1"/>
          <p:cNvSpPr txBox="1"/>
          <p:nvPr>
            <p:ph type="body" idx="1"/>
          </p:nvPr>
        </p:nvSpPr>
        <p:spPr>
          <a:xfrm>
            <a:off x="1453185" y="3349718"/>
            <a:ext cx="21745482" cy="9241294"/>
          </a:xfrm>
          <a:prstGeom prst="rect">
            <a:avLst/>
          </a:prstGeom>
        </p:spPr>
        <p:txBody>
          <a:bodyPr/>
          <a:lstStyle/>
          <a:p>
            <a:pPr marL="0" indent="0">
              <a:buSzTx/>
              <a:buFont typeface="Wingdings"/>
              <a:buNone/>
            </a:pPr>
          </a:p>
          <a:p>
            <a:pPr marL="0" indent="0">
              <a:buSzTx/>
              <a:buFont typeface="Wingdings"/>
              <a:buNone/>
            </a:pPr>
            <a:r>
              <a:t>API Tokens</a:t>
            </a:r>
          </a:p>
          <a:p>
            <a:pPr marL="0" indent="0">
              <a:buSzTx/>
              <a:buFont typeface="Wingdings"/>
              <a:buNone/>
            </a:pPr>
          </a:p>
          <a:p>
            <a:pPr/>
            <a:r>
              <a:t>User</a:t>
            </a:r>
          </a:p>
          <a:p>
            <a:pPr/>
          </a:p>
          <a:p>
            <a:pPr/>
            <a:r>
              <a:t>Team</a:t>
            </a:r>
          </a:p>
          <a:p>
            <a:pPr/>
          </a:p>
          <a:p>
            <a:pPr/>
            <a:r>
              <a:t>Organization</a:t>
            </a:r>
          </a:p>
        </p:txBody>
      </p:sp>
      <p:sp>
        <p:nvSpPr>
          <p:cNvPr id="2721" name="Title 2"/>
          <p:cNvSpPr txBox="1"/>
          <p:nvPr>
            <p:ph type="title"/>
          </p:nvPr>
        </p:nvSpPr>
        <p:spPr>
          <a:xfrm>
            <a:off x="1451868" y="783573"/>
            <a:ext cx="21746798" cy="1784533"/>
          </a:xfrm>
          <a:prstGeom prst="rect">
            <a:avLst/>
          </a:prstGeom>
        </p:spPr>
        <p:txBody>
          <a:bodyPr/>
          <a:lstStyle>
            <a:lvl1pPr>
              <a:defRPr spc="-200"/>
            </a:lvl1pPr>
          </a:lstStyle>
          <a:p>
            <a:pPr/>
            <a:r>
              <a:t>Service Accounts</a:t>
            </a:r>
          </a:p>
        </p:txBody>
      </p:sp>
      <p:sp>
        <p:nvSpPr>
          <p:cNvPr id="2722" name="Text Placeholder 3"/>
          <p:cNvSpPr/>
          <p:nvPr>
            <p:ph type="body" idx="13"/>
          </p:nvPr>
        </p:nvSpPr>
        <p:spPr>
          <a:prstGeom prst="rect">
            <a:avLst/>
          </a:prstGeom>
        </p:spPr>
        <p:txBody>
          <a:bodyPr/>
          <a:lstStyle/>
          <a:p>
            <a:pPr marL="0" indent="0" algn="r" defTabSz="2438400">
              <a:spcBef>
                <a:spcPts val="2600"/>
              </a:spcBef>
              <a:buClrTx/>
              <a:buSzTx/>
              <a:buNone/>
              <a:defRPr sz="2400">
                <a:solidFill>
                  <a:schemeClr val="accent2"/>
                </a:solidFill>
              </a:defRPr>
            </a:pPr>
          </a:p>
        </p:txBody>
      </p:sp>
    </p:spTree>
  </p:cSld>
  <p:clrMapOvr>
    <a:masterClrMapping/>
  </p:clrMapOvr>
  <p:transition xmlns:p14="http://schemas.microsoft.com/office/powerpoint/2010/main" spd="med" advClick="1"/>
</p:sld>
</file>

<file path=ppt/slides/slide16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26" name="Title 2"/>
          <p:cNvSpPr txBox="1"/>
          <p:nvPr>
            <p:ph type="title"/>
          </p:nvPr>
        </p:nvSpPr>
        <p:spPr>
          <a:xfrm>
            <a:off x="1451868" y="783573"/>
            <a:ext cx="21746798" cy="1784533"/>
          </a:xfrm>
          <a:prstGeom prst="rect">
            <a:avLst/>
          </a:prstGeom>
        </p:spPr>
        <p:txBody>
          <a:bodyPr/>
          <a:lstStyle>
            <a:lvl1pPr>
              <a:defRPr spc="-200"/>
            </a:lvl1pPr>
          </a:lstStyle>
          <a:p>
            <a:pPr/>
            <a:r>
              <a:t>User Authentication</a:t>
            </a:r>
          </a:p>
        </p:txBody>
      </p:sp>
      <p:sp>
        <p:nvSpPr>
          <p:cNvPr id="2727" name="Text Placeholder 3"/>
          <p:cNvSpPr txBox="1"/>
          <p:nvPr>
            <p:ph type="body" sz="quarter" idx="1"/>
          </p:nvPr>
        </p:nvSpPr>
        <p:spPr>
          <a:xfrm>
            <a:off x="9612351" y="12882563"/>
            <a:ext cx="12679326" cy="547688"/>
          </a:xfrm>
          <a:prstGeom prst="rect">
            <a:avLst/>
          </a:prstGeom>
        </p:spPr>
        <p:txBody>
          <a:bodyPr/>
          <a:lstStyle/>
          <a:p>
            <a:pPr marL="0" indent="0" algn="r" defTabSz="2048255">
              <a:spcBef>
                <a:spcPts val="2100"/>
              </a:spcBef>
              <a:buSzTx/>
              <a:buFont typeface="Wingdings"/>
              <a:buNone/>
              <a:defRPr sz="2016">
                <a:solidFill>
                  <a:schemeClr val="accent2"/>
                </a:solidFill>
              </a:defRPr>
            </a:pPr>
          </a:p>
        </p:txBody>
      </p:sp>
      <p:pic>
        <p:nvPicPr>
          <p:cNvPr id="2728" name="Picture 4" descr="Picture 4"/>
          <p:cNvPicPr>
            <a:picLocks noChangeAspect="1"/>
          </p:cNvPicPr>
          <p:nvPr/>
        </p:nvPicPr>
        <p:blipFill>
          <a:blip r:embed="rId3">
            <a:extLst/>
          </a:blip>
          <a:stretch>
            <a:fillRect/>
          </a:stretch>
        </p:blipFill>
        <p:spPr>
          <a:xfrm>
            <a:off x="3427950" y="4544014"/>
            <a:ext cx="5650734" cy="6139270"/>
          </a:xfrm>
          <a:prstGeom prst="rect">
            <a:avLst/>
          </a:prstGeom>
          <a:ln w="12700">
            <a:miter lim="400000"/>
          </a:ln>
        </p:spPr>
      </p:pic>
      <p:pic>
        <p:nvPicPr>
          <p:cNvPr id="2729" name="Picture 5" descr="Picture 5"/>
          <p:cNvPicPr>
            <a:picLocks noChangeAspect="1"/>
          </p:cNvPicPr>
          <p:nvPr/>
        </p:nvPicPr>
        <p:blipFill>
          <a:blip r:embed="rId4">
            <a:extLst/>
          </a:blip>
          <a:stretch>
            <a:fillRect/>
          </a:stretch>
        </p:blipFill>
        <p:spPr>
          <a:xfrm>
            <a:off x="12706652" y="5397498"/>
            <a:ext cx="8140701" cy="44323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7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272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728" grpId="1"/>
      <p:bldP build="whole" bldLvl="1" animBg="1" rev="0" advAuto="0" spid="2729" grpId="2"/>
    </p:bldLst>
  </p:timing>
</p:sld>
</file>

<file path=ppt/slides/slide16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33" name="Text Placeholder 5"/>
          <p:cNvSpPr txBox="1"/>
          <p:nvPr>
            <p:ph type="body" sz="quarter" idx="1"/>
          </p:nvPr>
        </p:nvSpPr>
        <p:spPr>
          <a:xfrm>
            <a:off x="7996235" y="7540258"/>
            <a:ext cx="12890739" cy="2184402"/>
          </a:xfrm>
          <a:prstGeom prst="rect">
            <a:avLst/>
          </a:prstGeom>
        </p:spPr>
        <p:txBody>
          <a:bodyPr/>
          <a:lstStyle/>
          <a:p>
            <a:pPr/>
          </a:p>
        </p:txBody>
      </p:sp>
      <p:sp>
        <p:nvSpPr>
          <p:cNvPr id="2734" name="Title 4"/>
          <p:cNvSpPr txBox="1"/>
          <p:nvPr>
            <p:ph type="title"/>
          </p:nvPr>
        </p:nvSpPr>
        <p:spPr>
          <a:xfrm>
            <a:off x="7996235" y="4148299"/>
            <a:ext cx="13030202" cy="3315759"/>
          </a:xfrm>
          <a:prstGeom prst="rect">
            <a:avLst/>
          </a:prstGeom>
        </p:spPr>
        <p:txBody>
          <a:bodyPr/>
          <a:lstStyle/>
          <a:p>
            <a:pPr/>
            <a:r>
              <a:t>Private Module </a:t>
            </a:r>
            <a:br/>
            <a:r>
              <a:t>Registry</a:t>
            </a:r>
          </a:p>
        </p:txBody>
      </p:sp>
    </p:spTree>
  </p:cSld>
  <p:clrMapOvr>
    <a:masterClrMapping/>
  </p:clrMapOvr>
  <p:transition xmlns:p14="http://schemas.microsoft.com/office/powerpoint/2010/main" spd="med" advClick="1"/>
</p:sld>
</file>

<file path=ppt/slides/slide16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36" name="Text Placeholder 1"/>
          <p:cNvSpPr txBox="1"/>
          <p:nvPr>
            <p:ph type="body" idx="1"/>
          </p:nvPr>
        </p:nvSpPr>
        <p:spPr>
          <a:xfrm>
            <a:off x="1453185" y="3349718"/>
            <a:ext cx="21745482" cy="9241294"/>
          </a:xfrm>
          <a:prstGeom prst="rect">
            <a:avLst/>
          </a:prstGeom>
        </p:spPr>
        <p:txBody>
          <a:bodyPr/>
          <a:lstStyle/>
          <a:p>
            <a:pPr marL="0" indent="0">
              <a:buSzTx/>
              <a:buFont typeface="Wingdings"/>
              <a:buNone/>
            </a:pPr>
          </a:p>
          <a:p>
            <a:pPr marL="0" indent="0">
              <a:buSzTx/>
              <a:buFont typeface="Wingdings"/>
              <a:buNone/>
            </a:pPr>
            <a:r>
              <a:t>Modules for sharing across organization</a:t>
            </a:r>
          </a:p>
          <a:p>
            <a:pPr marL="0" indent="0">
              <a:buSzTx/>
              <a:buFont typeface="Wingdings"/>
              <a:buNone/>
            </a:pPr>
          </a:p>
          <a:p>
            <a:pPr marL="0" indent="0">
              <a:buSzTx/>
              <a:buFont typeface="Wingdings"/>
              <a:buNone/>
            </a:pPr>
            <a:r>
              <a:t>Versioning</a:t>
            </a:r>
          </a:p>
        </p:txBody>
      </p:sp>
      <p:sp>
        <p:nvSpPr>
          <p:cNvPr id="2737" name="Title 2"/>
          <p:cNvSpPr txBox="1"/>
          <p:nvPr>
            <p:ph type="title"/>
          </p:nvPr>
        </p:nvSpPr>
        <p:spPr>
          <a:xfrm>
            <a:off x="1451868" y="783573"/>
            <a:ext cx="21746798" cy="1784533"/>
          </a:xfrm>
          <a:prstGeom prst="rect">
            <a:avLst/>
          </a:prstGeom>
        </p:spPr>
        <p:txBody>
          <a:bodyPr/>
          <a:lstStyle>
            <a:lvl1pPr>
              <a:defRPr spc="-200"/>
            </a:lvl1pPr>
          </a:lstStyle>
          <a:p>
            <a:pPr/>
            <a:r>
              <a:t>Private Module Registry</a:t>
            </a:r>
          </a:p>
        </p:txBody>
      </p:sp>
      <p:sp>
        <p:nvSpPr>
          <p:cNvPr id="2738" name="Text Placeholder 3"/>
          <p:cNvSpPr/>
          <p:nvPr>
            <p:ph type="body" idx="13"/>
          </p:nvPr>
        </p:nvSpPr>
        <p:spPr>
          <a:prstGeom prst="rect">
            <a:avLst/>
          </a:prstGeom>
        </p:spPr>
        <p:txBody>
          <a:bodyPr/>
          <a:lstStyle/>
          <a:p>
            <a:pPr marL="0" indent="0" algn="r" defTabSz="2438400">
              <a:spcBef>
                <a:spcPts val="2600"/>
              </a:spcBef>
              <a:buClrTx/>
              <a:buSzTx/>
              <a:buNone/>
              <a:defRPr sz="2400">
                <a:solidFill>
                  <a:schemeClr val="accent2"/>
                </a:solidFill>
              </a:defRPr>
            </a:pPr>
          </a:p>
        </p:txBody>
      </p:sp>
    </p:spTree>
  </p:cSld>
  <p:clrMapOvr>
    <a:masterClrMapping/>
  </p:clrMapOvr>
  <p:transition xmlns:p14="http://schemas.microsoft.com/office/powerpoint/2010/main" spd="med" advClick="1"/>
</p:sld>
</file>

<file path=ppt/slides/slide16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42" name="Text Placeholder 1"/>
          <p:cNvSpPr txBox="1"/>
          <p:nvPr>
            <p:ph type="body" idx="1"/>
          </p:nvPr>
        </p:nvSpPr>
        <p:spPr>
          <a:xfrm>
            <a:off x="1453185" y="3349718"/>
            <a:ext cx="21745482" cy="9241294"/>
          </a:xfrm>
          <a:prstGeom prst="rect">
            <a:avLst/>
          </a:prstGeom>
        </p:spPr>
        <p:txBody>
          <a:bodyPr/>
          <a:lstStyle/>
          <a:p>
            <a:pPr marL="0" indent="0">
              <a:buSzTx/>
              <a:buFont typeface="Wingdings"/>
              <a:buNone/>
            </a:pPr>
            <a:r>
              <a:t>Show Module discovery in private repo</a:t>
            </a:r>
          </a:p>
          <a:p>
            <a:pPr marL="0" indent="0">
              <a:buSzTx/>
              <a:buFont typeface="Wingdings"/>
              <a:buNone/>
            </a:pPr>
          </a:p>
          <a:p>
            <a:pPr marL="0" indent="0">
              <a:buSzTx/>
              <a:buFont typeface="Wingdings"/>
              <a:buNone/>
            </a:pPr>
            <a:r>
              <a:t>Documentation of modules</a:t>
            </a:r>
          </a:p>
        </p:txBody>
      </p:sp>
      <p:sp>
        <p:nvSpPr>
          <p:cNvPr id="2743" name="Title 2"/>
          <p:cNvSpPr txBox="1"/>
          <p:nvPr>
            <p:ph type="title"/>
          </p:nvPr>
        </p:nvSpPr>
        <p:spPr>
          <a:xfrm>
            <a:off x="1451868" y="783573"/>
            <a:ext cx="21746798" cy="1784533"/>
          </a:xfrm>
          <a:prstGeom prst="rect">
            <a:avLst/>
          </a:prstGeom>
        </p:spPr>
        <p:txBody>
          <a:bodyPr/>
          <a:lstStyle>
            <a:lvl1pPr>
              <a:defRPr spc="-200"/>
            </a:lvl1pPr>
          </a:lstStyle>
          <a:p>
            <a:pPr/>
            <a:r>
              <a:t>Private Module Registry</a:t>
            </a:r>
          </a:p>
        </p:txBody>
      </p:sp>
      <p:sp>
        <p:nvSpPr>
          <p:cNvPr id="2744" name="Text Placeholder 3"/>
          <p:cNvSpPr/>
          <p:nvPr>
            <p:ph type="body" idx="13"/>
          </p:nvPr>
        </p:nvSpPr>
        <p:spPr>
          <a:prstGeom prst="rect">
            <a:avLst/>
          </a:prstGeom>
        </p:spPr>
        <p:txBody>
          <a:bodyPr/>
          <a:lstStyle/>
          <a:p>
            <a:pPr marL="0" indent="0" algn="r" defTabSz="2438400">
              <a:spcBef>
                <a:spcPts val="2600"/>
              </a:spcBef>
              <a:buClrTx/>
              <a:buSzTx/>
              <a:buNone/>
              <a:defRPr sz="2400">
                <a:solidFill>
                  <a:schemeClr val="accent2"/>
                </a:solidFill>
              </a:defRPr>
            </a:pPr>
          </a:p>
        </p:txBody>
      </p:sp>
    </p:spTree>
  </p:cSld>
  <p:clrMapOvr>
    <a:masterClrMapping/>
  </p:clrMapOvr>
  <p:transition xmlns:p14="http://schemas.microsoft.com/office/powerpoint/2010/main" spd="med" advClick="1"/>
</p:sld>
</file>

<file path=ppt/slides/slide16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48" name="Title 2"/>
          <p:cNvSpPr txBox="1"/>
          <p:nvPr>
            <p:ph type="title"/>
          </p:nvPr>
        </p:nvSpPr>
        <p:spPr>
          <a:xfrm>
            <a:off x="1451868" y="783573"/>
            <a:ext cx="21746798" cy="1784533"/>
          </a:xfrm>
          <a:prstGeom prst="rect">
            <a:avLst/>
          </a:prstGeom>
        </p:spPr>
        <p:txBody>
          <a:bodyPr/>
          <a:lstStyle>
            <a:lvl1pPr>
              <a:defRPr spc="-200"/>
            </a:lvl1pPr>
          </a:lstStyle>
          <a:p>
            <a:pPr/>
            <a:r>
              <a:t>Design Configuration</a:t>
            </a:r>
          </a:p>
        </p:txBody>
      </p:sp>
      <p:sp>
        <p:nvSpPr>
          <p:cNvPr id="2749" name="Text Placeholder 3"/>
          <p:cNvSpPr txBox="1"/>
          <p:nvPr>
            <p:ph type="body" sz="quarter" idx="1"/>
          </p:nvPr>
        </p:nvSpPr>
        <p:spPr>
          <a:xfrm>
            <a:off x="9612351" y="12882563"/>
            <a:ext cx="12679326" cy="547688"/>
          </a:xfrm>
          <a:prstGeom prst="rect">
            <a:avLst/>
          </a:prstGeom>
        </p:spPr>
        <p:txBody>
          <a:bodyPr/>
          <a:lstStyle/>
          <a:p>
            <a:pPr marL="0" indent="0" algn="r" defTabSz="2048255">
              <a:spcBef>
                <a:spcPts val="2100"/>
              </a:spcBef>
              <a:buSzTx/>
              <a:buFont typeface="Wingdings"/>
              <a:buNone/>
              <a:defRPr sz="2016">
                <a:solidFill>
                  <a:schemeClr val="accent2"/>
                </a:solidFill>
              </a:defRPr>
            </a:pPr>
          </a:p>
        </p:txBody>
      </p:sp>
      <p:pic>
        <p:nvPicPr>
          <p:cNvPr id="2750" name="Picture 4" descr="Picture 4"/>
          <p:cNvPicPr>
            <a:picLocks noChangeAspect="1"/>
          </p:cNvPicPr>
          <p:nvPr/>
        </p:nvPicPr>
        <p:blipFill>
          <a:blip r:embed="rId2">
            <a:extLst/>
          </a:blip>
          <a:stretch>
            <a:fillRect/>
          </a:stretch>
        </p:blipFill>
        <p:spPr>
          <a:xfrm>
            <a:off x="2601684" y="3213100"/>
            <a:ext cx="18592801" cy="8204200"/>
          </a:xfrm>
          <a:prstGeom prst="rect">
            <a:avLst/>
          </a:prstGeom>
          <a:ln w="12700">
            <a:miter lim="400000"/>
          </a:ln>
        </p:spPr>
      </p:pic>
    </p:spTree>
  </p:cSld>
  <p:clrMapOvr>
    <a:masterClrMapping/>
  </p:clrMapOvr>
  <p:transition xmlns:p14="http://schemas.microsoft.com/office/powerpoint/2010/main" spd="med" advClick="1"/>
</p:sld>
</file>

<file path=ppt/slides/slide16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52" name="Text Placeholder 1"/>
          <p:cNvSpPr txBox="1"/>
          <p:nvPr>
            <p:ph type="body" sz="quarter" idx="1"/>
          </p:nvPr>
        </p:nvSpPr>
        <p:spPr>
          <a:xfrm>
            <a:off x="7996235" y="7540258"/>
            <a:ext cx="12890739" cy="2184402"/>
          </a:xfrm>
          <a:prstGeom prst="rect">
            <a:avLst/>
          </a:prstGeom>
        </p:spPr>
        <p:txBody>
          <a:bodyPr/>
          <a:lstStyle/>
          <a:p>
            <a:pPr/>
          </a:p>
        </p:txBody>
      </p:sp>
      <p:sp>
        <p:nvSpPr>
          <p:cNvPr id="2753" name="Title 2"/>
          <p:cNvSpPr txBox="1"/>
          <p:nvPr>
            <p:ph type="title"/>
          </p:nvPr>
        </p:nvSpPr>
        <p:spPr>
          <a:xfrm>
            <a:off x="7996235" y="4148299"/>
            <a:ext cx="13030202" cy="3315759"/>
          </a:xfrm>
          <a:prstGeom prst="rect">
            <a:avLst/>
          </a:prstGeom>
        </p:spPr>
        <p:txBody>
          <a:bodyPr/>
          <a:lstStyle/>
          <a:p>
            <a:pPr/>
            <a:r>
              <a:t>Governance</a:t>
            </a: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70" name="Rectangle"/>
          <p:cNvSpPr/>
          <p:nvPr/>
        </p:nvSpPr>
        <p:spPr>
          <a:xfrm>
            <a:off x="6792841" y="5588213"/>
            <a:ext cx="16469327" cy="1955803"/>
          </a:xfrm>
          <a:prstGeom prst="rect">
            <a:avLst/>
          </a:prstGeom>
          <a:gradFill>
            <a:gsLst>
              <a:gs pos="0">
                <a:srgbClr val="EBEBEB"/>
              </a:gs>
              <a:gs pos="9272">
                <a:srgbClr val="F5F5F5"/>
              </a:gs>
              <a:gs pos="25852">
                <a:srgbClr val="FFFFFF"/>
              </a:gs>
              <a:gs pos="43169">
                <a:srgbClr val="FDFDFD"/>
              </a:gs>
              <a:gs pos="88817">
                <a:srgbClr val="FBFBFB"/>
              </a:gs>
              <a:gs pos="99315">
                <a:srgbClr val="FFFFFF"/>
              </a:gs>
            </a:gsLst>
          </a:gradFill>
          <a:ln w="12700">
            <a:miter lim="400000"/>
          </a:ln>
        </p:spPr>
        <p:txBody>
          <a:bodyPr lIns="121918" tIns="121918" rIns="121918" bIns="121918" anchor="ctr"/>
          <a:lstStyle/>
          <a:p>
            <a:pPr algn="ctr">
              <a:lnSpc>
                <a:spcPct val="100000"/>
              </a:lnSpc>
              <a:spcBef>
                <a:spcPts val="0"/>
              </a:spcBef>
              <a:defRPr b="0" sz="3400">
                <a:solidFill>
                  <a:srgbClr val="FFFFFF"/>
                </a:solidFill>
                <a:latin typeface="Verdana"/>
                <a:ea typeface="Verdana"/>
                <a:cs typeface="Verdana"/>
                <a:sym typeface="Verdana"/>
              </a:defRPr>
            </a:pPr>
          </a:p>
        </p:txBody>
      </p:sp>
      <p:sp>
        <p:nvSpPr>
          <p:cNvPr id="1071" name="Rectangle"/>
          <p:cNvSpPr/>
          <p:nvPr/>
        </p:nvSpPr>
        <p:spPr>
          <a:xfrm>
            <a:off x="6792841" y="7645400"/>
            <a:ext cx="16469327" cy="1955800"/>
          </a:xfrm>
          <a:prstGeom prst="rect">
            <a:avLst/>
          </a:prstGeom>
          <a:gradFill>
            <a:gsLst>
              <a:gs pos="0">
                <a:srgbClr val="EBEBEB"/>
              </a:gs>
              <a:gs pos="9272">
                <a:srgbClr val="F5F5F5"/>
              </a:gs>
              <a:gs pos="25852">
                <a:srgbClr val="FFFFFF"/>
              </a:gs>
              <a:gs pos="43169">
                <a:srgbClr val="FDFDFD"/>
              </a:gs>
              <a:gs pos="88817">
                <a:srgbClr val="FBFBFB"/>
              </a:gs>
              <a:gs pos="99315">
                <a:srgbClr val="FFFFFF"/>
              </a:gs>
            </a:gsLst>
          </a:gradFill>
          <a:ln w="12700">
            <a:miter lim="400000"/>
          </a:ln>
        </p:spPr>
        <p:txBody>
          <a:bodyPr lIns="121918" tIns="121918" rIns="121918" bIns="121918" anchor="ctr"/>
          <a:lstStyle/>
          <a:p>
            <a:pPr algn="ctr">
              <a:lnSpc>
                <a:spcPct val="100000"/>
              </a:lnSpc>
              <a:spcBef>
                <a:spcPts val="0"/>
              </a:spcBef>
              <a:defRPr b="0" sz="3400">
                <a:solidFill>
                  <a:srgbClr val="FFFFFF"/>
                </a:solidFill>
                <a:latin typeface="Verdana"/>
                <a:ea typeface="Verdana"/>
                <a:cs typeface="Verdana"/>
                <a:sym typeface="Verdana"/>
              </a:defRPr>
            </a:pPr>
          </a:p>
        </p:txBody>
      </p:sp>
      <p:sp>
        <p:nvSpPr>
          <p:cNvPr id="1072" name="Rectangle"/>
          <p:cNvSpPr/>
          <p:nvPr/>
        </p:nvSpPr>
        <p:spPr>
          <a:xfrm>
            <a:off x="6792841" y="9744450"/>
            <a:ext cx="16469327" cy="1955803"/>
          </a:xfrm>
          <a:prstGeom prst="rect">
            <a:avLst/>
          </a:prstGeom>
          <a:gradFill>
            <a:gsLst>
              <a:gs pos="0">
                <a:srgbClr val="EBEBEB"/>
              </a:gs>
              <a:gs pos="9272">
                <a:srgbClr val="F5F5F5"/>
              </a:gs>
              <a:gs pos="25852">
                <a:srgbClr val="FFFFFF"/>
              </a:gs>
              <a:gs pos="43169">
                <a:srgbClr val="FDFDFD"/>
              </a:gs>
              <a:gs pos="88817">
                <a:srgbClr val="FBFBFB"/>
              </a:gs>
              <a:gs pos="99315">
                <a:srgbClr val="FFFFFF"/>
              </a:gs>
            </a:gsLst>
          </a:gradFill>
          <a:ln w="12700">
            <a:miter lim="400000"/>
          </a:ln>
        </p:spPr>
        <p:txBody>
          <a:bodyPr lIns="121918" tIns="121918" rIns="121918" bIns="121918" anchor="ctr"/>
          <a:lstStyle/>
          <a:p>
            <a:pPr algn="ctr">
              <a:lnSpc>
                <a:spcPct val="100000"/>
              </a:lnSpc>
              <a:spcBef>
                <a:spcPts val="0"/>
              </a:spcBef>
              <a:defRPr b="0" sz="3400">
                <a:solidFill>
                  <a:srgbClr val="FFFFFF"/>
                </a:solidFill>
                <a:latin typeface="Verdana"/>
                <a:ea typeface="Verdana"/>
                <a:cs typeface="Verdana"/>
                <a:sym typeface="Verdana"/>
              </a:defRPr>
            </a:pPr>
          </a:p>
        </p:txBody>
      </p:sp>
      <p:sp>
        <p:nvSpPr>
          <p:cNvPr id="1073" name="Slide Number"/>
          <p:cNvSpPr txBox="1"/>
          <p:nvPr>
            <p:ph type="sldNum" sz="quarter" idx="4294967295"/>
          </p:nvPr>
        </p:nvSpPr>
        <p:spPr>
          <a:xfrm>
            <a:off x="23198534" y="12818581"/>
            <a:ext cx="773270" cy="739139"/>
          </a:xfrm>
          <a:prstGeom prst="rect">
            <a:avLst/>
          </a:prstGeom>
          <a:extLst>
            <a:ext uri="{C572A759-6A51-4108-AA02-DFA0A04FC94B}">
              <ma14:wrappingTextBoxFlag xmlns:ma14="http://schemas.microsoft.com/office/mac/drawingml/2011/main" val="1"/>
            </a:ext>
          </a:extLst>
        </p:spPr>
        <p:txBody>
          <a:bodyPr anchor="ctr"/>
          <a:lstStyle>
            <a:lvl1pPr>
              <a:defRPr sz="3200">
                <a:solidFill>
                  <a:srgbClr val="000000"/>
                </a:solidFill>
              </a:defRPr>
            </a:lvl1pPr>
          </a:lstStyle>
          <a:p>
            <a:pPr/>
            <a:fld id="{86CB4B4D-7CA3-9044-876B-883B54F8677D}" type="slidenum"/>
          </a:p>
        </p:txBody>
      </p:sp>
      <p:sp>
        <p:nvSpPr>
          <p:cNvPr id="1074" name="DEVELOPMENT"/>
          <p:cNvSpPr txBox="1"/>
          <p:nvPr/>
        </p:nvSpPr>
        <p:spPr>
          <a:xfrm>
            <a:off x="1539993" y="6087033"/>
            <a:ext cx="2886169" cy="639233"/>
          </a:xfrm>
          <a:prstGeom prst="rect">
            <a:avLst/>
          </a:prstGeom>
          <a:ln w="12700">
            <a:miter lim="400000"/>
          </a:ln>
          <a:extLst>
            <a:ext uri="{C572A759-6A51-4108-AA02-DFA0A04FC94B}">
              <ma14:wrappingTextBoxFlag xmlns:ma14="http://schemas.microsoft.com/office/mac/drawingml/2011/main" val="1"/>
            </a:ext>
          </a:extLst>
        </p:spPr>
        <p:txBody>
          <a:bodyPr lIns="135466" tIns="135466" rIns="135466" bIns="135466" anchor="ctr">
            <a:spAutoFit/>
          </a:bodyPr>
          <a:lstStyle>
            <a:lvl1pPr>
              <a:spcBef>
                <a:spcPts val="0"/>
              </a:spcBef>
              <a:defRPr sz="2400">
                <a:solidFill>
                  <a:srgbClr val="44546A"/>
                </a:solidFill>
                <a:latin typeface="Tahoma"/>
                <a:ea typeface="Tahoma"/>
                <a:cs typeface="Tahoma"/>
                <a:sym typeface="Tahoma"/>
              </a:defRPr>
            </a:lvl1pPr>
          </a:lstStyle>
          <a:p>
            <a:pPr/>
            <a:r>
              <a:t>DEVELOPMENT</a:t>
            </a:r>
          </a:p>
        </p:txBody>
      </p:sp>
      <p:sp>
        <p:nvSpPr>
          <p:cNvPr id="1075" name="SECURITY"/>
          <p:cNvSpPr txBox="1"/>
          <p:nvPr/>
        </p:nvSpPr>
        <p:spPr>
          <a:xfrm>
            <a:off x="1565393" y="8147776"/>
            <a:ext cx="2428969" cy="639233"/>
          </a:xfrm>
          <a:prstGeom prst="rect">
            <a:avLst/>
          </a:prstGeom>
          <a:ln w="12700">
            <a:miter lim="400000"/>
          </a:ln>
          <a:extLst>
            <a:ext uri="{C572A759-6A51-4108-AA02-DFA0A04FC94B}">
              <ma14:wrappingTextBoxFlag xmlns:ma14="http://schemas.microsoft.com/office/mac/drawingml/2011/main" val="1"/>
            </a:ext>
          </a:extLst>
        </p:spPr>
        <p:txBody>
          <a:bodyPr lIns="135466" tIns="135466" rIns="135466" bIns="135466" anchor="ctr">
            <a:spAutoFit/>
          </a:bodyPr>
          <a:lstStyle>
            <a:lvl1pPr>
              <a:spcBef>
                <a:spcPts val="0"/>
              </a:spcBef>
              <a:defRPr sz="2400">
                <a:solidFill>
                  <a:srgbClr val="44546A"/>
                </a:solidFill>
                <a:latin typeface="Tahoma"/>
                <a:ea typeface="Tahoma"/>
                <a:cs typeface="Tahoma"/>
                <a:sym typeface="Tahoma"/>
              </a:defRPr>
            </a:lvl1pPr>
          </a:lstStyle>
          <a:p>
            <a:pPr/>
            <a:r>
              <a:t>SECURITY</a:t>
            </a:r>
          </a:p>
        </p:txBody>
      </p:sp>
      <p:sp>
        <p:nvSpPr>
          <p:cNvPr id="1076" name="OPERATIONS"/>
          <p:cNvSpPr txBox="1"/>
          <p:nvPr/>
        </p:nvSpPr>
        <p:spPr>
          <a:xfrm>
            <a:off x="1565394" y="10244401"/>
            <a:ext cx="2428970" cy="639233"/>
          </a:xfrm>
          <a:prstGeom prst="rect">
            <a:avLst/>
          </a:prstGeom>
          <a:ln w="12700">
            <a:miter lim="400000"/>
          </a:ln>
          <a:extLst>
            <a:ext uri="{C572A759-6A51-4108-AA02-DFA0A04FC94B}">
              <ma14:wrappingTextBoxFlag xmlns:ma14="http://schemas.microsoft.com/office/mac/drawingml/2011/main" val="1"/>
            </a:ext>
          </a:extLst>
        </p:spPr>
        <p:txBody>
          <a:bodyPr lIns="135466" tIns="135466" rIns="135466" bIns="135466" anchor="ctr">
            <a:spAutoFit/>
          </a:bodyPr>
          <a:lstStyle>
            <a:lvl1pPr>
              <a:spcBef>
                <a:spcPts val="0"/>
              </a:spcBef>
              <a:defRPr sz="2400">
                <a:solidFill>
                  <a:srgbClr val="44546A"/>
                </a:solidFill>
                <a:latin typeface="Tahoma"/>
                <a:ea typeface="Tahoma"/>
                <a:cs typeface="Tahoma"/>
                <a:sym typeface="Tahoma"/>
              </a:defRPr>
            </a:lvl1pPr>
          </a:lstStyle>
          <a:p>
            <a:pPr/>
            <a:r>
              <a:t>OPERATIONS</a:t>
            </a:r>
          </a:p>
        </p:txBody>
      </p:sp>
      <p:sp>
        <p:nvSpPr>
          <p:cNvPr id="1077" name="Run applications"/>
          <p:cNvSpPr txBox="1"/>
          <p:nvPr/>
        </p:nvSpPr>
        <p:spPr>
          <a:xfrm>
            <a:off x="1539989" y="6444057"/>
            <a:ext cx="4273512" cy="575733"/>
          </a:xfrm>
          <a:prstGeom prst="rect">
            <a:avLst/>
          </a:prstGeom>
          <a:ln w="12700">
            <a:miter lim="400000"/>
          </a:ln>
          <a:extLst>
            <a:ext uri="{C572A759-6A51-4108-AA02-DFA0A04FC94B}">
              <ma14:wrappingTextBoxFlag xmlns:ma14="http://schemas.microsoft.com/office/mac/drawingml/2011/main" val="1"/>
            </a:ext>
          </a:extLst>
        </p:spPr>
        <p:txBody>
          <a:bodyPr lIns="135466" tIns="135466" rIns="135466" bIns="135466" anchor="ctr">
            <a:spAutoFit/>
          </a:bodyPr>
          <a:lstStyle>
            <a:lvl1pPr>
              <a:spcBef>
                <a:spcPts val="0"/>
              </a:spcBef>
              <a:defRPr b="0" sz="2000">
                <a:solidFill>
                  <a:srgbClr val="44546A"/>
                </a:solidFill>
                <a:latin typeface="Verdana"/>
                <a:ea typeface="Verdana"/>
                <a:cs typeface="Verdana"/>
                <a:sym typeface="Verdana"/>
              </a:defRPr>
            </a:lvl1pPr>
          </a:lstStyle>
          <a:p>
            <a:pPr/>
            <a:r>
              <a:t>Run applications</a:t>
            </a:r>
          </a:p>
        </p:txBody>
      </p:sp>
      <p:sp>
        <p:nvSpPr>
          <p:cNvPr id="1078" name="Secure infrastructure &amp; applications"/>
          <p:cNvSpPr txBox="1"/>
          <p:nvPr/>
        </p:nvSpPr>
        <p:spPr>
          <a:xfrm>
            <a:off x="1565389" y="8523378"/>
            <a:ext cx="5391112" cy="575733"/>
          </a:xfrm>
          <a:prstGeom prst="rect">
            <a:avLst/>
          </a:prstGeom>
          <a:ln w="12700">
            <a:miter lim="400000"/>
          </a:ln>
          <a:extLst>
            <a:ext uri="{C572A759-6A51-4108-AA02-DFA0A04FC94B}">
              <ma14:wrappingTextBoxFlag xmlns:ma14="http://schemas.microsoft.com/office/mac/drawingml/2011/main" val="1"/>
            </a:ext>
          </a:extLst>
        </p:spPr>
        <p:txBody>
          <a:bodyPr lIns="135466" tIns="135466" rIns="135466" bIns="135466" anchor="ctr">
            <a:spAutoFit/>
          </a:bodyPr>
          <a:lstStyle>
            <a:lvl1pPr>
              <a:spcBef>
                <a:spcPts val="0"/>
              </a:spcBef>
              <a:defRPr b="0" sz="2000">
                <a:solidFill>
                  <a:srgbClr val="44546A"/>
                </a:solidFill>
                <a:latin typeface="Verdana"/>
                <a:ea typeface="Verdana"/>
                <a:cs typeface="Verdana"/>
                <a:sym typeface="Verdana"/>
              </a:defRPr>
            </a:lvl1pPr>
          </a:lstStyle>
          <a:p>
            <a:pPr/>
            <a:r>
              <a:t>Secure infrastructure &amp; applications</a:t>
            </a:r>
          </a:p>
        </p:txBody>
      </p:sp>
      <p:sp>
        <p:nvSpPr>
          <p:cNvPr id="1079" name="Provision infrastructure"/>
          <p:cNvSpPr txBox="1"/>
          <p:nvPr/>
        </p:nvSpPr>
        <p:spPr>
          <a:xfrm>
            <a:off x="1565392" y="10624567"/>
            <a:ext cx="4273512" cy="575733"/>
          </a:xfrm>
          <a:prstGeom prst="rect">
            <a:avLst/>
          </a:prstGeom>
          <a:ln w="12700">
            <a:miter lim="400000"/>
          </a:ln>
          <a:extLst>
            <a:ext uri="{C572A759-6A51-4108-AA02-DFA0A04FC94B}">
              <ma14:wrappingTextBoxFlag xmlns:ma14="http://schemas.microsoft.com/office/mac/drawingml/2011/main" val="1"/>
            </a:ext>
          </a:extLst>
        </p:spPr>
        <p:txBody>
          <a:bodyPr lIns="135466" tIns="135466" rIns="135466" bIns="135466" anchor="ctr">
            <a:spAutoFit/>
          </a:bodyPr>
          <a:lstStyle>
            <a:lvl1pPr>
              <a:spcBef>
                <a:spcPts val="0"/>
              </a:spcBef>
              <a:defRPr b="0" sz="2000">
                <a:solidFill>
                  <a:srgbClr val="44546A"/>
                </a:solidFill>
                <a:latin typeface="Verdana"/>
                <a:ea typeface="Verdana"/>
                <a:cs typeface="Verdana"/>
                <a:sym typeface="Verdana"/>
              </a:defRPr>
            </a:lvl1pPr>
          </a:lstStyle>
          <a:p>
            <a:pPr/>
            <a:r>
              <a:t>Provision infrastructure</a:t>
            </a:r>
          </a:p>
        </p:txBody>
      </p:sp>
      <p:sp>
        <p:nvSpPr>
          <p:cNvPr id="1080" name="Rectangle"/>
          <p:cNvSpPr/>
          <p:nvPr/>
        </p:nvSpPr>
        <p:spPr>
          <a:xfrm>
            <a:off x="2673748" y="5029372"/>
            <a:ext cx="3017075" cy="76203"/>
          </a:xfrm>
          <a:prstGeom prst="rect">
            <a:avLst/>
          </a:prstGeom>
          <a:solidFill>
            <a:schemeClr val="accent2"/>
          </a:solidFill>
          <a:ln w="12700">
            <a:miter lim="400000"/>
          </a:ln>
        </p:spPr>
        <p:txBody>
          <a:bodyPr lIns="121918" tIns="121918" rIns="121918" bIns="121918" anchor="ctr"/>
          <a:lstStyle/>
          <a:p>
            <a:pPr algn="ctr">
              <a:lnSpc>
                <a:spcPct val="100000"/>
              </a:lnSpc>
              <a:spcBef>
                <a:spcPts val="0"/>
              </a:spcBef>
              <a:defRPr b="0" sz="3400">
                <a:solidFill>
                  <a:srgbClr val="FFFFFF"/>
                </a:solidFill>
                <a:latin typeface="Verdana"/>
                <a:ea typeface="Verdana"/>
                <a:cs typeface="Verdana"/>
                <a:sym typeface="Verdana"/>
              </a:defRPr>
            </a:pPr>
          </a:p>
        </p:txBody>
      </p:sp>
      <p:sp>
        <p:nvSpPr>
          <p:cNvPr id="1081" name="Rectangle"/>
          <p:cNvSpPr/>
          <p:nvPr/>
        </p:nvSpPr>
        <p:spPr>
          <a:xfrm>
            <a:off x="6736343" y="7647940"/>
            <a:ext cx="73155" cy="1950723"/>
          </a:xfrm>
          <a:prstGeom prst="rect">
            <a:avLst/>
          </a:prstGeom>
          <a:solidFill>
            <a:srgbClr val="000000"/>
          </a:solidFill>
          <a:ln w="12700">
            <a:miter lim="400000"/>
          </a:ln>
        </p:spPr>
        <p:txBody>
          <a:bodyPr lIns="121918" tIns="121918" rIns="121918" bIns="121918" anchor="ctr"/>
          <a:lstStyle/>
          <a:p>
            <a:pPr algn="ctr">
              <a:lnSpc>
                <a:spcPct val="100000"/>
              </a:lnSpc>
              <a:spcBef>
                <a:spcPts val="0"/>
              </a:spcBef>
              <a:defRPr b="0" sz="3400">
                <a:solidFill>
                  <a:srgbClr val="FFFFFF"/>
                </a:solidFill>
                <a:latin typeface="Verdana"/>
                <a:ea typeface="Verdana"/>
                <a:cs typeface="Verdana"/>
                <a:sym typeface="Verdana"/>
              </a:defRPr>
            </a:pPr>
          </a:p>
        </p:txBody>
      </p:sp>
      <p:sp>
        <p:nvSpPr>
          <p:cNvPr id="1082" name="Rectangle"/>
          <p:cNvSpPr/>
          <p:nvPr/>
        </p:nvSpPr>
        <p:spPr>
          <a:xfrm>
            <a:off x="6736343" y="9747743"/>
            <a:ext cx="73155" cy="1955802"/>
          </a:xfrm>
          <a:prstGeom prst="rect">
            <a:avLst/>
          </a:prstGeom>
          <a:solidFill>
            <a:schemeClr val="accent4"/>
          </a:solidFill>
          <a:ln w="12700">
            <a:miter lim="400000"/>
          </a:ln>
        </p:spPr>
        <p:txBody>
          <a:bodyPr lIns="121918" tIns="121918" rIns="121918" bIns="121918" anchor="ctr"/>
          <a:lstStyle/>
          <a:p>
            <a:pPr algn="ctr">
              <a:lnSpc>
                <a:spcPct val="100000"/>
              </a:lnSpc>
              <a:spcBef>
                <a:spcPts val="0"/>
              </a:spcBef>
              <a:defRPr b="0" sz="3400">
                <a:solidFill>
                  <a:srgbClr val="FFFFFF"/>
                </a:solidFill>
                <a:latin typeface="Verdana"/>
                <a:ea typeface="Verdana"/>
                <a:cs typeface="Verdana"/>
                <a:sym typeface="Verdana"/>
              </a:defRPr>
            </a:pPr>
          </a:p>
        </p:txBody>
      </p:sp>
      <p:grpSp>
        <p:nvGrpSpPr>
          <p:cNvPr id="1087" name="Group"/>
          <p:cNvGrpSpPr/>
          <p:nvPr/>
        </p:nvGrpSpPr>
        <p:grpSpPr>
          <a:xfrm>
            <a:off x="1732726" y="4408372"/>
            <a:ext cx="614398" cy="710741"/>
            <a:chOff x="0" y="0"/>
            <a:chExt cx="614396" cy="710739"/>
          </a:xfrm>
        </p:grpSpPr>
        <p:sp>
          <p:nvSpPr>
            <p:cNvPr id="1083" name="Shape"/>
            <p:cNvSpPr/>
            <p:nvPr/>
          </p:nvSpPr>
          <p:spPr>
            <a:xfrm>
              <a:off x="134636" y="-1"/>
              <a:ext cx="349929" cy="34947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25400" cap="flat">
              <a:solidFill>
                <a:srgbClr val="000000"/>
              </a:solidFill>
              <a:prstDash val="solid"/>
              <a:miter lim="800000"/>
            </a:ln>
            <a:effectLst/>
          </p:spPr>
          <p:txBody>
            <a:bodyPr wrap="square" lIns="121918" tIns="121918" rIns="121918" bIns="121918" numCol="1" anchor="ctr">
              <a:noAutofit/>
            </a:bodyPr>
            <a:lstStyle/>
            <a:p>
              <a:pPr defTabSz="1219200">
                <a:lnSpc>
                  <a:spcPct val="100000"/>
                </a:lnSpc>
                <a:spcBef>
                  <a:spcPts val="0"/>
                </a:spcBef>
                <a:defRPr b="0">
                  <a:solidFill>
                    <a:srgbClr val="FFFFFF"/>
                  </a:solidFill>
                  <a:latin typeface="Arial"/>
                  <a:ea typeface="Arial"/>
                  <a:cs typeface="Arial"/>
                  <a:sym typeface="Arial"/>
                </a:defRPr>
              </a:pPr>
            </a:p>
          </p:txBody>
        </p:sp>
        <p:sp>
          <p:nvSpPr>
            <p:cNvPr id="1084" name="Line"/>
            <p:cNvSpPr/>
            <p:nvPr/>
          </p:nvSpPr>
          <p:spPr>
            <a:xfrm>
              <a:off x="-1" y="360168"/>
              <a:ext cx="614398" cy="34947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25400" cap="flat">
              <a:solidFill>
                <a:srgbClr val="000000"/>
              </a:solidFill>
              <a:prstDash val="solid"/>
              <a:miter lim="800000"/>
            </a:ln>
            <a:effectLst/>
          </p:spPr>
          <p:txBody>
            <a:bodyPr wrap="square" lIns="121918" tIns="121918" rIns="121918" bIns="121918" numCol="1" anchor="t">
              <a:noAutofit/>
            </a:bodyPr>
            <a:lstStyle/>
            <a:p>
              <a:pPr defTabSz="1219200">
                <a:lnSpc>
                  <a:spcPct val="100000"/>
                </a:lnSpc>
                <a:spcBef>
                  <a:spcPts val="0"/>
                </a:spcBef>
                <a:defRPr b="0">
                  <a:solidFill>
                    <a:srgbClr val="FFFFFF"/>
                  </a:solidFill>
                  <a:latin typeface="Arial"/>
                  <a:ea typeface="Arial"/>
                  <a:cs typeface="Arial"/>
                  <a:sym typeface="Arial"/>
                </a:defRPr>
              </a:pPr>
            </a:p>
          </p:txBody>
        </p:sp>
        <p:sp>
          <p:nvSpPr>
            <p:cNvPr id="1085" name="Line"/>
            <p:cNvSpPr/>
            <p:nvPr/>
          </p:nvSpPr>
          <p:spPr>
            <a:xfrm flipV="1">
              <a:off x="134636" y="571470"/>
              <a:ext cx="4810" cy="139270"/>
            </a:xfrm>
            <a:prstGeom prst="line">
              <a:avLst/>
            </a:prstGeom>
            <a:noFill/>
            <a:ln w="25400" cap="flat">
              <a:solidFill>
                <a:srgbClr val="000000"/>
              </a:solidFill>
              <a:prstDash val="solid"/>
              <a:miter lim="800000"/>
            </a:ln>
            <a:effectLst/>
          </p:spPr>
          <p:txBody>
            <a:bodyPr wrap="square" lIns="45718" tIns="45718" rIns="45718" bIns="45718" numCol="1" anchor="t">
              <a:noAutofit/>
            </a:bodyPr>
            <a:lstStyle/>
            <a:p>
              <a:pPr>
                <a:defRPr>
                  <a:solidFill>
                    <a:srgbClr val="FFFFFF"/>
                  </a:solidFill>
                </a:defRPr>
              </a:pPr>
            </a:p>
          </p:txBody>
        </p:sp>
        <p:sp>
          <p:nvSpPr>
            <p:cNvPr id="1086" name="Line"/>
            <p:cNvSpPr/>
            <p:nvPr/>
          </p:nvSpPr>
          <p:spPr>
            <a:xfrm flipV="1">
              <a:off x="485652" y="571470"/>
              <a:ext cx="4813" cy="139270"/>
            </a:xfrm>
            <a:prstGeom prst="line">
              <a:avLst/>
            </a:prstGeom>
            <a:noFill/>
            <a:ln w="25400" cap="flat">
              <a:solidFill>
                <a:srgbClr val="000000"/>
              </a:solidFill>
              <a:prstDash val="solid"/>
              <a:miter lim="800000"/>
            </a:ln>
            <a:effectLst/>
          </p:spPr>
          <p:txBody>
            <a:bodyPr wrap="square" lIns="45718" tIns="45718" rIns="45718" bIns="45718" numCol="1" anchor="t">
              <a:noAutofit/>
            </a:bodyPr>
            <a:lstStyle/>
            <a:p>
              <a:pPr>
                <a:defRPr>
                  <a:solidFill>
                    <a:srgbClr val="FFFFFF"/>
                  </a:solidFill>
                </a:defRPr>
              </a:pPr>
            </a:p>
          </p:txBody>
        </p:sp>
      </p:grpSp>
      <p:sp>
        <p:nvSpPr>
          <p:cNvPr id="1088" name="Secure any application and any infrastructure"/>
          <p:cNvSpPr txBox="1"/>
          <p:nvPr>
            <p:ph type="title"/>
          </p:nvPr>
        </p:nvSpPr>
        <p:spPr>
          <a:xfrm>
            <a:off x="1565394" y="875900"/>
            <a:ext cx="21746800" cy="2207525"/>
          </a:xfrm>
          <a:prstGeom prst="rect">
            <a:avLst/>
          </a:prstGeom>
        </p:spPr>
        <p:txBody>
          <a:bodyPr/>
          <a:lstStyle>
            <a:lvl1pPr>
              <a:defRPr spc="-299"/>
            </a:lvl1pPr>
          </a:lstStyle>
          <a:p>
            <a:pPr/>
            <a:r>
              <a:t>Secure any application and any infrastructure</a:t>
            </a:r>
          </a:p>
        </p:txBody>
      </p:sp>
      <p:sp>
        <p:nvSpPr>
          <p:cNvPr id="1089" name="THE PRACTITIONER"/>
          <p:cNvSpPr txBox="1"/>
          <p:nvPr/>
        </p:nvSpPr>
        <p:spPr>
          <a:xfrm>
            <a:off x="2487664" y="4444124"/>
            <a:ext cx="3495769" cy="639233"/>
          </a:xfrm>
          <a:prstGeom prst="rect">
            <a:avLst/>
          </a:prstGeom>
          <a:ln w="12700">
            <a:miter lim="400000"/>
          </a:ln>
          <a:extLst>
            <a:ext uri="{C572A759-6A51-4108-AA02-DFA0A04FC94B}">
              <ma14:wrappingTextBoxFlag xmlns:ma14="http://schemas.microsoft.com/office/mac/drawingml/2011/main" val="1"/>
            </a:ext>
          </a:extLst>
        </p:spPr>
        <p:txBody>
          <a:bodyPr lIns="135466" tIns="135466" rIns="135466" bIns="135466" anchor="ctr">
            <a:spAutoFit/>
          </a:bodyPr>
          <a:lstStyle>
            <a:lvl1pPr>
              <a:spcBef>
                <a:spcPts val="0"/>
              </a:spcBef>
              <a:defRPr sz="2400">
                <a:solidFill>
                  <a:srgbClr val="44546A"/>
                </a:solidFill>
                <a:latin typeface="Tahoma"/>
                <a:ea typeface="Tahoma"/>
                <a:cs typeface="Tahoma"/>
                <a:sym typeface="Tahoma"/>
              </a:defRPr>
            </a:lvl1pPr>
          </a:lstStyle>
          <a:p>
            <a:pPr/>
            <a:r>
              <a:t>THE PRACTITIONER</a:t>
            </a:r>
          </a:p>
        </p:txBody>
      </p:sp>
      <p:sp>
        <p:nvSpPr>
          <p:cNvPr id="1090" name="Rectangle"/>
          <p:cNvSpPr/>
          <p:nvPr/>
        </p:nvSpPr>
        <p:spPr>
          <a:xfrm>
            <a:off x="6736343" y="5575513"/>
            <a:ext cx="73155" cy="1955803"/>
          </a:xfrm>
          <a:prstGeom prst="rect">
            <a:avLst/>
          </a:prstGeom>
          <a:solidFill>
            <a:schemeClr val="accent5"/>
          </a:solidFill>
          <a:ln w="12700">
            <a:miter lim="400000"/>
          </a:ln>
        </p:spPr>
        <p:txBody>
          <a:bodyPr lIns="121918" tIns="121918" rIns="121918" bIns="121918" anchor="ctr"/>
          <a:lstStyle/>
          <a:p>
            <a:pPr algn="ctr">
              <a:lnSpc>
                <a:spcPct val="100000"/>
              </a:lnSpc>
              <a:spcBef>
                <a:spcPts val="0"/>
              </a:spcBef>
              <a:defRPr b="0" sz="3400">
                <a:solidFill>
                  <a:srgbClr val="FFFFFF"/>
                </a:solidFill>
                <a:latin typeface="Verdana"/>
                <a:ea typeface="Verdana"/>
                <a:cs typeface="Verdana"/>
                <a:sym typeface="Verdana"/>
              </a:defRPr>
            </a:pPr>
          </a:p>
        </p:txBody>
      </p:sp>
      <p:sp>
        <p:nvSpPr>
          <p:cNvPr id="1091" name="Shape"/>
          <p:cNvSpPr/>
          <p:nvPr/>
        </p:nvSpPr>
        <p:spPr>
          <a:xfrm>
            <a:off x="10255083" y="9170668"/>
            <a:ext cx="5031636" cy="291596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0816"/>
                </a:moveTo>
                <a:lnTo>
                  <a:pt x="10782" y="21600"/>
                </a:lnTo>
                <a:lnTo>
                  <a:pt x="0" y="10847"/>
                </a:lnTo>
                <a:lnTo>
                  <a:pt x="10782" y="0"/>
                </a:lnTo>
                <a:lnTo>
                  <a:pt x="21600" y="10816"/>
                </a:lnTo>
                <a:close/>
              </a:path>
            </a:pathLst>
          </a:custGeom>
          <a:solidFill>
            <a:schemeClr val="accent4">
              <a:alpha val="14000"/>
            </a:schemeClr>
          </a:solidFill>
          <a:ln w="63500">
            <a:solidFill>
              <a:schemeClr val="accent4">
                <a:alpha val="56000"/>
              </a:schemeClr>
            </a:solidFill>
            <a:miter/>
          </a:ln>
        </p:spPr>
        <p:txBody>
          <a:bodyPr lIns="121918" tIns="121918" rIns="121918" bIns="121918"/>
          <a:lstStyle/>
          <a:p>
            <a:pPr>
              <a:lnSpc>
                <a:spcPct val="100000"/>
              </a:lnSpc>
              <a:spcBef>
                <a:spcPts val="0"/>
              </a:spcBef>
              <a:defRPr b="0" sz="3400">
                <a:solidFill>
                  <a:srgbClr val="FFFFFF"/>
                </a:solidFill>
                <a:latin typeface="Verdana"/>
                <a:ea typeface="Verdana"/>
                <a:cs typeface="Verdana"/>
                <a:sym typeface="Verdana"/>
              </a:defRPr>
            </a:pPr>
          </a:p>
        </p:txBody>
      </p:sp>
      <p:sp>
        <p:nvSpPr>
          <p:cNvPr id="1092" name="Managing distributed secrets…"/>
          <p:cNvSpPr txBox="1"/>
          <p:nvPr/>
        </p:nvSpPr>
        <p:spPr>
          <a:xfrm>
            <a:off x="16014698" y="7884583"/>
            <a:ext cx="5032370" cy="1477433"/>
          </a:xfrm>
          <a:prstGeom prst="rect">
            <a:avLst/>
          </a:prstGeom>
          <a:ln w="12700">
            <a:miter lim="400000"/>
          </a:ln>
          <a:extLst>
            <a:ext uri="{C572A759-6A51-4108-AA02-DFA0A04FC94B}">
              <ma14:wrappingTextBoxFlag xmlns:ma14="http://schemas.microsoft.com/office/mac/drawingml/2011/main" val="1"/>
            </a:ext>
          </a:extLst>
        </p:spPr>
        <p:txBody>
          <a:bodyPr lIns="135466" tIns="135466" rIns="135466" bIns="135466" anchor="ctr">
            <a:spAutoFit/>
          </a:bodyPr>
          <a:lstStyle/>
          <a:p>
            <a:pPr marL="254000" indent="-254000">
              <a:lnSpc>
                <a:spcPct val="150000"/>
              </a:lnSpc>
              <a:spcBef>
                <a:spcPts val="0"/>
              </a:spcBef>
              <a:buSzPct val="100000"/>
              <a:buChar char="•"/>
              <a:defRPr b="0" sz="2000">
                <a:solidFill>
                  <a:srgbClr val="44546A"/>
                </a:solidFill>
                <a:latin typeface="Verdana"/>
                <a:ea typeface="Verdana"/>
                <a:cs typeface="Verdana"/>
                <a:sym typeface="Verdana"/>
              </a:defRPr>
            </a:pPr>
            <a:r>
              <a:t>Managing distributed secrets</a:t>
            </a:r>
          </a:p>
          <a:p>
            <a:pPr marL="254000" indent="-254000">
              <a:lnSpc>
                <a:spcPct val="100000"/>
              </a:lnSpc>
              <a:spcBef>
                <a:spcPts val="0"/>
              </a:spcBef>
              <a:buSzPct val="100000"/>
              <a:buChar char="•"/>
              <a:defRPr b="0" sz="2000">
                <a:solidFill>
                  <a:srgbClr val="44546A"/>
                </a:solidFill>
                <a:latin typeface="Verdana"/>
                <a:ea typeface="Verdana"/>
                <a:cs typeface="Verdana"/>
                <a:sym typeface="Verdana"/>
              </a:defRPr>
            </a:pPr>
            <a:r>
              <a:t>Encrypt data at-rest and in-flight</a:t>
            </a:r>
          </a:p>
          <a:p>
            <a:pPr marL="254000" indent="-254000">
              <a:lnSpc>
                <a:spcPct val="150000"/>
              </a:lnSpc>
              <a:spcBef>
                <a:spcPts val="1100"/>
              </a:spcBef>
              <a:buSzPct val="100000"/>
              <a:buChar char="•"/>
              <a:defRPr b="0" sz="2000">
                <a:solidFill>
                  <a:srgbClr val="44546A"/>
                </a:solidFill>
                <a:latin typeface="Verdana"/>
                <a:ea typeface="Verdana"/>
                <a:cs typeface="Verdana"/>
                <a:sym typeface="Verdana"/>
              </a:defRPr>
            </a:pPr>
            <a:r>
              <a:t>Privilege access management</a:t>
            </a:r>
          </a:p>
        </p:txBody>
      </p:sp>
      <p:grpSp>
        <p:nvGrpSpPr>
          <p:cNvPr id="1097" name="Group"/>
          <p:cNvGrpSpPr/>
          <p:nvPr/>
        </p:nvGrpSpPr>
        <p:grpSpPr>
          <a:xfrm>
            <a:off x="12465368" y="10280272"/>
            <a:ext cx="611227" cy="696704"/>
            <a:chOff x="-1" y="-1"/>
            <a:chExt cx="611225" cy="696703"/>
          </a:xfrm>
        </p:grpSpPr>
        <p:sp>
          <p:nvSpPr>
            <p:cNvPr id="1093" name="Shape"/>
            <p:cNvSpPr/>
            <p:nvPr/>
          </p:nvSpPr>
          <p:spPr>
            <a:xfrm>
              <a:off x="211052" y="123302"/>
              <a:ext cx="189120" cy="32906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7200"/>
                  </a:lnTo>
                  <a:lnTo>
                    <a:pt x="21600" y="21600"/>
                  </a:lnTo>
                  <a:lnTo>
                    <a:pt x="0" y="14400"/>
                  </a:lnTo>
                  <a:lnTo>
                    <a:pt x="0" y="0"/>
                  </a:lnTo>
                  <a:close/>
                </a:path>
              </a:pathLst>
            </a:custGeom>
            <a:solidFill>
              <a:schemeClr val="accent4"/>
            </a:solidFill>
            <a:ln w="12700" cap="flat">
              <a:noFill/>
              <a:miter lim="400000"/>
            </a:ln>
            <a:effectLst/>
          </p:spPr>
          <p:txBody>
            <a:bodyPr wrap="square" lIns="121918" tIns="121918" rIns="121918" bIns="121918" numCol="1" anchor="t">
              <a:noAutofit/>
            </a:bodyPr>
            <a:lstStyle/>
            <a:p>
              <a:pPr>
                <a:lnSpc>
                  <a:spcPct val="100000"/>
                </a:lnSpc>
                <a:spcBef>
                  <a:spcPts val="0"/>
                </a:spcBef>
                <a:defRPr b="0" sz="2600">
                  <a:solidFill>
                    <a:srgbClr val="FFFFFF"/>
                  </a:solidFill>
                  <a:latin typeface="Verdana"/>
                  <a:ea typeface="Verdana"/>
                  <a:cs typeface="Verdana"/>
                  <a:sym typeface="Verdana"/>
                </a:defRPr>
              </a:pPr>
            </a:p>
          </p:txBody>
        </p:sp>
        <p:sp>
          <p:nvSpPr>
            <p:cNvPr id="1094" name="Shape"/>
            <p:cNvSpPr/>
            <p:nvPr/>
          </p:nvSpPr>
          <p:spPr>
            <a:xfrm>
              <a:off x="420593" y="123302"/>
              <a:ext cx="190632" cy="32906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7200"/>
                  </a:moveTo>
                  <a:lnTo>
                    <a:pt x="0" y="21600"/>
                  </a:lnTo>
                  <a:lnTo>
                    <a:pt x="21600" y="14400"/>
                  </a:lnTo>
                  <a:lnTo>
                    <a:pt x="21600" y="0"/>
                  </a:lnTo>
                  <a:lnTo>
                    <a:pt x="0" y="7200"/>
                  </a:lnTo>
                  <a:close/>
                </a:path>
              </a:pathLst>
            </a:custGeom>
            <a:solidFill>
              <a:srgbClr val="4040B2"/>
            </a:solidFill>
            <a:ln w="12700" cap="flat">
              <a:noFill/>
              <a:miter lim="400000"/>
            </a:ln>
            <a:effectLst/>
          </p:spPr>
          <p:txBody>
            <a:bodyPr wrap="square" lIns="121918" tIns="121918" rIns="121918" bIns="121918" numCol="1" anchor="t">
              <a:noAutofit/>
            </a:bodyPr>
            <a:lstStyle/>
            <a:p>
              <a:pPr>
                <a:lnSpc>
                  <a:spcPct val="100000"/>
                </a:lnSpc>
                <a:spcBef>
                  <a:spcPts val="0"/>
                </a:spcBef>
                <a:defRPr b="0" sz="2600">
                  <a:solidFill>
                    <a:srgbClr val="FFFFFF"/>
                  </a:solidFill>
                  <a:latin typeface="Verdana"/>
                  <a:ea typeface="Verdana"/>
                  <a:cs typeface="Verdana"/>
                  <a:sym typeface="Verdana"/>
                </a:defRPr>
              </a:pPr>
            </a:p>
          </p:txBody>
        </p:sp>
        <p:sp>
          <p:nvSpPr>
            <p:cNvPr id="1095" name="Shape"/>
            <p:cNvSpPr/>
            <p:nvPr/>
          </p:nvSpPr>
          <p:spPr>
            <a:xfrm>
              <a:off x="-2" y="-2"/>
              <a:ext cx="189877" cy="33057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4384"/>
                  </a:lnTo>
                  <a:lnTo>
                    <a:pt x="21600" y="21600"/>
                  </a:lnTo>
                  <a:lnTo>
                    <a:pt x="21600" y="7216"/>
                  </a:lnTo>
                  <a:lnTo>
                    <a:pt x="0" y="0"/>
                  </a:lnTo>
                  <a:close/>
                </a:path>
              </a:pathLst>
            </a:custGeom>
            <a:solidFill>
              <a:schemeClr val="accent4"/>
            </a:solidFill>
            <a:ln w="12700" cap="flat">
              <a:noFill/>
              <a:miter lim="400000"/>
            </a:ln>
            <a:effectLst/>
          </p:spPr>
          <p:txBody>
            <a:bodyPr wrap="square" lIns="121918" tIns="121918" rIns="121918" bIns="121918" numCol="1" anchor="t">
              <a:noAutofit/>
            </a:bodyPr>
            <a:lstStyle/>
            <a:p>
              <a:pPr>
                <a:lnSpc>
                  <a:spcPct val="100000"/>
                </a:lnSpc>
                <a:spcBef>
                  <a:spcPts val="0"/>
                </a:spcBef>
                <a:defRPr b="0" sz="2600">
                  <a:solidFill>
                    <a:srgbClr val="FFFFFF"/>
                  </a:solidFill>
                  <a:latin typeface="Verdana"/>
                  <a:ea typeface="Verdana"/>
                  <a:cs typeface="Verdana"/>
                  <a:sym typeface="Verdana"/>
                </a:defRPr>
              </a:pPr>
            </a:p>
          </p:txBody>
        </p:sp>
        <p:sp>
          <p:nvSpPr>
            <p:cNvPr id="1096" name="Shape"/>
            <p:cNvSpPr/>
            <p:nvPr/>
          </p:nvSpPr>
          <p:spPr>
            <a:xfrm>
              <a:off x="211052" y="366883"/>
              <a:ext cx="189120" cy="32982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4417"/>
                  </a:moveTo>
                  <a:lnTo>
                    <a:pt x="21600" y="21600"/>
                  </a:lnTo>
                  <a:lnTo>
                    <a:pt x="21600" y="7233"/>
                  </a:lnTo>
                  <a:lnTo>
                    <a:pt x="0" y="0"/>
                  </a:lnTo>
                  <a:lnTo>
                    <a:pt x="0" y="14417"/>
                  </a:lnTo>
                  <a:close/>
                </a:path>
              </a:pathLst>
            </a:custGeom>
            <a:solidFill>
              <a:schemeClr val="accent4"/>
            </a:solidFill>
            <a:ln w="12700" cap="flat">
              <a:noFill/>
              <a:miter lim="400000"/>
            </a:ln>
            <a:effectLst/>
          </p:spPr>
          <p:txBody>
            <a:bodyPr wrap="square" lIns="121918" tIns="121918" rIns="121918" bIns="121918" numCol="1" anchor="t">
              <a:noAutofit/>
            </a:bodyPr>
            <a:lstStyle/>
            <a:p>
              <a:pPr>
                <a:lnSpc>
                  <a:spcPct val="100000"/>
                </a:lnSpc>
                <a:spcBef>
                  <a:spcPts val="0"/>
                </a:spcBef>
                <a:defRPr b="0" sz="2600">
                  <a:solidFill>
                    <a:srgbClr val="FFFFFF"/>
                  </a:solidFill>
                  <a:latin typeface="Verdana"/>
                  <a:ea typeface="Verdana"/>
                  <a:cs typeface="Verdana"/>
                  <a:sym typeface="Verdana"/>
                </a:defRPr>
              </a:pPr>
            </a:p>
          </p:txBody>
        </p:sp>
      </p:grpSp>
      <p:grpSp>
        <p:nvGrpSpPr>
          <p:cNvPr id="1111" name="Group"/>
          <p:cNvGrpSpPr/>
          <p:nvPr/>
        </p:nvGrpSpPr>
        <p:grpSpPr>
          <a:xfrm>
            <a:off x="10255084" y="7117380"/>
            <a:ext cx="5031637" cy="2915965"/>
            <a:chOff x="0" y="0"/>
            <a:chExt cx="5031635" cy="2915963"/>
          </a:xfrm>
        </p:grpSpPr>
        <p:sp>
          <p:nvSpPr>
            <p:cNvPr id="1098" name="Shape"/>
            <p:cNvSpPr/>
            <p:nvPr/>
          </p:nvSpPr>
          <p:spPr>
            <a:xfrm>
              <a:off x="0" y="-1"/>
              <a:ext cx="5031637" cy="291596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0816"/>
                  </a:moveTo>
                  <a:lnTo>
                    <a:pt x="10782" y="21600"/>
                  </a:lnTo>
                  <a:lnTo>
                    <a:pt x="0" y="10847"/>
                  </a:lnTo>
                  <a:lnTo>
                    <a:pt x="10782" y="0"/>
                  </a:lnTo>
                  <a:lnTo>
                    <a:pt x="21600" y="10816"/>
                  </a:lnTo>
                  <a:close/>
                </a:path>
              </a:pathLst>
            </a:custGeom>
            <a:solidFill>
              <a:srgbClr val="44546A">
                <a:alpha val="26000"/>
              </a:srgbClr>
            </a:solidFill>
            <a:ln w="63500" cap="flat">
              <a:solidFill>
                <a:srgbClr val="44546A"/>
              </a:solidFill>
              <a:prstDash val="solid"/>
              <a:miter lim="800000"/>
            </a:ln>
            <a:effectLst/>
          </p:spPr>
          <p:txBody>
            <a:bodyPr wrap="square" lIns="121918" tIns="121918" rIns="121918" bIns="121918" numCol="1" anchor="t">
              <a:noAutofit/>
            </a:bodyPr>
            <a:lstStyle/>
            <a:p>
              <a:pPr>
                <a:lnSpc>
                  <a:spcPct val="100000"/>
                </a:lnSpc>
                <a:spcBef>
                  <a:spcPts val="0"/>
                </a:spcBef>
                <a:defRPr b="0" sz="3400">
                  <a:solidFill>
                    <a:srgbClr val="FFFFFF"/>
                  </a:solidFill>
                  <a:latin typeface="Verdana"/>
                  <a:ea typeface="Verdana"/>
                  <a:cs typeface="Verdana"/>
                  <a:sym typeface="Verdana"/>
                </a:defRPr>
              </a:pPr>
            </a:p>
          </p:txBody>
        </p:sp>
        <p:grpSp>
          <p:nvGrpSpPr>
            <p:cNvPr id="1110" name="Group"/>
            <p:cNvGrpSpPr/>
            <p:nvPr/>
          </p:nvGrpSpPr>
          <p:grpSpPr>
            <a:xfrm>
              <a:off x="2182532" y="1067051"/>
              <a:ext cx="666732" cy="667526"/>
              <a:chOff x="0" y="-1"/>
              <a:chExt cx="666731" cy="667525"/>
            </a:xfrm>
          </p:grpSpPr>
          <p:sp>
            <p:nvSpPr>
              <p:cNvPr id="1099" name="Triangle"/>
              <p:cNvSpPr/>
              <p:nvPr/>
            </p:nvSpPr>
            <p:spPr>
              <a:xfrm>
                <a:off x="-1" y="-2"/>
                <a:ext cx="666732" cy="66752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10761" y="21600"/>
                    </a:lnTo>
                    <a:lnTo>
                      <a:pt x="0" y="0"/>
                    </a:lnTo>
                    <a:lnTo>
                      <a:pt x="21600" y="0"/>
                    </a:lnTo>
                    <a:close/>
                  </a:path>
                </a:pathLst>
              </a:custGeom>
              <a:solidFill>
                <a:srgbClr val="000000"/>
              </a:solidFill>
              <a:ln w="12700" cap="flat">
                <a:noFill/>
                <a:miter lim="400000"/>
              </a:ln>
              <a:effectLst/>
            </p:spPr>
            <p:txBody>
              <a:bodyPr wrap="square" lIns="121918" tIns="121918" rIns="121918" bIns="121918" numCol="1" anchor="t">
                <a:noAutofit/>
              </a:bodyPr>
              <a:lstStyle/>
              <a:p>
                <a:pPr>
                  <a:lnSpc>
                    <a:spcPct val="100000"/>
                  </a:lnSpc>
                  <a:spcBef>
                    <a:spcPts val="0"/>
                  </a:spcBef>
                  <a:defRPr b="0" sz="3400">
                    <a:solidFill>
                      <a:srgbClr val="FFFFFF"/>
                    </a:solidFill>
                    <a:latin typeface="Verdana"/>
                    <a:ea typeface="Verdana"/>
                    <a:cs typeface="Verdana"/>
                    <a:sym typeface="Verdana"/>
                  </a:defRPr>
                </a:pPr>
              </a:p>
            </p:txBody>
          </p:sp>
          <p:sp>
            <p:nvSpPr>
              <p:cNvPr id="1100" name="Square"/>
              <p:cNvSpPr/>
              <p:nvPr/>
            </p:nvSpPr>
            <p:spPr>
              <a:xfrm>
                <a:off x="255697" y="133025"/>
                <a:ext cx="39033" cy="39033"/>
              </a:xfrm>
              <a:prstGeom prst="rect">
                <a:avLst/>
              </a:pr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b="0" sz="3400">
                    <a:solidFill>
                      <a:srgbClr val="FFFFFF"/>
                    </a:solidFill>
                    <a:latin typeface="Verdana"/>
                    <a:ea typeface="Verdana"/>
                    <a:cs typeface="Verdana"/>
                    <a:sym typeface="Verdana"/>
                  </a:defRPr>
                </a:pPr>
              </a:p>
            </p:txBody>
          </p:sp>
          <p:sp>
            <p:nvSpPr>
              <p:cNvPr id="1101" name="Square"/>
              <p:cNvSpPr/>
              <p:nvPr/>
            </p:nvSpPr>
            <p:spPr>
              <a:xfrm>
                <a:off x="313846" y="133025"/>
                <a:ext cx="38238" cy="39033"/>
              </a:xfrm>
              <a:prstGeom prst="rect">
                <a:avLst/>
              </a:pr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b="0" sz="3400">
                    <a:solidFill>
                      <a:srgbClr val="FFFFFF"/>
                    </a:solidFill>
                    <a:latin typeface="Verdana"/>
                    <a:ea typeface="Verdana"/>
                    <a:cs typeface="Verdana"/>
                    <a:sym typeface="Verdana"/>
                  </a:defRPr>
                </a:pPr>
              </a:p>
            </p:txBody>
          </p:sp>
          <p:sp>
            <p:nvSpPr>
              <p:cNvPr id="1102" name="Square"/>
              <p:cNvSpPr/>
              <p:nvPr/>
            </p:nvSpPr>
            <p:spPr>
              <a:xfrm>
                <a:off x="371200" y="133025"/>
                <a:ext cx="39032" cy="39033"/>
              </a:xfrm>
              <a:prstGeom prst="rect">
                <a:avLst/>
              </a:pr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b="0" sz="3400">
                    <a:solidFill>
                      <a:srgbClr val="FFFFFF"/>
                    </a:solidFill>
                    <a:latin typeface="Verdana"/>
                    <a:ea typeface="Verdana"/>
                    <a:cs typeface="Verdana"/>
                    <a:sym typeface="Verdana"/>
                  </a:defRPr>
                </a:pPr>
              </a:p>
            </p:txBody>
          </p:sp>
          <p:sp>
            <p:nvSpPr>
              <p:cNvPr id="1103" name="Square"/>
              <p:cNvSpPr/>
              <p:nvPr/>
            </p:nvSpPr>
            <p:spPr>
              <a:xfrm>
                <a:off x="255697" y="191175"/>
                <a:ext cx="39033" cy="39032"/>
              </a:xfrm>
              <a:prstGeom prst="rect">
                <a:avLst/>
              </a:pr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b="0" sz="3400">
                    <a:solidFill>
                      <a:srgbClr val="FFFFFF"/>
                    </a:solidFill>
                    <a:latin typeface="Verdana"/>
                    <a:ea typeface="Verdana"/>
                    <a:cs typeface="Verdana"/>
                    <a:sym typeface="Verdana"/>
                  </a:defRPr>
                </a:pPr>
              </a:p>
            </p:txBody>
          </p:sp>
          <p:sp>
            <p:nvSpPr>
              <p:cNvPr id="1104" name="Square"/>
              <p:cNvSpPr/>
              <p:nvPr/>
            </p:nvSpPr>
            <p:spPr>
              <a:xfrm>
                <a:off x="313846" y="191175"/>
                <a:ext cx="38238" cy="39032"/>
              </a:xfrm>
              <a:prstGeom prst="rect">
                <a:avLst/>
              </a:pr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b="0" sz="3400">
                    <a:solidFill>
                      <a:srgbClr val="FFFFFF"/>
                    </a:solidFill>
                    <a:latin typeface="Verdana"/>
                    <a:ea typeface="Verdana"/>
                    <a:cs typeface="Verdana"/>
                    <a:sym typeface="Verdana"/>
                  </a:defRPr>
                </a:pPr>
              </a:p>
            </p:txBody>
          </p:sp>
          <p:sp>
            <p:nvSpPr>
              <p:cNvPr id="1105" name="Square"/>
              <p:cNvSpPr/>
              <p:nvPr/>
            </p:nvSpPr>
            <p:spPr>
              <a:xfrm>
                <a:off x="371200" y="191175"/>
                <a:ext cx="39032" cy="39032"/>
              </a:xfrm>
              <a:prstGeom prst="rect">
                <a:avLst/>
              </a:pr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b="0" sz="3400">
                    <a:solidFill>
                      <a:srgbClr val="FFFFFF"/>
                    </a:solidFill>
                    <a:latin typeface="Verdana"/>
                    <a:ea typeface="Verdana"/>
                    <a:cs typeface="Verdana"/>
                    <a:sym typeface="Verdana"/>
                  </a:defRPr>
                </a:pPr>
              </a:p>
            </p:txBody>
          </p:sp>
          <p:sp>
            <p:nvSpPr>
              <p:cNvPr id="1106" name="Square"/>
              <p:cNvSpPr/>
              <p:nvPr/>
            </p:nvSpPr>
            <p:spPr>
              <a:xfrm>
                <a:off x="255697" y="250120"/>
                <a:ext cx="39033" cy="38238"/>
              </a:xfrm>
              <a:prstGeom prst="rect">
                <a:avLst/>
              </a:pr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b="0" sz="3400">
                    <a:solidFill>
                      <a:srgbClr val="FFFFFF"/>
                    </a:solidFill>
                    <a:latin typeface="Verdana"/>
                    <a:ea typeface="Verdana"/>
                    <a:cs typeface="Verdana"/>
                    <a:sym typeface="Verdana"/>
                  </a:defRPr>
                </a:pPr>
              </a:p>
            </p:txBody>
          </p:sp>
          <p:sp>
            <p:nvSpPr>
              <p:cNvPr id="1107" name="Square"/>
              <p:cNvSpPr/>
              <p:nvPr/>
            </p:nvSpPr>
            <p:spPr>
              <a:xfrm>
                <a:off x="313846" y="250120"/>
                <a:ext cx="38238" cy="38238"/>
              </a:xfrm>
              <a:prstGeom prst="rect">
                <a:avLst/>
              </a:pr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b="0" sz="3400">
                    <a:solidFill>
                      <a:srgbClr val="FFFFFF"/>
                    </a:solidFill>
                    <a:latin typeface="Verdana"/>
                    <a:ea typeface="Verdana"/>
                    <a:cs typeface="Verdana"/>
                    <a:sym typeface="Verdana"/>
                  </a:defRPr>
                </a:pPr>
              </a:p>
            </p:txBody>
          </p:sp>
          <p:sp>
            <p:nvSpPr>
              <p:cNvPr id="1108" name="Square"/>
              <p:cNvSpPr/>
              <p:nvPr/>
            </p:nvSpPr>
            <p:spPr>
              <a:xfrm>
                <a:off x="313846" y="307474"/>
                <a:ext cx="38238" cy="39032"/>
              </a:xfrm>
              <a:prstGeom prst="rect">
                <a:avLst/>
              </a:pr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b="0" sz="3400">
                    <a:solidFill>
                      <a:srgbClr val="FFFFFF"/>
                    </a:solidFill>
                    <a:latin typeface="Verdana"/>
                    <a:ea typeface="Verdana"/>
                    <a:cs typeface="Verdana"/>
                    <a:sym typeface="Verdana"/>
                  </a:defRPr>
                </a:pPr>
              </a:p>
            </p:txBody>
          </p:sp>
          <p:sp>
            <p:nvSpPr>
              <p:cNvPr id="1109" name="Square"/>
              <p:cNvSpPr/>
              <p:nvPr/>
            </p:nvSpPr>
            <p:spPr>
              <a:xfrm>
                <a:off x="371997" y="250120"/>
                <a:ext cx="39032" cy="38238"/>
              </a:xfrm>
              <a:prstGeom prst="rect">
                <a:avLst/>
              </a:pr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b="0" sz="3400">
                    <a:solidFill>
                      <a:srgbClr val="FFFFFF"/>
                    </a:solidFill>
                    <a:latin typeface="Verdana"/>
                    <a:ea typeface="Verdana"/>
                    <a:cs typeface="Verdana"/>
                    <a:sym typeface="Verdana"/>
                  </a:defRPr>
                </a:pPr>
              </a:p>
            </p:txBody>
          </p:sp>
        </p:grpSp>
      </p:grpSp>
    </p:spTree>
  </p:cSld>
  <p:clrMapOvr>
    <a:masterClrMapping/>
  </p:clrMapOvr>
  <p:transition xmlns:p14="http://schemas.microsoft.com/office/powerpoint/2010/main" spd="med" advClick="1"/>
</p:sld>
</file>

<file path=ppt/slides/slide17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55" name="Shape 1488"/>
          <p:cNvSpPr/>
          <p:nvPr/>
        </p:nvSpPr>
        <p:spPr>
          <a:xfrm>
            <a:off x="1372374" y="3356885"/>
            <a:ext cx="7467601" cy="9146283"/>
          </a:xfrm>
          <a:prstGeom prst="rect">
            <a:avLst/>
          </a:prstGeom>
          <a:gradFill>
            <a:gsLst>
              <a:gs pos="0">
                <a:srgbClr val="FFFFFF">
                  <a:alpha val="44001"/>
                </a:srgbClr>
              </a:gs>
              <a:gs pos="100000">
                <a:srgbClr val="EEEEEE">
                  <a:alpha val="44001"/>
                </a:srgbClr>
              </a:gs>
            </a:gsLst>
            <a:lin ang="16200000"/>
          </a:gradFill>
          <a:ln w="12700">
            <a:miter lim="400000"/>
          </a:ln>
        </p:spPr>
        <p:txBody>
          <a:bodyPr lIns="121918" tIns="121918" rIns="121918" bIns="121918" anchor="ctr"/>
          <a:lstStyle/>
          <a:p>
            <a:pPr>
              <a:lnSpc>
                <a:spcPct val="100000"/>
              </a:lnSpc>
              <a:spcBef>
                <a:spcPts val="0"/>
              </a:spcBef>
              <a:defRPr b="0" sz="3400">
                <a:latin typeface="Verdana"/>
                <a:ea typeface="Verdana"/>
                <a:cs typeface="Verdana"/>
                <a:sym typeface="Verdana"/>
              </a:defRPr>
            </a:pPr>
          </a:p>
        </p:txBody>
      </p:sp>
      <p:sp>
        <p:nvSpPr>
          <p:cNvPr id="2756" name="Shape 1489"/>
          <p:cNvSpPr txBox="1"/>
          <p:nvPr/>
        </p:nvSpPr>
        <p:spPr>
          <a:xfrm>
            <a:off x="2268094" y="3533723"/>
            <a:ext cx="5676160" cy="690033"/>
          </a:xfrm>
          <a:prstGeom prst="rect">
            <a:avLst/>
          </a:prstGeom>
          <a:ln w="12700">
            <a:miter lim="400000"/>
          </a:ln>
          <a:extLst>
            <a:ext uri="{C572A759-6A51-4108-AA02-DFA0A04FC94B}">
              <ma14:wrappingTextBoxFlag xmlns:ma14="http://schemas.microsoft.com/office/mac/drawingml/2011/main" val="1"/>
            </a:ext>
          </a:extLst>
        </p:spPr>
        <p:txBody>
          <a:bodyPr lIns="135466" tIns="135466" rIns="135466" bIns="135466" anchor="ctr">
            <a:spAutoFit/>
          </a:bodyPr>
          <a:lstStyle>
            <a:lvl1pPr algn="ctr">
              <a:lnSpc>
                <a:spcPct val="100000"/>
              </a:lnSpc>
              <a:spcBef>
                <a:spcPts val="0"/>
              </a:spcBef>
              <a:defRPr sz="2700">
                <a:solidFill>
                  <a:schemeClr val="accent1">
                    <a:lumOff val="11519"/>
                  </a:schemeClr>
                </a:solidFill>
                <a:latin typeface="Tahoma"/>
                <a:ea typeface="Tahoma"/>
                <a:cs typeface="Tahoma"/>
                <a:sym typeface="Tahoma"/>
              </a:defRPr>
            </a:lvl1pPr>
          </a:lstStyle>
          <a:p>
            <a:pPr/>
            <a:r>
              <a:t>INFRASTRUCTURE AS CODE</a:t>
            </a:r>
          </a:p>
        </p:txBody>
      </p:sp>
      <p:sp>
        <p:nvSpPr>
          <p:cNvPr id="2757" name="Shape 1490"/>
          <p:cNvSpPr/>
          <p:nvPr/>
        </p:nvSpPr>
        <p:spPr>
          <a:xfrm>
            <a:off x="17510943" y="11535757"/>
            <a:ext cx="3223579" cy="2"/>
          </a:xfrm>
          <a:prstGeom prst="line">
            <a:avLst/>
          </a:prstGeom>
          <a:ln w="25400">
            <a:solidFill>
              <a:srgbClr val="000000">
                <a:alpha val="34000"/>
              </a:srgbClr>
            </a:solidFill>
            <a:miter lim="400000"/>
            <a:tailEnd type="triangle"/>
          </a:ln>
        </p:spPr>
        <p:txBody>
          <a:bodyPr lIns="45718" tIns="45718" rIns="45718" bIns="45718"/>
          <a:lstStyle/>
          <a:p>
            <a:pPr>
              <a:defRPr>
                <a:solidFill>
                  <a:srgbClr val="FFFFFF"/>
                </a:solidFill>
              </a:defRPr>
            </a:pPr>
          </a:p>
        </p:txBody>
      </p:sp>
      <p:sp>
        <p:nvSpPr>
          <p:cNvPr id="2758" name="Shape 1491"/>
          <p:cNvSpPr/>
          <p:nvPr/>
        </p:nvSpPr>
        <p:spPr>
          <a:xfrm>
            <a:off x="9037180" y="3365100"/>
            <a:ext cx="7467602" cy="9146283"/>
          </a:xfrm>
          <a:prstGeom prst="rect">
            <a:avLst/>
          </a:prstGeom>
          <a:gradFill>
            <a:gsLst>
              <a:gs pos="0">
                <a:srgbClr val="FFFFFF">
                  <a:alpha val="44001"/>
                </a:srgbClr>
              </a:gs>
              <a:gs pos="100000">
                <a:srgbClr val="EEEEEE">
                  <a:alpha val="44001"/>
                </a:srgbClr>
              </a:gs>
            </a:gsLst>
            <a:lin ang="16200000"/>
          </a:gradFill>
          <a:ln w="12700">
            <a:miter lim="400000"/>
          </a:ln>
        </p:spPr>
        <p:txBody>
          <a:bodyPr lIns="121918" tIns="121918" rIns="121918" bIns="121918" anchor="ctr"/>
          <a:lstStyle/>
          <a:p>
            <a:pPr>
              <a:lnSpc>
                <a:spcPct val="100000"/>
              </a:lnSpc>
              <a:spcBef>
                <a:spcPts val="0"/>
              </a:spcBef>
              <a:defRPr b="0" sz="3400">
                <a:latin typeface="Verdana"/>
                <a:ea typeface="Verdana"/>
                <a:cs typeface="Verdana"/>
                <a:sym typeface="Verdana"/>
              </a:defRPr>
            </a:pPr>
          </a:p>
        </p:txBody>
      </p:sp>
      <p:sp>
        <p:nvSpPr>
          <p:cNvPr id="2759" name="Shape 1492"/>
          <p:cNvSpPr txBox="1"/>
          <p:nvPr/>
        </p:nvSpPr>
        <p:spPr>
          <a:xfrm>
            <a:off x="9692369" y="3533723"/>
            <a:ext cx="6157224" cy="690033"/>
          </a:xfrm>
          <a:prstGeom prst="rect">
            <a:avLst/>
          </a:prstGeom>
          <a:ln w="12700">
            <a:miter lim="400000"/>
          </a:ln>
          <a:extLst>
            <a:ext uri="{C572A759-6A51-4108-AA02-DFA0A04FC94B}">
              <ma14:wrappingTextBoxFlag xmlns:ma14="http://schemas.microsoft.com/office/mac/drawingml/2011/main" val="1"/>
            </a:ext>
          </a:extLst>
        </p:spPr>
        <p:txBody>
          <a:bodyPr lIns="135466" tIns="135466" rIns="135466" bIns="135466" anchor="ctr">
            <a:spAutoFit/>
          </a:bodyPr>
          <a:lstStyle>
            <a:lvl1pPr algn="ctr">
              <a:lnSpc>
                <a:spcPct val="100000"/>
              </a:lnSpc>
              <a:spcBef>
                <a:spcPts val="0"/>
              </a:spcBef>
              <a:defRPr sz="2700">
                <a:solidFill>
                  <a:schemeClr val="accent1">
                    <a:lumOff val="11519"/>
                  </a:schemeClr>
                </a:solidFill>
                <a:latin typeface="Tahoma"/>
                <a:ea typeface="Tahoma"/>
                <a:cs typeface="Tahoma"/>
                <a:sym typeface="Tahoma"/>
              </a:defRPr>
            </a:lvl1pPr>
          </a:lstStyle>
          <a:p>
            <a:pPr/>
            <a:r>
              <a:t>PROVISIONING WORKFLOW</a:t>
            </a:r>
          </a:p>
        </p:txBody>
      </p:sp>
      <p:sp>
        <p:nvSpPr>
          <p:cNvPr id="2760" name="Shape 1493"/>
          <p:cNvSpPr/>
          <p:nvPr/>
        </p:nvSpPr>
        <p:spPr>
          <a:xfrm>
            <a:off x="4954754" y="7795046"/>
            <a:ext cx="5524058" cy="2"/>
          </a:xfrm>
          <a:prstGeom prst="line">
            <a:avLst/>
          </a:prstGeom>
          <a:ln w="63500">
            <a:solidFill>
              <a:srgbClr val="000000"/>
            </a:solidFill>
            <a:miter/>
          </a:ln>
        </p:spPr>
        <p:txBody>
          <a:bodyPr lIns="45718" tIns="45718" rIns="45718" bIns="45718"/>
          <a:lstStyle/>
          <a:p>
            <a:pPr>
              <a:defRPr>
                <a:solidFill>
                  <a:srgbClr val="FFFFFF"/>
                </a:solidFill>
              </a:defRPr>
            </a:pPr>
          </a:p>
        </p:txBody>
      </p:sp>
      <p:sp>
        <p:nvSpPr>
          <p:cNvPr id="2761" name="Shape 1494"/>
          <p:cNvSpPr/>
          <p:nvPr/>
        </p:nvSpPr>
        <p:spPr>
          <a:xfrm flipV="1">
            <a:off x="10477611" y="7771204"/>
            <a:ext cx="2" cy="2650968"/>
          </a:xfrm>
          <a:prstGeom prst="line">
            <a:avLst/>
          </a:prstGeom>
          <a:ln w="63500">
            <a:solidFill>
              <a:srgbClr val="000000"/>
            </a:solidFill>
            <a:miter/>
          </a:ln>
        </p:spPr>
        <p:txBody>
          <a:bodyPr lIns="45718" tIns="45718" rIns="45718" bIns="45718"/>
          <a:lstStyle/>
          <a:p>
            <a:pPr>
              <a:defRPr>
                <a:solidFill>
                  <a:srgbClr val="FFFFFF"/>
                </a:solidFill>
              </a:defRPr>
            </a:pPr>
          </a:p>
        </p:txBody>
      </p:sp>
      <p:sp>
        <p:nvSpPr>
          <p:cNvPr id="2762" name="Shape 1495"/>
          <p:cNvSpPr/>
          <p:nvPr/>
        </p:nvSpPr>
        <p:spPr>
          <a:xfrm>
            <a:off x="3044854" y="8504236"/>
            <a:ext cx="7065569" cy="2"/>
          </a:xfrm>
          <a:prstGeom prst="line">
            <a:avLst/>
          </a:prstGeom>
          <a:ln w="63500">
            <a:solidFill>
              <a:schemeClr val="accent3"/>
            </a:solidFill>
            <a:miter/>
          </a:ln>
        </p:spPr>
        <p:txBody>
          <a:bodyPr lIns="45718" tIns="45718" rIns="45718" bIns="45718"/>
          <a:lstStyle/>
          <a:p>
            <a:pPr>
              <a:defRPr>
                <a:solidFill>
                  <a:srgbClr val="FFFFFF"/>
                </a:solidFill>
              </a:defRPr>
            </a:pPr>
          </a:p>
        </p:txBody>
      </p:sp>
      <p:sp>
        <p:nvSpPr>
          <p:cNvPr id="2763" name="Shape 1496"/>
          <p:cNvSpPr/>
          <p:nvPr/>
        </p:nvSpPr>
        <p:spPr>
          <a:xfrm flipV="1">
            <a:off x="10064519" y="8527615"/>
            <a:ext cx="2" cy="1784531"/>
          </a:xfrm>
          <a:prstGeom prst="line">
            <a:avLst/>
          </a:prstGeom>
          <a:ln w="63500">
            <a:solidFill>
              <a:schemeClr val="accent3"/>
            </a:solidFill>
            <a:miter/>
          </a:ln>
        </p:spPr>
        <p:txBody>
          <a:bodyPr lIns="45718" tIns="45718" rIns="45718" bIns="45718"/>
          <a:lstStyle/>
          <a:p>
            <a:pPr>
              <a:defRPr>
                <a:solidFill>
                  <a:srgbClr val="FFFFFF"/>
                </a:solidFill>
              </a:defRPr>
            </a:pPr>
          </a:p>
        </p:txBody>
      </p:sp>
      <p:sp>
        <p:nvSpPr>
          <p:cNvPr id="2764" name="Shape 1497"/>
          <p:cNvSpPr/>
          <p:nvPr/>
        </p:nvSpPr>
        <p:spPr>
          <a:xfrm>
            <a:off x="16701986" y="3365100"/>
            <a:ext cx="7470675" cy="9146283"/>
          </a:xfrm>
          <a:prstGeom prst="rect">
            <a:avLst/>
          </a:prstGeom>
          <a:gradFill>
            <a:gsLst>
              <a:gs pos="0">
                <a:srgbClr val="FFFFFF">
                  <a:alpha val="44001"/>
                </a:srgbClr>
              </a:gs>
              <a:gs pos="100000">
                <a:srgbClr val="EEEEEE">
                  <a:alpha val="44001"/>
                </a:srgbClr>
              </a:gs>
            </a:gsLst>
            <a:lin ang="16200000"/>
          </a:gradFill>
          <a:ln w="12700">
            <a:miter lim="400000"/>
          </a:ln>
        </p:spPr>
        <p:txBody>
          <a:bodyPr lIns="121918" tIns="121918" rIns="121918" bIns="121918" anchor="ctr"/>
          <a:lstStyle/>
          <a:p>
            <a:pPr>
              <a:lnSpc>
                <a:spcPct val="100000"/>
              </a:lnSpc>
              <a:spcBef>
                <a:spcPts val="0"/>
              </a:spcBef>
              <a:defRPr b="0" sz="3400">
                <a:latin typeface="Verdana"/>
                <a:ea typeface="Verdana"/>
                <a:cs typeface="Verdana"/>
                <a:sym typeface="Verdana"/>
              </a:defRPr>
            </a:pPr>
          </a:p>
        </p:txBody>
      </p:sp>
      <p:sp>
        <p:nvSpPr>
          <p:cNvPr id="2765" name="Shape 1498"/>
          <p:cNvSpPr txBox="1"/>
          <p:nvPr/>
        </p:nvSpPr>
        <p:spPr>
          <a:xfrm>
            <a:off x="16703523" y="3517024"/>
            <a:ext cx="7467601" cy="664633"/>
          </a:xfrm>
          <a:prstGeom prst="rect">
            <a:avLst/>
          </a:prstGeom>
          <a:ln w="12700">
            <a:miter lim="400000"/>
          </a:ln>
          <a:extLst>
            <a:ext uri="{C572A759-6A51-4108-AA02-DFA0A04FC94B}">
              <ma14:wrappingTextBoxFlag xmlns:ma14="http://schemas.microsoft.com/office/mac/drawingml/2011/main" val="1"/>
            </a:ext>
          </a:extLst>
        </p:spPr>
        <p:txBody>
          <a:bodyPr lIns="135466" tIns="135466" rIns="135466" bIns="135466" anchor="ctr">
            <a:spAutoFit/>
          </a:bodyPr>
          <a:lstStyle>
            <a:lvl1pPr algn="ctr">
              <a:lnSpc>
                <a:spcPct val="150000"/>
              </a:lnSpc>
              <a:spcBef>
                <a:spcPts val="0"/>
              </a:spcBef>
              <a:defRPr cap="all" sz="2600">
                <a:solidFill>
                  <a:schemeClr val="accent1">
                    <a:lumOff val="11519"/>
                  </a:schemeClr>
                </a:solidFill>
                <a:latin typeface="Verdana"/>
                <a:ea typeface="Verdana"/>
                <a:cs typeface="Verdana"/>
                <a:sym typeface="Verdana"/>
              </a:defRPr>
            </a:lvl1pPr>
          </a:lstStyle>
          <a:p>
            <a:pPr/>
            <a:r>
              <a:t>Extensible provider model</a:t>
            </a:r>
          </a:p>
        </p:txBody>
      </p:sp>
      <p:sp>
        <p:nvSpPr>
          <p:cNvPr id="2766" name="Shape 1499"/>
          <p:cNvSpPr/>
          <p:nvPr/>
        </p:nvSpPr>
        <p:spPr>
          <a:xfrm>
            <a:off x="18118641" y="9685429"/>
            <a:ext cx="2711348" cy="2"/>
          </a:xfrm>
          <a:prstGeom prst="line">
            <a:avLst/>
          </a:prstGeom>
          <a:ln w="25400">
            <a:solidFill>
              <a:srgbClr val="000000">
                <a:alpha val="34000"/>
              </a:srgbClr>
            </a:solidFill>
            <a:miter lim="400000"/>
            <a:tailEnd type="triangle"/>
          </a:ln>
        </p:spPr>
        <p:txBody>
          <a:bodyPr lIns="45718" tIns="45718" rIns="45718" bIns="45718"/>
          <a:lstStyle/>
          <a:p>
            <a:pPr>
              <a:defRPr>
                <a:solidFill>
                  <a:srgbClr val="FFFFFF"/>
                </a:solidFill>
              </a:defRPr>
            </a:pPr>
          </a:p>
        </p:txBody>
      </p:sp>
      <p:pic>
        <p:nvPicPr>
          <p:cNvPr id="2767" name="image48.png" descr="image48.png"/>
          <p:cNvPicPr>
            <a:picLocks noChangeAspect="1"/>
          </p:cNvPicPr>
          <p:nvPr/>
        </p:nvPicPr>
        <p:blipFill>
          <a:blip r:embed="rId3">
            <a:alphaModFix amt="34000"/>
            <a:extLst/>
          </a:blip>
          <a:stretch>
            <a:fillRect/>
          </a:stretch>
        </p:blipFill>
        <p:spPr>
          <a:xfrm>
            <a:off x="20879770" y="9135367"/>
            <a:ext cx="2000263" cy="945125"/>
          </a:xfrm>
          <a:prstGeom prst="rect">
            <a:avLst/>
          </a:prstGeom>
          <a:ln w="12700">
            <a:miter lim="400000"/>
          </a:ln>
        </p:spPr>
      </p:pic>
      <p:sp>
        <p:nvSpPr>
          <p:cNvPr id="2768" name="Shape 1501"/>
          <p:cNvSpPr/>
          <p:nvPr/>
        </p:nvSpPr>
        <p:spPr>
          <a:xfrm>
            <a:off x="16485156" y="10613873"/>
            <a:ext cx="2711349" cy="2"/>
          </a:xfrm>
          <a:prstGeom prst="line">
            <a:avLst/>
          </a:prstGeom>
          <a:ln w="25400">
            <a:solidFill>
              <a:srgbClr val="000000">
                <a:alpha val="34000"/>
              </a:srgbClr>
            </a:solidFill>
            <a:miter lim="400000"/>
            <a:tailEnd type="triangle"/>
          </a:ln>
        </p:spPr>
        <p:txBody>
          <a:bodyPr lIns="45718" tIns="45718" rIns="45718" bIns="45718"/>
          <a:lstStyle/>
          <a:p>
            <a:pPr>
              <a:defRPr>
                <a:solidFill>
                  <a:srgbClr val="FFFFFF"/>
                </a:solidFill>
              </a:defRPr>
            </a:pPr>
          </a:p>
        </p:txBody>
      </p:sp>
      <p:pic>
        <p:nvPicPr>
          <p:cNvPr id="2769" name="image48.png" descr="image48.png"/>
          <p:cNvPicPr>
            <a:picLocks noChangeAspect="1"/>
          </p:cNvPicPr>
          <p:nvPr/>
        </p:nvPicPr>
        <p:blipFill>
          <a:blip r:embed="rId3">
            <a:alphaModFix amt="34000"/>
            <a:extLst/>
          </a:blip>
          <a:stretch>
            <a:fillRect/>
          </a:stretch>
        </p:blipFill>
        <p:spPr>
          <a:xfrm>
            <a:off x="19182438" y="10014311"/>
            <a:ext cx="2000264" cy="945125"/>
          </a:xfrm>
          <a:prstGeom prst="rect">
            <a:avLst/>
          </a:prstGeom>
          <a:ln w="12700">
            <a:miter lim="400000"/>
          </a:ln>
        </p:spPr>
      </p:pic>
      <p:sp>
        <p:nvSpPr>
          <p:cNvPr id="2770" name="Shape 1503"/>
          <p:cNvSpPr txBox="1"/>
          <p:nvPr>
            <p:ph type="sldNum" sz="quarter" idx="4294967295"/>
          </p:nvPr>
        </p:nvSpPr>
        <p:spPr>
          <a:xfrm>
            <a:off x="23327718" y="12945583"/>
            <a:ext cx="644087" cy="485139"/>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771" name="Shape 1504"/>
          <p:cNvSpPr/>
          <p:nvPr/>
        </p:nvSpPr>
        <p:spPr>
          <a:xfrm>
            <a:off x="10255083" y="9170669"/>
            <a:ext cx="5031635" cy="291596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0816"/>
                </a:moveTo>
                <a:lnTo>
                  <a:pt x="10782" y="21600"/>
                </a:lnTo>
                <a:lnTo>
                  <a:pt x="0" y="10847"/>
                </a:lnTo>
                <a:lnTo>
                  <a:pt x="10782" y="0"/>
                </a:lnTo>
                <a:lnTo>
                  <a:pt x="21600" y="10816"/>
                </a:lnTo>
                <a:close/>
              </a:path>
            </a:pathLst>
          </a:custGeom>
          <a:solidFill>
            <a:schemeClr val="accent4">
              <a:alpha val="14000"/>
            </a:schemeClr>
          </a:solidFill>
          <a:ln w="63500">
            <a:solidFill>
              <a:schemeClr val="accent4">
                <a:alpha val="56000"/>
              </a:schemeClr>
            </a:solidFill>
            <a:miter/>
          </a:ln>
        </p:spPr>
        <p:txBody>
          <a:bodyPr lIns="121918" tIns="121918" rIns="121918" bIns="121918"/>
          <a:lstStyle/>
          <a:p>
            <a:pPr>
              <a:lnSpc>
                <a:spcPct val="100000"/>
              </a:lnSpc>
              <a:spcBef>
                <a:spcPts val="0"/>
              </a:spcBef>
              <a:defRPr b="0" sz="3400">
                <a:latin typeface="Verdana"/>
                <a:ea typeface="Verdana"/>
                <a:cs typeface="Verdana"/>
                <a:sym typeface="Verdana"/>
              </a:defRPr>
            </a:pPr>
          </a:p>
        </p:txBody>
      </p:sp>
      <p:sp>
        <p:nvSpPr>
          <p:cNvPr id="2772" name="Shape 1505"/>
          <p:cNvSpPr txBox="1"/>
          <p:nvPr>
            <p:ph type="title"/>
          </p:nvPr>
        </p:nvSpPr>
        <p:spPr>
          <a:xfrm>
            <a:off x="1565395" y="875900"/>
            <a:ext cx="21746798" cy="1405846"/>
          </a:xfrm>
          <a:prstGeom prst="rect">
            <a:avLst/>
          </a:prstGeom>
        </p:spPr>
        <p:txBody>
          <a:bodyPr/>
          <a:lstStyle>
            <a:lvl1pPr defTabSz="1316736">
              <a:spcBef>
                <a:spcPts val="1300"/>
              </a:spcBef>
              <a:defRPr spc="-200" sz="5300">
                <a:latin typeface="Verdana"/>
                <a:ea typeface="Verdana"/>
                <a:cs typeface="Verdana"/>
                <a:sym typeface="Verdana"/>
              </a:defRPr>
            </a:lvl1pPr>
          </a:lstStyle>
          <a:p>
            <a:pPr/>
            <a:r>
              <a:t>Enable Organization to have governance over infrastructure</a:t>
            </a:r>
          </a:p>
        </p:txBody>
      </p:sp>
      <p:grpSp>
        <p:nvGrpSpPr>
          <p:cNvPr id="2775" name="Shape 1506"/>
          <p:cNvGrpSpPr/>
          <p:nvPr/>
        </p:nvGrpSpPr>
        <p:grpSpPr>
          <a:xfrm>
            <a:off x="14211275" y="10118800"/>
            <a:ext cx="2557733" cy="1019647"/>
            <a:chOff x="0" y="0"/>
            <a:chExt cx="2557732" cy="1019645"/>
          </a:xfrm>
        </p:grpSpPr>
        <p:sp>
          <p:nvSpPr>
            <p:cNvPr id="2773" name="Rectangle"/>
            <p:cNvSpPr/>
            <p:nvPr/>
          </p:nvSpPr>
          <p:spPr>
            <a:xfrm>
              <a:off x="-1" y="0"/>
              <a:ext cx="2557734" cy="1019646"/>
            </a:xfrm>
            <a:prstGeom prst="rect">
              <a:avLst/>
            </a:prstGeom>
            <a:solidFill>
              <a:schemeClr val="accent4"/>
            </a:solidFill>
            <a:ln w="12700" cap="flat">
              <a:noFill/>
              <a:miter lim="400000"/>
            </a:ln>
            <a:effectLst>
              <a:outerShdw sx="100000" sy="100000" kx="0" ky="0" algn="b" rotWithShape="0" blurRad="38100" dist="25400" dir="5400000">
                <a:srgbClr val="000000">
                  <a:alpha val="50000"/>
                </a:srgbClr>
              </a:outerShdw>
            </a:effectLst>
          </p:spPr>
          <p:txBody>
            <a:bodyPr wrap="square" lIns="121918" tIns="121918" rIns="121918" bIns="121918" numCol="1" anchor="ctr">
              <a:noAutofit/>
            </a:bodyPr>
            <a:lstStyle/>
            <a:p>
              <a:pPr algn="ctr" defTabSz="825500">
                <a:lnSpc>
                  <a:spcPct val="100000"/>
                </a:lnSpc>
                <a:spcBef>
                  <a:spcPts val="0"/>
                </a:spcBef>
                <a:defRPr b="0" sz="3700">
                  <a:solidFill>
                    <a:srgbClr val="FFFFFF"/>
                  </a:solidFill>
                  <a:latin typeface="Klavika Basic"/>
                  <a:ea typeface="Klavika Basic"/>
                  <a:cs typeface="Klavika Basic"/>
                  <a:sym typeface="Klavika Basic"/>
                </a:defRPr>
              </a:pPr>
            </a:p>
          </p:txBody>
        </p:sp>
        <p:sp>
          <p:nvSpPr>
            <p:cNvPr id="2774" name="Provider"/>
            <p:cNvSpPr txBox="1"/>
            <p:nvPr/>
          </p:nvSpPr>
          <p:spPr>
            <a:xfrm>
              <a:off x="-1" y="179623"/>
              <a:ext cx="2557734" cy="6604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lgn="ctr" defTabSz="825500">
                <a:lnSpc>
                  <a:spcPct val="100000"/>
                </a:lnSpc>
                <a:spcBef>
                  <a:spcPts val="0"/>
                </a:spcBef>
                <a:defRPr b="0" sz="3700">
                  <a:solidFill>
                    <a:srgbClr val="FFFFFF"/>
                  </a:solidFill>
                  <a:latin typeface="Klavika Basic"/>
                  <a:ea typeface="Klavika Basic"/>
                  <a:cs typeface="Klavika Basic"/>
                  <a:sym typeface="Klavika Basic"/>
                </a:defRPr>
              </a:lvl1pPr>
            </a:lstStyle>
            <a:p>
              <a:pPr/>
              <a:r>
                <a:t>Provider</a:t>
              </a:r>
            </a:p>
          </p:txBody>
        </p:sp>
      </p:grpSp>
      <p:grpSp>
        <p:nvGrpSpPr>
          <p:cNvPr id="2778" name="Shape 1507"/>
          <p:cNvGrpSpPr/>
          <p:nvPr/>
        </p:nvGrpSpPr>
        <p:grpSpPr>
          <a:xfrm>
            <a:off x="8772953" y="10118800"/>
            <a:ext cx="2557733" cy="1019647"/>
            <a:chOff x="0" y="0"/>
            <a:chExt cx="2557732" cy="1019645"/>
          </a:xfrm>
        </p:grpSpPr>
        <p:sp>
          <p:nvSpPr>
            <p:cNvPr id="2776" name="Rectangle"/>
            <p:cNvSpPr/>
            <p:nvPr/>
          </p:nvSpPr>
          <p:spPr>
            <a:xfrm>
              <a:off x="-1" y="0"/>
              <a:ext cx="2557734" cy="1019646"/>
            </a:xfrm>
            <a:prstGeom prst="rect">
              <a:avLst/>
            </a:prstGeom>
            <a:solidFill>
              <a:schemeClr val="accent4"/>
            </a:solidFill>
            <a:ln w="12700" cap="flat">
              <a:noFill/>
              <a:miter lim="400000"/>
            </a:ln>
            <a:effectLst>
              <a:outerShdw sx="100000" sy="100000" kx="0" ky="0" algn="b" rotWithShape="0" blurRad="38100" dist="25400" dir="5400000">
                <a:srgbClr val="000000">
                  <a:alpha val="50000"/>
                </a:srgbClr>
              </a:outerShdw>
            </a:effectLst>
          </p:spPr>
          <p:txBody>
            <a:bodyPr wrap="square" lIns="121918" tIns="121918" rIns="121918" bIns="121918" numCol="1" anchor="ctr">
              <a:noAutofit/>
            </a:bodyPr>
            <a:lstStyle/>
            <a:p>
              <a:pPr algn="ctr" defTabSz="825500">
                <a:lnSpc>
                  <a:spcPct val="100000"/>
                </a:lnSpc>
                <a:spcBef>
                  <a:spcPts val="0"/>
                </a:spcBef>
                <a:defRPr b="0" sz="3700">
                  <a:solidFill>
                    <a:srgbClr val="FFFFFF"/>
                  </a:solidFill>
                  <a:latin typeface="Klavika Basic"/>
                  <a:ea typeface="Klavika Basic"/>
                  <a:cs typeface="Klavika Basic"/>
                  <a:sym typeface="Klavika Basic"/>
                </a:defRPr>
              </a:pPr>
            </a:p>
          </p:txBody>
        </p:sp>
        <p:sp>
          <p:nvSpPr>
            <p:cNvPr id="2777" name="Core"/>
            <p:cNvSpPr txBox="1"/>
            <p:nvPr/>
          </p:nvSpPr>
          <p:spPr>
            <a:xfrm>
              <a:off x="-1" y="179623"/>
              <a:ext cx="2557734" cy="6604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lgn="ctr" defTabSz="825500">
                <a:lnSpc>
                  <a:spcPct val="100000"/>
                </a:lnSpc>
                <a:spcBef>
                  <a:spcPts val="0"/>
                </a:spcBef>
                <a:defRPr b="0" sz="3700">
                  <a:solidFill>
                    <a:srgbClr val="FFFFFF"/>
                  </a:solidFill>
                  <a:latin typeface="Klavika Basic"/>
                  <a:ea typeface="Klavika Basic"/>
                  <a:cs typeface="Klavika Basic"/>
                  <a:sym typeface="Klavika Basic"/>
                </a:defRPr>
              </a:lvl1pPr>
            </a:lstStyle>
            <a:p>
              <a:pPr/>
              <a:r>
                <a:t>Core</a:t>
              </a:r>
            </a:p>
          </p:txBody>
        </p:sp>
      </p:grpSp>
      <p:sp>
        <p:nvSpPr>
          <p:cNvPr id="2779" name="Shape 1508"/>
          <p:cNvSpPr txBox="1"/>
          <p:nvPr/>
        </p:nvSpPr>
        <p:spPr>
          <a:xfrm>
            <a:off x="1574799" y="2095499"/>
            <a:ext cx="22605612" cy="840739"/>
          </a:xfrm>
          <a:prstGeom prst="rect">
            <a:avLst/>
          </a:prstGeom>
          <a:ln w="12700">
            <a:miter lim="400000"/>
          </a:ln>
          <a:extLst>
            <a:ext uri="{C572A759-6A51-4108-AA02-DFA0A04FC94B}">
              <ma14:wrappingTextBoxFlag xmlns:ma14="http://schemas.microsoft.com/office/mac/drawingml/2011/main" val="1"/>
            </a:ext>
          </a:extLst>
        </p:spPr>
        <p:txBody>
          <a:bodyPr lIns="121918" tIns="121918" rIns="121918" bIns="121918" anchor="b">
            <a:spAutoFit/>
          </a:bodyPr>
          <a:lstStyle>
            <a:lvl1pPr marL="88900" indent="-88900">
              <a:lnSpc>
                <a:spcPct val="90000"/>
              </a:lnSpc>
              <a:spcBef>
                <a:spcPts val="0"/>
              </a:spcBef>
              <a:defRPr i="1" sz="3900">
                <a:solidFill>
                  <a:schemeClr val="accent1"/>
                </a:solidFill>
                <a:latin typeface="Verdana"/>
                <a:ea typeface="Verdana"/>
                <a:cs typeface="Verdana"/>
                <a:sym typeface="Verdana"/>
              </a:defRPr>
            </a:lvl1pPr>
          </a:lstStyle>
          <a:p>
            <a:pPr/>
            <a:r>
              <a:t>Ensure provisioning policy is being maintained to minimize risk to the business</a:t>
            </a:r>
          </a:p>
        </p:txBody>
      </p:sp>
      <p:pic>
        <p:nvPicPr>
          <p:cNvPr id="2780" name="image48.png" descr="image48.png"/>
          <p:cNvPicPr>
            <a:picLocks noChangeAspect="1"/>
          </p:cNvPicPr>
          <p:nvPr/>
        </p:nvPicPr>
        <p:blipFill>
          <a:blip r:embed="rId3">
            <a:alphaModFix amt="34000"/>
            <a:extLst/>
          </a:blip>
          <a:stretch>
            <a:fillRect/>
          </a:stretch>
        </p:blipFill>
        <p:spPr>
          <a:xfrm>
            <a:off x="20783632" y="11056922"/>
            <a:ext cx="2000263" cy="945124"/>
          </a:xfrm>
          <a:prstGeom prst="rect">
            <a:avLst/>
          </a:prstGeom>
          <a:ln w="12700">
            <a:miter lim="400000"/>
          </a:ln>
        </p:spPr>
      </p:pic>
      <p:grpSp>
        <p:nvGrpSpPr>
          <p:cNvPr id="2783" name="Group 1512"/>
          <p:cNvGrpSpPr/>
          <p:nvPr/>
        </p:nvGrpSpPr>
        <p:grpSpPr>
          <a:xfrm>
            <a:off x="18928472" y="10146721"/>
            <a:ext cx="711658" cy="701039"/>
            <a:chOff x="0" y="0"/>
            <a:chExt cx="711656" cy="701038"/>
          </a:xfrm>
        </p:grpSpPr>
        <p:sp>
          <p:nvSpPr>
            <p:cNvPr id="2781" name="Shape 1510"/>
            <p:cNvSpPr/>
            <p:nvPr/>
          </p:nvSpPr>
          <p:spPr>
            <a:xfrm>
              <a:off x="13106" y="52242"/>
              <a:ext cx="583849" cy="583851"/>
            </a:xfrm>
            <a:prstGeom prst="ellipse">
              <a:avLst/>
            </a:prstGeom>
            <a:solidFill>
              <a:schemeClr val="accent5"/>
            </a:solidFill>
            <a:ln w="12700" cap="flat">
              <a:noFill/>
              <a:miter lim="400000"/>
            </a:ln>
            <a:effectLst/>
          </p:spPr>
          <p:txBody>
            <a:bodyPr wrap="square" lIns="121918" tIns="121918" rIns="121918" bIns="121918" numCol="1" anchor="ctr">
              <a:noAutofit/>
            </a:bodyPr>
            <a:lstStyle/>
            <a:p>
              <a:pPr>
                <a:lnSpc>
                  <a:spcPct val="100000"/>
                </a:lnSpc>
                <a:spcBef>
                  <a:spcPts val="0"/>
                </a:spcBef>
                <a:defRPr b="0" sz="3400">
                  <a:latin typeface="Verdana"/>
                  <a:ea typeface="Verdana"/>
                  <a:cs typeface="Verdana"/>
                  <a:sym typeface="Verdana"/>
                </a:defRPr>
              </a:pPr>
            </a:p>
          </p:txBody>
        </p:sp>
        <p:sp>
          <p:nvSpPr>
            <p:cNvPr id="2782" name="Shape 1511"/>
            <p:cNvSpPr txBox="1"/>
            <p:nvPr/>
          </p:nvSpPr>
          <p:spPr>
            <a:xfrm>
              <a:off x="0" y="0"/>
              <a:ext cx="711657" cy="70103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8" tIns="121918" rIns="121918" bIns="121918" numCol="1" anchor="b">
              <a:spAutoFit/>
            </a:bodyPr>
            <a:lstStyle>
              <a:lvl1pPr>
                <a:defRPr sz="3000">
                  <a:solidFill>
                    <a:srgbClr val="FFFFFF"/>
                  </a:solidFill>
                  <a:latin typeface="Tahoma"/>
                  <a:ea typeface="Tahoma"/>
                  <a:cs typeface="Tahoma"/>
                  <a:sym typeface="Tahoma"/>
                </a:defRPr>
              </a:lvl1pPr>
            </a:lstStyle>
            <a:p>
              <a:pPr/>
              <a:r>
                <a:t>√</a:t>
              </a:r>
            </a:p>
          </p:txBody>
        </p:sp>
      </p:grpSp>
      <p:sp>
        <p:nvSpPr>
          <p:cNvPr id="2784" name="Shape 1513"/>
          <p:cNvSpPr/>
          <p:nvPr/>
        </p:nvSpPr>
        <p:spPr>
          <a:xfrm>
            <a:off x="4954754" y="7795046"/>
            <a:ext cx="5524058" cy="2"/>
          </a:xfrm>
          <a:prstGeom prst="line">
            <a:avLst/>
          </a:prstGeom>
          <a:ln w="63500">
            <a:solidFill>
              <a:srgbClr val="000000"/>
            </a:solidFill>
            <a:miter/>
          </a:ln>
        </p:spPr>
        <p:txBody>
          <a:bodyPr lIns="45718" tIns="45718" rIns="45718" bIns="45718"/>
          <a:lstStyle/>
          <a:p>
            <a:pPr>
              <a:defRPr>
                <a:solidFill>
                  <a:srgbClr val="FFFFFF"/>
                </a:solidFill>
              </a:defRPr>
            </a:pPr>
          </a:p>
        </p:txBody>
      </p:sp>
      <p:sp>
        <p:nvSpPr>
          <p:cNvPr id="2785" name="Shape 1514"/>
          <p:cNvSpPr/>
          <p:nvPr/>
        </p:nvSpPr>
        <p:spPr>
          <a:xfrm flipV="1">
            <a:off x="5816865" y="5986007"/>
            <a:ext cx="2" cy="1784530"/>
          </a:xfrm>
          <a:prstGeom prst="line">
            <a:avLst/>
          </a:prstGeom>
          <a:ln w="63500">
            <a:solidFill>
              <a:srgbClr val="000000"/>
            </a:solidFill>
            <a:miter/>
          </a:ln>
        </p:spPr>
        <p:txBody>
          <a:bodyPr lIns="45718" tIns="45718" rIns="45718" bIns="45718"/>
          <a:lstStyle/>
          <a:p>
            <a:pPr>
              <a:defRPr>
                <a:solidFill>
                  <a:srgbClr val="FFFFFF"/>
                </a:solidFill>
              </a:defRPr>
            </a:pPr>
          </a:p>
        </p:txBody>
      </p:sp>
      <p:sp>
        <p:nvSpPr>
          <p:cNvPr id="2786" name="Shape 1515"/>
          <p:cNvSpPr/>
          <p:nvPr/>
        </p:nvSpPr>
        <p:spPr>
          <a:xfrm>
            <a:off x="3178958" y="4271235"/>
            <a:ext cx="9075650" cy="2"/>
          </a:xfrm>
          <a:prstGeom prst="line">
            <a:avLst/>
          </a:prstGeom>
          <a:ln w="63500">
            <a:solidFill>
              <a:srgbClr val="FFFFFF"/>
            </a:solidFill>
            <a:miter/>
          </a:ln>
        </p:spPr>
        <p:txBody>
          <a:bodyPr lIns="45718" tIns="45718" rIns="45718" bIns="45718"/>
          <a:lstStyle/>
          <a:p>
            <a:pPr>
              <a:defRPr>
                <a:solidFill>
                  <a:srgbClr val="FFFFFF"/>
                </a:solidFill>
              </a:defRPr>
            </a:pPr>
          </a:p>
        </p:txBody>
      </p:sp>
      <p:sp>
        <p:nvSpPr>
          <p:cNvPr id="2787" name="Shape 1516"/>
          <p:cNvSpPr/>
          <p:nvPr/>
        </p:nvSpPr>
        <p:spPr>
          <a:xfrm>
            <a:off x="1252163" y="4271235"/>
            <a:ext cx="23037637" cy="2"/>
          </a:xfrm>
          <a:prstGeom prst="line">
            <a:avLst/>
          </a:prstGeom>
          <a:ln w="63500">
            <a:solidFill>
              <a:srgbClr val="FFFFFF"/>
            </a:solidFill>
            <a:miter/>
          </a:ln>
        </p:spPr>
        <p:txBody>
          <a:bodyPr lIns="45718" tIns="45718" rIns="45718" bIns="45718"/>
          <a:lstStyle/>
          <a:p>
            <a:pPr>
              <a:defRPr>
                <a:solidFill>
                  <a:srgbClr val="FFFFFF"/>
                </a:solidFill>
              </a:defRPr>
            </a:pPr>
          </a:p>
        </p:txBody>
      </p:sp>
      <p:grpSp>
        <p:nvGrpSpPr>
          <p:cNvPr id="2794" name="Group 1523"/>
          <p:cNvGrpSpPr/>
          <p:nvPr/>
        </p:nvGrpSpPr>
        <p:grpSpPr>
          <a:xfrm>
            <a:off x="1823967" y="6618227"/>
            <a:ext cx="681100" cy="2866538"/>
            <a:chOff x="0" y="0"/>
            <a:chExt cx="681099" cy="2866537"/>
          </a:xfrm>
        </p:grpSpPr>
        <p:sp>
          <p:nvSpPr>
            <p:cNvPr id="2788" name="Shape 1517"/>
            <p:cNvSpPr/>
            <p:nvPr/>
          </p:nvSpPr>
          <p:spPr>
            <a:xfrm>
              <a:off x="149253" y="1040372"/>
              <a:ext cx="387919" cy="38741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8" tIns="121918" rIns="121918" bIns="121918" numCol="1" anchor="ctr">
              <a:noAutofit/>
            </a:bodyPr>
            <a:lstStyle/>
            <a:p>
              <a:pPr defTabSz="1219200">
                <a:lnSpc>
                  <a:spcPct val="100000"/>
                </a:lnSpc>
                <a:spcBef>
                  <a:spcPts val="0"/>
                </a:spcBef>
                <a:defRPr b="0">
                  <a:solidFill>
                    <a:srgbClr val="FFFFFF"/>
                  </a:solidFill>
                  <a:latin typeface="Arial"/>
                  <a:ea typeface="Arial"/>
                  <a:cs typeface="Arial"/>
                  <a:sym typeface="Arial"/>
                </a:defRPr>
              </a:pPr>
            </a:p>
          </p:txBody>
        </p:sp>
        <p:sp>
          <p:nvSpPr>
            <p:cNvPr id="2789" name="Shape 1518"/>
            <p:cNvSpPr/>
            <p:nvPr/>
          </p:nvSpPr>
          <p:spPr>
            <a:xfrm>
              <a:off x="-1" y="1439642"/>
              <a:ext cx="681101" cy="38741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8" tIns="121918" rIns="121918" bIns="121918" numCol="1" anchor="t">
              <a:noAutofit/>
            </a:bodyPr>
            <a:lstStyle/>
            <a:p>
              <a:pPr defTabSz="1219200">
                <a:lnSpc>
                  <a:spcPct val="100000"/>
                </a:lnSpc>
                <a:spcBef>
                  <a:spcPts val="0"/>
                </a:spcBef>
                <a:defRPr b="0">
                  <a:solidFill>
                    <a:srgbClr val="FFFFFF"/>
                  </a:solidFill>
                  <a:latin typeface="Arial"/>
                  <a:ea typeface="Arial"/>
                  <a:cs typeface="Arial"/>
                  <a:sym typeface="Arial"/>
                </a:defRPr>
              </a:pPr>
            </a:p>
          </p:txBody>
        </p:sp>
        <p:sp>
          <p:nvSpPr>
            <p:cNvPr id="2790" name="Shape 1519"/>
            <p:cNvSpPr/>
            <p:nvPr/>
          </p:nvSpPr>
          <p:spPr>
            <a:xfrm>
              <a:off x="149253" y="2079852"/>
              <a:ext cx="387919" cy="38741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8" tIns="121918" rIns="121918" bIns="121918" numCol="1" anchor="ctr">
              <a:noAutofit/>
            </a:bodyPr>
            <a:lstStyle/>
            <a:p>
              <a:pPr defTabSz="1219200">
                <a:lnSpc>
                  <a:spcPct val="100000"/>
                </a:lnSpc>
                <a:spcBef>
                  <a:spcPts val="0"/>
                </a:spcBef>
                <a:defRPr b="0">
                  <a:solidFill>
                    <a:srgbClr val="FFFFFF"/>
                  </a:solidFill>
                  <a:latin typeface="Arial"/>
                  <a:ea typeface="Arial"/>
                  <a:cs typeface="Arial"/>
                  <a:sym typeface="Arial"/>
                </a:defRPr>
              </a:pPr>
            </a:p>
          </p:txBody>
        </p:sp>
        <p:sp>
          <p:nvSpPr>
            <p:cNvPr id="2791" name="Shape 1520"/>
            <p:cNvSpPr/>
            <p:nvPr/>
          </p:nvSpPr>
          <p:spPr>
            <a:xfrm>
              <a:off x="-1" y="2479123"/>
              <a:ext cx="681101" cy="38741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8" tIns="121918" rIns="121918" bIns="121918" numCol="1" anchor="t">
              <a:noAutofit/>
            </a:bodyPr>
            <a:lstStyle/>
            <a:p>
              <a:pPr defTabSz="1219200">
                <a:lnSpc>
                  <a:spcPct val="100000"/>
                </a:lnSpc>
                <a:spcBef>
                  <a:spcPts val="0"/>
                </a:spcBef>
                <a:defRPr b="0">
                  <a:solidFill>
                    <a:srgbClr val="FFFFFF"/>
                  </a:solidFill>
                  <a:latin typeface="Arial"/>
                  <a:ea typeface="Arial"/>
                  <a:cs typeface="Arial"/>
                  <a:sym typeface="Arial"/>
                </a:defRPr>
              </a:pPr>
            </a:p>
          </p:txBody>
        </p:sp>
        <p:sp>
          <p:nvSpPr>
            <p:cNvPr id="2792" name="Shape 1521"/>
            <p:cNvSpPr/>
            <p:nvPr/>
          </p:nvSpPr>
          <p:spPr>
            <a:xfrm>
              <a:off x="149253" y="-1"/>
              <a:ext cx="387919" cy="38741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8" tIns="121918" rIns="121918" bIns="121918" numCol="1" anchor="ctr">
              <a:noAutofit/>
            </a:bodyPr>
            <a:lstStyle/>
            <a:p>
              <a:pPr defTabSz="1219200">
                <a:lnSpc>
                  <a:spcPct val="100000"/>
                </a:lnSpc>
                <a:spcBef>
                  <a:spcPts val="0"/>
                </a:spcBef>
                <a:defRPr b="0">
                  <a:solidFill>
                    <a:srgbClr val="FFFFFF"/>
                  </a:solidFill>
                  <a:latin typeface="Arial"/>
                  <a:ea typeface="Arial"/>
                  <a:cs typeface="Arial"/>
                  <a:sym typeface="Arial"/>
                </a:defRPr>
              </a:pPr>
            </a:p>
          </p:txBody>
        </p:sp>
        <p:sp>
          <p:nvSpPr>
            <p:cNvPr id="2793" name="Shape 1522"/>
            <p:cNvSpPr/>
            <p:nvPr/>
          </p:nvSpPr>
          <p:spPr>
            <a:xfrm>
              <a:off x="-1" y="399270"/>
              <a:ext cx="681101" cy="38741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8" tIns="121918" rIns="121918" bIns="121918" numCol="1" anchor="t">
              <a:noAutofit/>
            </a:bodyPr>
            <a:lstStyle/>
            <a:p>
              <a:pPr defTabSz="1219200">
                <a:lnSpc>
                  <a:spcPct val="100000"/>
                </a:lnSpc>
                <a:spcBef>
                  <a:spcPts val="0"/>
                </a:spcBef>
                <a:defRPr b="0">
                  <a:solidFill>
                    <a:srgbClr val="FFFFFF"/>
                  </a:solidFill>
                  <a:latin typeface="Arial"/>
                  <a:ea typeface="Arial"/>
                  <a:cs typeface="Arial"/>
                  <a:sym typeface="Arial"/>
                </a:defRPr>
              </a:pPr>
            </a:p>
          </p:txBody>
        </p:sp>
      </p:grpSp>
      <p:sp>
        <p:nvSpPr>
          <p:cNvPr id="2795" name="Shape 1524"/>
          <p:cNvSpPr/>
          <p:nvPr/>
        </p:nvSpPr>
        <p:spPr>
          <a:xfrm flipV="1">
            <a:off x="2725418" y="6594967"/>
            <a:ext cx="2" cy="3108387"/>
          </a:xfrm>
          <a:prstGeom prst="line">
            <a:avLst/>
          </a:prstGeom>
          <a:ln w="63500">
            <a:solidFill>
              <a:schemeClr val="accent3"/>
            </a:solidFill>
            <a:miter/>
            <a:headEnd type="oval"/>
            <a:tailEnd type="oval"/>
          </a:ln>
        </p:spPr>
        <p:txBody>
          <a:bodyPr lIns="45718" tIns="45718" rIns="45718" bIns="45718"/>
          <a:lstStyle/>
          <a:p>
            <a:pPr>
              <a:defRPr>
                <a:solidFill>
                  <a:srgbClr val="FFFFFF"/>
                </a:solidFill>
              </a:defRPr>
            </a:pPr>
          </a:p>
        </p:txBody>
      </p:sp>
      <p:sp>
        <p:nvSpPr>
          <p:cNvPr id="2796" name="Shape 1525"/>
          <p:cNvSpPr/>
          <p:nvPr/>
        </p:nvSpPr>
        <p:spPr>
          <a:xfrm>
            <a:off x="2754126" y="8504236"/>
            <a:ext cx="7356297" cy="2"/>
          </a:xfrm>
          <a:prstGeom prst="line">
            <a:avLst/>
          </a:prstGeom>
          <a:ln w="63500">
            <a:solidFill>
              <a:schemeClr val="accent3"/>
            </a:solidFill>
            <a:miter/>
          </a:ln>
        </p:spPr>
        <p:txBody>
          <a:bodyPr lIns="45718" tIns="45718" rIns="45718" bIns="45718"/>
          <a:lstStyle/>
          <a:p>
            <a:pPr>
              <a:defRPr>
                <a:solidFill>
                  <a:srgbClr val="FFFFFF"/>
                </a:solidFill>
              </a:defRPr>
            </a:pPr>
          </a:p>
        </p:txBody>
      </p:sp>
      <p:sp>
        <p:nvSpPr>
          <p:cNvPr id="2797" name="Shape 1526"/>
          <p:cNvSpPr txBox="1"/>
          <p:nvPr/>
        </p:nvSpPr>
        <p:spPr>
          <a:xfrm>
            <a:off x="1216421" y="9848036"/>
            <a:ext cx="2210635" cy="639233"/>
          </a:xfrm>
          <a:prstGeom prst="rect">
            <a:avLst/>
          </a:prstGeom>
          <a:ln w="12700">
            <a:miter lim="400000"/>
          </a:ln>
          <a:extLst>
            <a:ext uri="{C572A759-6A51-4108-AA02-DFA0A04FC94B}">
              <ma14:wrappingTextBoxFlag xmlns:ma14="http://schemas.microsoft.com/office/mac/drawingml/2011/main" val="1"/>
            </a:ext>
          </a:extLst>
        </p:spPr>
        <p:txBody>
          <a:bodyPr lIns="135466" tIns="135466" rIns="135466" bIns="135466" anchor="ctr">
            <a:spAutoFit/>
          </a:bodyPr>
          <a:lstStyle>
            <a:lvl1pPr>
              <a:lnSpc>
                <a:spcPct val="100000"/>
              </a:lnSpc>
              <a:spcBef>
                <a:spcPts val="0"/>
              </a:spcBef>
              <a:defRPr sz="2400">
                <a:solidFill>
                  <a:schemeClr val="accent3"/>
                </a:solidFill>
                <a:latin typeface="Tahoma"/>
                <a:ea typeface="Tahoma"/>
                <a:cs typeface="Tahoma"/>
                <a:sym typeface="Tahoma"/>
              </a:defRPr>
            </a:lvl1pPr>
          </a:lstStyle>
          <a:p>
            <a:pPr/>
            <a:r>
              <a:t>OPERATORS</a:t>
            </a:r>
          </a:p>
        </p:txBody>
      </p:sp>
      <p:sp>
        <p:nvSpPr>
          <p:cNvPr id="2798" name="Shape 1527"/>
          <p:cNvSpPr/>
          <p:nvPr/>
        </p:nvSpPr>
        <p:spPr>
          <a:xfrm>
            <a:off x="3734187" y="6053413"/>
            <a:ext cx="4165358" cy="2"/>
          </a:xfrm>
          <a:prstGeom prst="line">
            <a:avLst/>
          </a:prstGeom>
          <a:ln w="63500">
            <a:solidFill>
              <a:srgbClr val="000000"/>
            </a:solidFill>
            <a:miter/>
            <a:headEnd type="oval"/>
            <a:tailEnd type="oval"/>
          </a:ln>
        </p:spPr>
        <p:txBody>
          <a:bodyPr lIns="45718" tIns="45718" rIns="45718" bIns="45718"/>
          <a:lstStyle/>
          <a:p>
            <a:pPr>
              <a:defRPr>
                <a:solidFill>
                  <a:srgbClr val="FFFFFF"/>
                </a:solidFill>
              </a:defRPr>
            </a:pPr>
          </a:p>
        </p:txBody>
      </p:sp>
      <p:grpSp>
        <p:nvGrpSpPr>
          <p:cNvPr id="2801" name="Shape 1528"/>
          <p:cNvGrpSpPr/>
          <p:nvPr/>
        </p:nvGrpSpPr>
        <p:grpSpPr>
          <a:xfrm>
            <a:off x="11668832" y="11424608"/>
            <a:ext cx="2204298" cy="892647"/>
            <a:chOff x="0" y="0"/>
            <a:chExt cx="2204297" cy="892645"/>
          </a:xfrm>
        </p:grpSpPr>
        <p:sp>
          <p:nvSpPr>
            <p:cNvPr id="2799" name="Rectangle"/>
            <p:cNvSpPr/>
            <p:nvPr/>
          </p:nvSpPr>
          <p:spPr>
            <a:xfrm>
              <a:off x="-1" y="0"/>
              <a:ext cx="2204299" cy="892646"/>
            </a:xfrm>
            <a:prstGeom prst="rect">
              <a:avLst/>
            </a:prstGeom>
            <a:solidFill>
              <a:srgbClr val="FFFFFF"/>
            </a:solidFill>
            <a:ln w="63500" cap="flat">
              <a:solidFill>
                <a:srgbClr val="857AEB"/>
              </a:solidFill>
              <a:prstDash val="solid"/>
              <a:miter lim="800000"/>
            </a:ln>
            <a:effectLst/>
          </p:spPr>
          <p:txBody>
            <a:bodyPr wrap="square" lIns="121918" tIns="121918" rIns="121918" bIns="121918" numCol="1" anchor="ctr">
              <a:noAutofit/>
            </a:bodyPr>
            <a:lstStyle/>
            <a:p>
              <a:pPr algn="ctr">
                <a:lnSpc>
                  <a:spcPct val="100000"/>
                </a:lnSpc>
                <a:spcBef>
                  <a:spcPts val="0"/>
                </a:spcBef>
                <a:defRPr b="0" sz="2800">
                  <a:solidFill>
                    <a:srgbClr val="535353"/>
                  </a:solidFill>
                  <a:latin typeface="Verdana"/>
                  <a:ea typeface="Verdana"/>
                  <a:cs typeface="Verdana"/>
                  <a:sym typeface="Verdana"/>
                </a:defRPr>
              </a:pPr>
            </a:p>
          </p:txBody>
        </p:sp>
        <p:sp>
          <p:nvSpPr>
            <p:cNvPr id="2800" name="Apply"/>
            <p:cNvSpPr txBox="1"/>
            <p:nvPr/>
          </p:nvSpPr>
          <p:spPr>
            <a:xfrm>
              <a:off x="-1" y="108503"/>
              <a:ext cx="2204299" cy="67563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8" tIns="121918" rIns="121918" bIns="121918" numCol="1" anchor="ctr">
              <a:spAutoFit/>
            </a:bodyPr>
            <a:lstStyle>
              <a:lvl1pPr algn="ctr">
                <a:lnSpc>
                  <a:spcPct val="100000"/>
                </a:lnSpc>
                <a:spcBef>
                  <a:spcPts val="0"/>
                </a:spcBef>
                <a:defRPr b="0" sz="2800">
                  <a:solidFill>
                    <a:srgbClr val="535353"/>
                  </a:solidFill>
                  <a:latin typeface="Verdana"/>
                  <a:ea typeface="Verdana"/>
                  <a:cs typeface="Verdana"/>
                  <a:sym typeface="Verdana"/>
                </a:defRPr>
              </a:lvl1pPr>
            </a:lstStyle>
            <a:p>
              <a:pPr/>
              <a:r>
                <a:t>Apply</a:t>
              </a:r>
            </a:p>
          </p:txBody>
        </p:sp>
      </p:grpSp>
      <p:grpSp>
        <p:nvGrpSpPr>
          <p:cNvPr id="2804" name="Shape 1529"/>
          <p:cNvGrpSpPr/>
          <p:nvPr/>
        </p:nvGrpSpPr>
        <p:grpSpPr>
          <a:xfrm>
            <a:off x="11668832" y="8911938"/>
            <a:ext cx="2204298" cy="892647"/>
            <a:chOff x="0" y="0"/>
            <a:chExt cx="2204297" cy="892645"/>
          </a:xfrm>
        </p:grpSpPr>
        <p:sp>
          <p:nvSpPr>
            <p:cNvPr id="2802" name="Rectangle"/>
            <p:cNvSpPr/>
            <p:nvPr/>
          </p:nvSpPr>
          <p:spPr>
            <a:xfrm>
              <a:off x="-1" y="0"/>
              <a:ext cx="2204299" cy="892646"/>
            </a:xfrm>
            <a:prstGeom prst="rect">
              <a:avLst/>
            </a:prstGeom>
            <a:solidFill>
              <a:srgbClr val="FFFFFF"/>
            </a:solidFill>
            <a:ln w="63500" cap="flat">
              <a:solidFill>
                <a:srgbClr val="857AEB"/>
              </a:solidFill>
              <a:prstDash val="solid"/>
              <a:miter lim="800000"/>
            </a:ln>
            <a:effectLst/>
          </p:spPr>
          <p:txBody>
            <a:bodyPr wrap="square" lIns="121918" tIns="121918" rIns="121918" bIns="121918" numCol="1" anchor="ctr">
              <a:noAutofit/>
            </a:bodyPr>
            <a:lstStyle/>
            <a:p>
              <a:pPr algn="ctr">
                <a:lnSpc>
                  <a:spcPct val="100000"/>
                </a:lnSpc>
                <a:spcBef>
                  <a:spcPts val="0"/>
                </a:spcBef>
                <a:defRPr b="0" sz="2800">
                  <a:solidFill>
                    <a:srgbClr val="535353"/>
                  </a:solidFill>
                  <a:latin typeface="Verdana"/>
                  <a:ea typeface="Verdana"/>
                  <a:cs typeface="Verdana"/>
                  <a:sym typeface="Verdana"/>
                </a:defRPr>
              </a:pPr>
            </a:p>
          </p:txBody>
        </p:sp>
        <p:sp>
          <p:nvSpPr>
            <p:cNvPr id="2803" name="Plan"/>
            <p:cNvSpPr txBox="1"/>
            <p:nvPr/>
          </p:nvSpPr>
          <p:spPr>
            <a:xfrm>
              <a:off x="-1" y="108503"/>
              <a:ext cx="2204299" cy="67563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8" tIns="121918" rIns="121918" bIns="121918" numCol="1" anchor="ctr">
              <a:spAutoFit/>
            </a:bodyPr>
            <a:lstStyle>
              <a:lvl1pPr algn="ctr">
                <a:lnSpc>
                  <a:spcPct val="100000"/>
                </a:lnSpc>
                <a:spcBef>
                  <a:spcPts val="0"/>
                </a:spcBef>
                <a:defRPr b="0" sz="2800">
                  <a:solidFill>
                    <a:srgbClr val="535353"/>
                  </a:solidFill>
                  <a:latin typeface="Verdana"/>
                  <a:ea typeface="Verdana"/>
                  <a:cs typeface="Verdana"/>
                  <a:sym typeface="Verdana"/>
                </a:defRPr>
              </a:lvl1pPr>
            </a:lstStyle>
            <a:p>
              <a:pPr/>
              <a:r>
                <a:t>Plan </a:t>
              </a:r>
            </a:p>
          </p:txBody>
        </p:sp>
      </p:grpSp>
      <p:pic>
        <p:nvPicPr>
          <p:cNvPr id="2805" name="screencapture-atlas-hashicorp-beta-hashicorp-bank-networking-staging-runs-run-YYf3xgY4JYZh5PF9-1505521398729.png" descr="screencapture-atlas-hashicorp-beta-hashicorp-bank-networking-staging-runs-run-YYf3xgY4JYZh5PF9-1505521398729.png"/>
          <p:cNvPicPr>
            <a:picLocks noChangeAspect="1"/>
          </p:cNvPicPr>
          <p:nvPr/>
        </p:nvPicPr>
        <p:blipFill>
          <a:blip r:embed="rId4">
            <a:extLst/>
          </a:blip>
          <a:stretch>
            <a:fillRect/>
          </a:stretch>
        </p:blipFill>
        <p:spPr>
          <a:xfrm>
            <a:off x="3372115" y="6478702"/>
            <a:ext cx="4889604" cy="3583003"/>
          </a:xfrm>
          <a:prstGeom prst="rect">
            <a:avLst/>
          </a:prstGeom>
          <a:ln w="63500">
            <a:solidFill>
              <a:schemeClr val="accent1"/>
            </a:solidFill>
            <a:miter/>
          </a:ln>
          <a:effectLst>
            <a:outerShdw sx="100000" sy="100000" kx="0" ky="0" algn="b" rotWithShape="0" blurRad="127000" dist="0" dir="2700000">
              <a:srgbClr val="000000">
                <a:alpha val="75000"/>
              </a:srgbClr>
            </a:outerShdw>
          </a:effectLst>
        </p:spPr>
      </p:pic>
      <p:grpSp>
        <p:nvGrpSpPr>
          <p:cNvPr id="2808" name="Group 1533"/>
          <p:cNvGrpSpPr/>
          <p:nvPr/>
        </p:nvGrpSpPr>
        <p:grpSpPr>
          <a:xfrm>
            <a:off x="20648558" y="9327263"/>
            <a:ext cx="711658" cy="701039"/>
            <a:chOff x="0" y="0"/>
            <a:chExt cx="711656" cy="701038"/>
          </a:xfrm>
        </p:grpSpPr>
        <p:sp>
          <p:nvSpPr>
            <p:cNvPr id="2806" name="Shape 1531"/>
            <p:cNvSpPr/>
            <p:nvPr/>
          </p:nvSpPr>
          <p:spPr>
            <a:xfrm>
              <a:off x="13106" y="52242"/>
              <a:ext cx="583849" cy="583851"/>
            </a:xfrm>
            <a:prstGeom prst="ellipse">
              <a:avLst/>
            </a:prstGeom>
            <a:solidFill>
              <a:schemeClr val="accent5"/>
            </a:solidFill>
            <a:ln w="12700" cap="flat">
              <a:noFill/>
              <a:miter lim="400000"/>
            </a:ln>
            <a:effectLst/>
          </p:spPr>
          <p:txBody>
            <a:bodyPr wrap="square" lIns="121918" tIns="121918" rIns="121918" bIns="121918" numCol="1" anchor="ctr">
              <a:noAutofit/>
            </a:bodyPr>
            <a:lstStyle/>
            <a:p>
              <a:pPr>
                <a:lnSpc>
                  <a:spcPct val="100000"/>
                </a:lnSpc>
                <a:spcBef>
                  <a:spcPts val="0"/>
                </a:spcBef>
                <a:defRPr b="0" sz="3400">
                  <a:latin typeface="Verdana"/>
                  <a:ea typeface="Verdana"/>
                  <a:cs typeface="Verdana"/>
                  <a:sym typeface="Verdana"/>
                </a:defRPr>
              </a:pPr>
            </a:p>
          </p:txBody>
        </p:sp>
        <p:sp>
          <p:nvSpPr>
            <p:cNvPr id="2807" name="Shape 1532"/>
            <p:cNvSpPr txBox="1"/>
            <p:nvPr/>
          </p:nvSpPr>
          <p:spPr>
            <a:xfrm>
              <a:off x="0" y="0"/>
              <a:ext cx="711657" cy="70103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8" tIns="121918" rIns="121918" bIns="121918" numCol="1" anchor="b">
              <a:spAutoFit/>
            </a:bodyPr>
            <a:lstStyle>
              <a:lvl1pPr>
                <a:defRPr sz="3000">
                  <a:solidFill>
                    <a:srgbClr val="FFFFFF"/>
                  </a:solidFill>
                  <a:latin typeface="Tahoma"/>
                  <a:ea typeface="Tahoma"/>
                  <a:cs typeface="Tahoma"/>
                  <a:sym typeface="Tahoma"/>
                </a:defRPr>
              </a:lvl1pPr>
            </a:lstStyle>
            <a:p>
              <a:pPr/>
              <a:r>
                <a:t>√</a:t>
              </a:r>
            </a:p>
          </p:txBody>
        </p:sp>
      </p:grpSp>
      <p:sp>
        <p:nvSpPr>
          <p:cNvPr id="2809" name="Shape 1535"/>
          <p:cNvSpPr txBox="1"/>
          <p:nvPr/>
        </p:nvSpPr>
        <p:spPr>
          <a:xfrm>
            <a:off x="20470919" y="11238644"/>
            <a:ext cx="711657" cy="701039"/>
          </a:xfrm>
          <a:prstGeom prst="rect">
            <a:avLst/>
          </a:prstGeom>
          <a:ln w="12700">
            <a:miter lim="400000"/>
          </a:ln>
          <a:extLst>
            <a:ext uri="{C572A759-6A51-4108-AA02-DFA0A04FC94B}">
              <ma14:wrappingTextBoxFlag xmlns:ma14="http://schemas.microsoft.com/office/mac/drawingml/2011/main" val="1"/>
            </a:ext>
          </a:extLst>
        </p:spPr>
        <p:txBody>
          <a:bodyPr lIns="121918" tIns="121918" rIns="121918" bIns="121918" anchor="b">
            <a:spAutoFit/>
          </a:bodyPr>
          <a:lstStyle>
            <a:lvl1pPr>
              <a:defRPr sz="3000">
                <a:solidFill>
                  <a:srgbClr val="FFFFFF"/>
                </a:solidFill>
                <a:latin typeface="Tahoma"/>
                <a:ea typeface="Tahoma"/>
                <a:cs typeface="Tahoma"/>
                <a:sym typeface="Tahoma"/>
              </a:defRPr>
            </a:lvl1pPr>
          </a:lstStyle>
          <a:p>
            <a:pPr/>
            <a:r>
              <a:t>√</a:t>
            </a:r>
          </a:p>
        </p:txBody>
      </p:sp>
      <p:grpSp>
        <p:nvGrpSpPr>
          <p:cNvPr id="2835" name="Group 1561"/>
          <p:cNvGrpSpPr/>
          <p:nvPr/>
        </p:nvGrpSpPr>
        <p:grpSpPr>
          <a:xfrm>
            <a:off x="4546046" y="4769114"/>
            <a:ext cx="2541641" cy="1132483"/>
            <a:chOff x="0" y="0"/>
            <a:chExt cx="2541640" cy="1132481"/>
          </a:xfrm>
        </p:grpSpPr>
        <p:grpSp>
          <p:nvGrpSpPr>
            <p:cNvPr id="2814" name="Group 1540"/>
            <p:cNvGrpSpPr/>
            <p:nvPr/>
          </p:nvGrpSpPr>
          <p:grpSpPr>
            <a:xfrm>
              <a:off x="0" y="-1"/>
              <a:ext cx="782946" cy="917735"/>
              <a:chOff x="0" y="0"/>
              <a:chExt cx="782944" cy="917734"/>
            </a:xfrm>
          </p:grpSpPr>
          <p:sp>
            <p:nvSpPr>
              <p:cNvPr id="2810" name="Shape 1536"/>
              <p:cNvSpPr/>
              <p:nvPr/>
            </p:nvSpPr>
            <p:spPr>
              <a:xfrm>
                <a:off x="-1" y="432592"/>
                <a:ext cx="782946" cy="485143"/>
              </a:xfrm>
              <a:prstGeom prst="rect">
                <a:avLst/>
              </a:prstGeom>
              <a:gradFill flip="none" rotWithShape="1">
                <a:gsLst>
                  <a:gs pos="0">
                    <a:srgbClr val="FFFFFF"/>
                  </a:gs>
                  <a:gs pos="100000">
                    <a:srgbClr val="EEEEEE"/>
                  </a:gs>
                </a:gsLst>
                <a:lin ang="16200000" scaled="0"/>
              </a:gradFill>
              <a:ln w="12700" cap="flat">
                <a:noFill/>
                <a:miter lim="400000"/>
              </a:ln>
              <a:effectLst/>
            </p:spPr>
            <p:txBody>
              <a:bodyPr wrap="square" lIns="121918" tIns="121918" rIns="121918" bIns="121918" numCol="1" anchor="ctr">
                <a:noAutofit/>
              </a:bodyPr>
              <a:lstStyle/>
              <a:p>
                <a:pPr>
                  <a:lnSpc>
                    <a:spcPct val="100000"/>
                  </a:lnSpc>
                  <a:spcBef>
                    <a:spcPts val="0"/>
                  </a:spcBef>
                  <a:defRPr b="0" sz="3400">
                    <a:latin typeface="Verdana"/>
                    <a:ea typeface="Verdana"/>
                    <a:cs typeface="Verdana"/>
                    <a:sym typeface="Verdana"/>
                  </a:defRPr>
                </a:pPr>
              </a:p>
            </p:txBody>
          </p:sp>
          <p:grpSp>
            <p:nvGrpSpPr>
              <p:cNvPr id="2813" name="Group 1539"/>
              <p:cNvGrpSpPr/>
              <p:nvPr/>
            </p:nvGrpSpPr>
            <p:grpSpPr>
              <a:xfrm>
                <a:off x="50923" y="-1"/>
                <a:ext cx="681100" cy="786688"/>
                <a:chOff x="0" y="0"/>
                <a:chExt cx="681099" cy="786686"/>
              </a:xfrm>
            </p:grpSpPr>
            <p:sp>
              <p:nvSpPr>
                <p:cNvPr id="2811" name="Shape 1537"/>
                <p:cNvSpPr/>
                <p:nvPr/>
              </p:nvSpPr>
              <p:spPr>
                <a:xfrm>
                  <a:off x="149253" y="-1"/>
                  <a:ext cx="387919" cy="38742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8" tIns="121918" rIns="121918" bIns="121918" numCol="1" anchor="ctr">
                  <a:noAutofit/>
                </a:bodyPr>
                <a:lstStyle/>
                <a:p>
                  <a:pPr defTabSz="1219200">
                    <a:lnSpc>
                      <a:spcPct val="100000"/>
                    </a:lnSpc>
                    <a:spcBef>
                      <a:spcPts val="0"/>
                    </a:spcBef>
                    <a:defRPr b="0">
                      <a:solidFill>
                        <a:srgbClr val="FFFFFF"/>
                      </a:solidFill>
                      <a:latin typeface="Arial"/>
                      <a:ea typeface="Arial"/>
                      <a:cs typeface="Arial"/>
                      <a:sym typeface="Arial"/>
                    </a:defRPr>
                  </a:pPr>
                </a:p>
              </p:txBody>
            </p:sp>
            <p:sp>
              <p:nvSpPr>
                <p:cNvPr id="2812" name="Shape 1538"/>
                <p:cNvSpPr/>
                <p:nvPr/>
              </p:nvSpPr>
              <p:spPr>
                <a:xfrm>
                  <a:off x="-1" y="399271"/>
                  <a:ext cx="681101" cy="38741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8" tIns="121918" rIns="121918" bIns="121918" numCol="1" anchor="t">
                  <a:noAutofit/>
                </a:bodyPr>
                <a:lstStyle/>
                <a:p>
                  <a:pPr defTabSz="1219200">
                    <a:lnSpc>
                      <a:spcPct val="100000"/>
                    </a:lnSpc>
                    <a:spcBef>
                      <a:spcPts val="0"/>
                    </a:spcBef>
                    <a:defRPr b="0">
                      <a:solidFill>
                        <a:srgbClr val="FFFFFF"/>
                      </a:solidFill>
                      <a:latin typeface="Arial"/>
                      <a:ea typeface="Arial"/>
                      <a:cs typeface="Arial"/>
                      <a:sym typeface="Arial"/>
                    </a:defRPr>
                  </a:pPr>
                </a:p>
              </p:txBody>
            </p:sp>
          </p:grpSp>
        </p:grpSp>
        <p:grpSp>
          <p:nvGrpSpPr>
            <p:cNvPr id="2819" name="Group 1545"/>
            <p:cNvGrpSpPr/>
            <p:nvPr/>
          </p:nvGrpSpPr>
          <p:grpSpPr>
            <a:xfrm>
              <a:off x="458216" y="-1"/>
              <a:ext cx="782947" cy="917735"/>
              <a:chOff x="0" y="0"/>
              <a:chExt cx="782946" cy="917734"/>
            </a:xfrm>
          </p:grpSpPr>
          <p:sp>
            <p:nvSpPr>
              <p:cNvPr id="2815" name="Shape 1541"/>
              <p:cNvSpPr/>
              <p:nvPr/>
            </p:nvSpPr>
            <p:spPr>
              <a:xfrm>
                <a:off x="0" y="432592"/>
                <a:ext cx="782947" cy="485143"/>
              </a:xfrm>
              <a:prstGeom prst="rect">
                <a:avLst/>
              </a:prstGeom>
              <a:gradFill flip="none" rotWithShape="1">
                <a:gsLst>
                  <a:gs pos="0">
                    <a:srgbClr val="FFFFFF"/>
                  </a:gs>
                  <a:gs pos="100000">
                    <a:srgbClr val="EEEEEE"/>
                  </a:gs>
                </a:gsLst>
                <a:lin ang="16200000" scaled="0"/>
              </a:gradFill>
              <a:ln w="12700" cap="flat">
                <a:noFill/>
                <a:miter lim="400000"/>
              </a:ln>
              <a:effectLst/>
            </p:spPr>
            <p:txBody>
              <a:bodyPr wrap="square" lIns="121918" tIns="121918" rIns="121918" bIns="121918" numCol="1" anchor="ctr">
                <a:noAutofit/>
              </a:bodyPr>
              <a:lstStyle/>
              <a:p>
                <a:pPr>
                  <a:lnSpc>
                    <a:spcPct val="100000"/>
                  </a:lnSpc>
                  <a:spcBef>
                    <a:spcPts val="0"/>
                  </a:spcBef>
                  <a:defRPr b="0" sz="3400">
                    <a:latin typeface="Verdana"/>
                    <a:ea typeface="Verdana"/>
                    <a:cs typeface="Verdana"/>
                    <a:sym typeface="Verdana"/>
                  </a:defRPr>
                </a:pPr>
              </a:p>
            </p:txBody>
          </p:sp>
          <p:grpSp>
            <p:nvGrpSpPr>
              <p:cNvPr id="2818" name="Group 1544"/>
              <p:cNvGrpSpPr/>
              <p:nvPr/>
            </p:nvGrpSpPr>
            <p:grpSpPr>
              <a:xfrm>
                <a:off x="50923" y="-1"/>
                <a:ext cx="681101" cy="786688"/>
                <a:chOff x="0" y="0"/>
                <a:chExt cx="681099" cy="786686"/>
              </a:xfrm>
            </p:grpSpPr>
            <p:sp>
              <p:nvSpPr>
                <p:cNvPr id="2816" name="Shape 1542"/>
                <p:cNvSpPr/>
                <p:nvPr/>
              </p:nvSpPr>
              <p:spPr>
                <a:xfrm>
                  <a:off x="149253" y="-1"/>
                  <a:ext cx="387920" cy="38742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8" tIns="121918" rIns="121918" bIns="121918" numCol="1" anchor="ctr">
                  <a:noAutofit/>
                </a:bodyPr>
                <a:lstStyle/>
                <a:p>
                  <a:pPr defTabSz="1219200">
                    <a:lnSpc>
                      <a:spcPct val="100000"/>
                    </a:lnSpc>
                    <a:spcBef>
                      <a:spcPts val="0"/>
                    </a:spcBef>
                    <a:defRPr b="0">
                      <a:solidFill>
                        <a:srgbClr val="FFFFFF"/>
                      </a:solidFill>
                      <a:latin typeface="Arial"/>
                      <a:ea typeface="Arial"/>
                      <a:cs typeface="Arial"/>
                      <a:sym typeface="Arial"/>
                    </a:defRPr>
                  </a:pPr>
                </a:p>
              </p:txBody>
            </p:sp>
            <p:sp>
              <p:nvSpPr>
                <p:cNvPr id="2817" name="Shape 1543"/>
                <p:cNvSpPr/>
                <p:nvPr/>
              </p:nvSpPr>
              <p:spPr>
                <a:xfrm>
                  <a:off x="0" y="399271"/>
                  <a:ext cx="681101" cy="38741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8" tIns="121918" rIns="121918" bIns="121918" numCol="1" anchor="t">
                  <a:noAutofit/>
                </a:bodyPr>
                <a:lstStyle/>
                <a:p>
                  <a:pPr defTabSz="1219200">
                    <a:lnSpc>
                      <a:spcPct val="100000"/>
                    </a:lnSpc>
                    <a:spcBef>
                      <a:spcPts val="0"/>
                    </a:spcBef>
                    <a:defRPr b="0">
                      <a:solidFill>
                        <a:srgbClr val="FFFFFF"/>
                      </a:solidFill>
                      <a:latin typeface="Arial"/>
                      <a:ea typeface="Arial"/>
                      <a:cs typeface="Arial"/>
                      <a:sym typeface="Arial"/>
                    </a:defRPr>
                  </a:pPr>
                </a:p>
              </p:txBody>
            </p:sp>
          </p:grpSp>
        </p:grpSp>
        <p:grpSp>
          <p:nvGrpSpPr>
            <p:cNvPr id="2824" name="Group 1550"/>
            <p:cNvGrpSpPr/>
            <p:nvPr/>
          </p:nvGrpSpPr>
          <p:grpSpPr>
            <a:xfrm>
              <a:off x="1758695" y="-1"/>
              <a:ext cx="782946" cy="917735"/>
              <a:chOff x="0" y="0"/>
              <a:chExt cx="782944" cy="917734"/>
            </a:xfrm>
          </p:grpSpPr>
          <p:sp>
            <p:nvSpPr>
              <p:cNvPr id="2820" name="Shape 1546"/>
              <p:cNvSpPr/>
              <p:nvPr/>
            </p:nvSpPr>
            <p:spPr>
              <a:xfrm>
                <a:off x="-1" y="432592"/>
                <a:ext cx="782946" cy="485143"/>
              </a:xfrm>
              <a:prstGeom prst="rect">
                <a:avLst/>
              </a:prstGeom>
              <a:gradFill flip="none" rotWithShape="1">
                <a:gsLst>
                  <a:gs pos="0">
                    <a:srgbClr val="FFFFFF"/>
                  </a:gs>
                  <a:gs pos="100000">
                    <a:srgbClr val="EEEEEE"/>
                  </a:gs>
                </a:gsLst>
                <a:lin ang="16200000" scaled="0"/>
              </a:gradFill>
              <a:ln w="12700" cap="flat">
                <a:noFill/>
                <a:miter lim="400000"/>
              </a:ln>
              <a:effectLst/>
            </p:spPr>
            <p:txBody>
              <a:bodyPr wrap="square" lIns="121918" tIns="121918" rIns="121918" bIns="121918" numCol="1" anchor="ctr">
                <a:noAutofit/>
              </a:bodyPr>
              <a:lstStyle/>
              <a:p>
                <a:pPr>
                  <a:lnSpc>
                    <a:spcPct val="100000"/>
                  </a:lnSpc>
                  <a:spcBef>
                    <a:spcPts val="0"/>
                  </a:spcBef>
                  <a:defRPr b="0" sz="3400">
                    <a:latin typeface="Verdana"/>
                    <a:ea typeface="Verdana"/>
                    <a:cs typeface="Verdana"/>
                    <a:sym typeface="Verdana"/>
                  </a:defRPr>
                </a:pPr>
              </a:p>
            </p:txBody>
          </p:sp>
          <p:grpSp>
            <p:nvGrpSpPr>
              <p:cNvPr id="2823" name="Group 1549"/>
              <p:cNvGrpSpPr/>
              <p:nvPr/>
            </p:nvGrpSpPr>
            <p:grpSpPr>
              <a:xfrm>
                <a:off x="50923" y="-1"/>
                <a:ext cx="681100" cy="786688"/>
                <a:chOff x="0" y="0"/>
                <a:chExt cx="681099" cy="786686"/>
              </a:xfrm>
            </p:grpSpPr>
            <p:sp>
              <p:nvSpPr>
                <p:cNvPr id="2821" name="Shape 1547"/>
                <p:cNvSpPr/>
                <p:nvPr/>
              </p:nvSpPr>
              <p:spPr>
                <a:xfrm>
                  <a:off x="149253" y="-1"/>
                  <a:ext cx="387919" cy="38742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8" tIns="121918" rIns="121918" bIns="121918" numCol="1" anchor="ctr">
                  <a:noAutofit/>
                </a:bodyPr>
                <a:lstStyle/>
                <a:p>
                  <a:pPr defTabSz="1219200">
                    <a:lnSpc>
                      <a:spcPct val="100000"/>
                    </a:lnSpc>
                    <a:spcBef>
                      <a:spcPts val="0"/>
                    </a:spcBef>
                    <a:defRPr b="0">
                      <a:solidFill>
                        <a:srgbClr val="FFFFFF"/>
                      </a:solidFill>
                      <a:latin typeface="Arial"/>
                      <a:ea typeface="Arial"/>
                      <a:cs typeface="Arial"/>
                      <a:sym typeface="Arial"/>
                    </a:defRPr>
                  </a:pPr>
                </a:p>
              </p:txBody>
            </p:sp>
            <p:sp>
              <p:nvSpPr>
                <p:cNvPr id="2822" name="Shape 1548"/>
                <p:cNvSpPr/>
                <p:nvPr/>
              </p:nvSpPr>
              <p:spPr>
                <a:xfrm>
                  <a:off x="-1" y="399271"/>
                  <a:ext cx="681101" cy="38741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8" tIns="121918" rIns="121918" bIns="121918" numCol="1" anchor="t">
                  <a:noAutofit/>
                </a:bodyPr>
                <a:lstStyle/>
                <a:p>
                  <a:pPr defTabSz="1219200">
                    <a:lnSpc>
                      <a:spcPct val="100000"/>
                    </a:lnSpc>
                    <a:spcBef>
                      <a:spcPts val="0"/>
                    </a:spcBef>
                    <a:defRPr b="0">
                      <a:solidFill>
                        <a:srgbClr val="FFFFFF"/>
                      </a:solidFill>
                      <a:latin typeface="Arial"/>
                      <a:ea typeface="Arial"/>
                      <a:cs typeface="Arial"/>
                      <a:sym typeface="Arial"/>
                    </a:defRPr>
                  </a:pPr>
                </a:p>
              </p:txBody>
            </p:sp>
          </p:grpSp>
        </p:grpSp>
        <p:grpSp>
          <p:nvGrpSpPr>
            <p:cNvPr id="2829" name="Group 1555"/>
            <p:cNvGrpSpPr/>
            <p:nvPr/>
          </p:nvGrpSpPr>
          <p:grpSpPr>
            <a:xfrm>
              <a:off x="1306576" y="-1"/>
              <a:ext cx="782946" cy="917735"/>
              <a:chOff x="0" y="0"/>
              <a:chExt cx="782944" cy="917734"/>
            </a:xfrm>
          </p:grpSpPr>
          <p:sp>
            <p:nvSpPr>
              <p:cNvPr id="2825" name="Shape 1551"/>
              <p:cNvSpPr/>
              <p:nvPr/>
            </p:nvSpPr>
            <p:spPr>
              <a:xfrm>
                <a:off x="-1" y="432592"/>
                <a:ext cx="782946" cy="485143"/>
              </a:xfrm>
              <a:prstGeom prst="rect">
                <a:avLst/>
              </a:prstGeom>
              <a:gradFill flip="none" rotWithShape="1">
                <a:gsLst>
                  <a:gs pos="0">
                    <a:srgbClr val="FFFFFF"/>
                  </a:gs>
                  <a:gs pos="100000">
                    <a:srgbClr val="EEEEEE"/>
                  </a:gs>
                </a:gsLst>
                <a:lin ang="16200000" scaled="0"/>
              </a:gradFill>
              <a:ln w="12700" cap="flat">
                <a:noFill/>
                <a:miter lim="400000"/>
              </a:ln>
              <a:effectLst/>
            </p:spPr>
            <p:txBody>
              <a:bodyPr wrap="square" lIns="121918" tIns="121918" rIns="121918" bIns="121918" numCol="1" anchor="ctr">
                <a:noAutofit/>
              </a:bodyPr>
              <a:lstStyle/>
              <a:p>
                <a:pPr>
                  <a:lnSpc>
                    <a:spcPct val="100000"/>
                  </a:lnSpc>
                  <a:spcBef>
                    <a:spcPts val="0"/>
                  </a:spcBef>
                  <a:defRPr b="0" sz="3400">
                    <a:latin typeface="Verdana"/>
                    <a:ea typeface="Verdana"/>
                    <a:cs typeface="Verdana"/>
                    <a:sym typeface="Verdana"/>
                  </a:defRPr>
                </a:pPr>
              </a:p>
            </p:txBody>
          </p:sp>
          <p:grpSp>
            <p:nvGrpSpPr>
              <p:cNvPr id="2828" name="Group 1554"/>
              <p:cNvGrpSpPr/>
              <p:nvPr/>
            </p:nvGrpSpPr>
            <p:grpSpPr>
              <a:xfrm>
                <a:off x="50923" y="-1"/>
                <a:ext cx="681100" cy="786688"/>
                <a:chOff x="0" y="0"/>
                <a:chExt cx="681099" cy="786686"/>
              </a:xfrm>
            </p:grpSpPr>
            <p:sp>
              <p:nvSpPr>
                <p:cNvPr id="2826" name="Shape 1552"/>
                <p:cNvSpPr/>
                <p:nvPr/>
              </p:nvSpPr>
              <p:spPr>
                <a:xfrm>
                  <a:off x="149253" y="-1"/>
                  <a:ext cx="387919" cy="38742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8" tIns="121918" rIns="121918" bIns="121918" numCol="1" anchor="ctr">
                  <a:noAutofit/>
                </a:bodyPr>
                <a:lstStyle/>
                <a:p>
                  <a:pPr defTabSz="1219200">
                    <a:lnSpc>
                      <a:spcPct val="100000"/>
                    </a:lnSpc>
                    <a:spcBef>
                      <a:spcPts val="0"/>
                    </a:spcBef>
                    <a:defRPr b="0">
                      <a:solidFill>
                        <a:srgbClr val="FFFFFF"/>
                      </a:solidFill>
                      <a:latin typeface="Arial"/>
                      <a:ea typeface="Arial"/>
                      <a:cs typeface="Arial"/>
                      <a:sym typeface="Arial"/>
                    </a:defRPr>
                  </a:pPr>
                </a:p>
              </p:txBody>
            </p:sp>
            <p:sp>
              <p:nvSpPr>
                <p:cNvPr id="2827" name="Shape 1553"/>
                <p:cNvSpPr/>
                <p:nvPr/>
              </p:nvSpPr>
              <p:spPr>
                <a:xfrm>
                  <a:off x="-1" y="399271"/>
                  <a:ext cx="681101" cy="38741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8" tIns="121918" rIns="121918" bIns="121918" numCol="1" anchor="t">
                  <a:noAutofit/>
                </a:bodyPr>
                <a:lstStyle/>
                <a:p>
                  <a:pPr defTabSz="1219200">
                    <a:lnSpc>
                      <a:spcPct val="100000"/>
                    </a:lnSpc>
                    <a:spcBef>
                      <a:spcPts val="0"/>
                    </a:spcBef>
                    <a:defRPr b="0">
                      <a:solidFill>
                        <a:srgbClr val="FFFFFF"/>
                      </a:solidFill>
                      <a:latin typeface="Arial"/>
                      <a:ea typeface="Arial"/>
                      <a:cs typeface="Arial"/>
                      <a:sym typeface="Arial"/>
                    </a:defRPr>
                  </a:pPr>
                </a:p>
              </p:txBody>
            </p:sp>
          </p:grpSp>
        </p:grpSp>
        <p:grpSp>
          <p:nvGrpSpPr>
            <p:cNvPr id="2834" name="Group 1560"/>
            <p:cNvGrpSpPr/>
            <p:nvPr/>
          </p:nvGrpSpPr>
          <p:grpSpPr>
            <a:xfrm>
              <a:off x="789432" y="-1"/>
              <a:ext cx="966152" cy="1132482"/>
              <a:chOff x="0" y="0"/>
              <a:chExt cx="966151" cy="1132480"/>
            </a:xfrm>
          </p:grpSpPr>
          <p:sp>
            <p:nvSpPr>
              <p:cNvPr id="2830" name="Shape 1556"/>
              <p:cNvSpPr/>
              <p:nvPr/>
            </p:nvSpPr>
            <p:spPr>
              <a:xfrm>
                <a:off x="0" y="533817"/>
                <a:ext cx="966152" cy="598664"/>
              </a:xfrm>
              <a:prstGeom prst="rect">
                <a:avLst/>
              </a:prstGeom>
              <a:gradFill flip="none" rotWithShape="1">
                <a:gsLst>
                  <a:gs pos="0">
                    <a:srgbClr val="FFFFFF"/>
                  </a:gs>
                  <a:gs pos="100000">
                    <a:srgbClr val="EEEEEE"/>
                  </a:gs>
                </a:gsLst>
                <a:lin ang="16200000" scaled="0"/>
              </a:gradFill>
              <a:ln w="12700" cap="flat">
                <a:noFill/>
                <a:miter lim="400000"/>
              </a:ln>
              <a:effectLst/>
            </p:spPr>
            <p:txBody>
              <a:bodyPr wrap="square" lIns="121918" tIns="121918" rIns="121918" bIns="121918" numCol="1" anchor="ctr">
                <a:noAutofit/>
              </a:bodyPr>
              <a:lstStyle/>
              <a:p>
                <a:pPr>
                  <a:lnSpc>
                    <a:spcPct val="100000"/>
                  </a:lnSpc>
                  <a:spcBef>
                    <a:spcPts val="0"/>
                  </a:spcBef>
                  <a:defRPr b="0" sz="3400">
                    <a:latin typeface="Verdana"/>
                    <a:ea typeface="Verdana"/>
                    <a:cs typeface="Verdana"/>
                    <a:sym typeface="Verdana"/>
                  </a:defRPr>
                </a:pPr>
              </a:p>
            </p:txBody>
          </p:sp>
          <p:grpSp>
            <p:nvGrpSpPr>
              <p:cNvPr id="2833" name="Group 1559"/>
              <p:cNvGrpSpPr/>
              <p:nvPr/>
            </p:nvGrpSpPr>
            <p:grpSpPr>
              <a:xfrm>
                <a:off x="62839" y="-1"/>
                <a:ext cx="840475" cy="970768"/>
                <a:chOff x="0" y="0"/>
                <a:chExt cx="840474" cy="970766"/>
              </a:xfrm>
            </p:grpSpPr>
            <p:sp>
              <p:nvSpPr>
                <p:cNvPr id="2831" name="Shape 1557"/>
                <p:cNvSpPr/>
                <p:nvPr/>
              </p:nvSpPr>
              <p:spPr>
                <a:xfrm>
                  <a:off x="184178" y="-1"/>
                  <a:ext cx="478690" cy="47807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8" tIns="121918" rIns="121918" bIns="121918" numCol="1" anchor="ctr">
                  <a:noAutofit/>
                </a:bodyPr>
                <a:lstStyle/>
                <a:p>
                  <a:pPr defTabSz="1219200">
                    <a:lnSpc>
                      <a:spcPct val="100000"/>
                    </a:lnSpc>
                    <a:spcBef>
                      <a:spcPts val="0"/>
                    </a:spcBef>
                    <a:defRPr b="0">
                      <a:solidFill>
                        <a:srgbClr val="FFFFFF"/>
                      </a:solidFill>
                      <a:latin typeface="Arial"/>
                      <a:ea typeface="Arial"/>
                      <a:cs typeface="Arial"/>
                      <a:sym typeface="Arial"/>
                    </a:defRPr>
                  </a:pPr>
                </a:p>
              </p:txBody>
            </p:sp>
            <p:sp>
              <p:nvSpPr>
                <p:cNvPr id="2832" name="Shape 1558"/>
                <p:cNvSpPr/>
                <p:nvPr/>
              </p:nvSpPr>
              <p:spPr>
                <a:xfrm>
                  <a:off x="-1" y="492698"/>
                  <a:ext cx="840476" cy="47806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8" tIns="121918" rIns="121918" bIns="121918" numCol="1" anchor="t">
                  <a:noAutofit/>
                </a:bodyPr>
                <a:lstStyle/>
                <a:p>
                  <a:pPr defTabSz="1219200">
                    <a:lnSpc>
                      <a:spcPct val="100000"/>
                    </a:lnSpc>
                    <a:spcBef>
                      <a:spcPts val="0"/>
                    </a:spcBef>
                    <a:defRPr b="0">
                      <a:solidFill>
                        <a:srgbClr val="FFFFFF"/>
                      </a:solidFill>
                      <a:latin typeface="Arial"/>
                      <a:ea typeface="Arial"/>
                      <a:cs typeface="Arial"/>
                      <a:sym typeface="Arial"/>
                    </a:defRPr>
                  </a:pPr>
                </a:p>
              </p:txBody>
            </p:sp>
          </p:grpSp>
        </p:grpSp>
      </p:grpSp>
      <p:sp>
        <p:nvSpPr>
          <p:cNvPr id="2836" name="Shape 1562"/>
          <p:cNvSpPr txBox="1"/>
          <p:nvPr/>
        </p:nvSpPr>
        <p:spPr>
          <a:xfrm>
            <a:off x="1784791" y="4821239"/>
            <a:ext cx="2557734" cy="639233"/>
          </a:xfrm>
          <a:prstGeom prst="rect">
            <a:avLst/>
          </a:prstGeom>
          <a:ln w="12700">
            <a:miter lim="400000"/>
          </a:ln>
          <a:extLst>
            <a:ext uri="{C572A759-6A51-4108-AA02-DFA0A04FC94B}">
              <ma14:wrappingTextBoxFlag xmlns:ma14="http://schemas.microsoft.com/office/mac/drawingml/2011/main" val="1"/>
            </a:ext>
          </a:extLst>
        </p:spPr>
        <p:txBody>
          <a:bodyPr lIns="135466" tIns="135466" rIns="135466" bIns="135466" anchor="ctr">
            <a:spAutoFit/>
          </a:bodyPr>
          <a:lstStyle>
            <a:lvl1pPr algn="ctr">
              <a:lnSpc>
                <a:spcPct val="100000"/>
              </a:lnSpc>
              <a:spcBef>
                <a:spcPts val="0"/>
              </a:spcBef>
              <a:defRPr sz="2400">
                <a:latin typeface="Tahoma"/>
                <a:ea typeface="Tahoma"/>
                <a:cs typeface="Tahoma"/>
                <a:sym typeface="Tahoma"/>
              </a:defRPr>
            </a:lvl1pPr>
          </a:lstStyle>
          <a:p>
            <a:pPr/>
            <a:r>
              <a:t>DEVELOPERS</a:t>
            </a:r>
          </a:p>
        </p:txBody>
      </p:sp>
      <p:grpSp>
        <p:nvGrpSpPr>
          <p:cNvPr id="2839" name="Shape 1563"/>
          <p:cNvGrpSpPr/>
          <p:nvPr/>
        </p:nvGrpSpPr>
        <p:grpSpPr>
          <a:xfrm>
            <a:off x="16916232" y="10251499"/>
            <a:ext cx="1920089" cy="696701"/>
            <a:chOff x="0" y="0"/>
            <a:chExt cx="1920088" cy="696700"/>
          </a:xfrm>
        </p:grpSpPr>
        <p:sp>
          <p:nvSpPr>
            <p:cNvPr id="2837" name="Rectangle"/>
            <p:cNvSpPr/>
            <p:nvPr/>
          </p:nvSpPr>
          <p:spPr>
            <a:xfrm>
              <a:off x="-1" y="-1"/>
              <a:ext cx="1920090" cy="696702"/>
            </a:xfrm>
            <a:prstGeom prst="rect">
              <a:avLst/>
            </a:prstGeom>
            <a:solidFill>
              <a:srgbClr val="942192"/>
            </a:solidFill>
            <a:ln w="12700" cap="flat">
              <a:noFill/>
              <a:miter lim="400000"/>
            </a:ln>
            <a:effectLst>
              <a:outerShdw sx="100000" sy="100000" kx="0" ky="0" algn="b" rotWithShape="0" blurRad="38100" dist="25400" dir="5400000">
                <a:srgbClr val="000000">
                  <a:alpha val="50000"/>
                </a:srgbClr>
              </a:outerShdw>
            </a:effectLst>
          </p:spPr>
          <p:txBody>
            <a:bodyPr wrap="square" lIns="121918" tIns="121918" rIns="121918" bIns="121918" numCol="1" anchor="ctr">
              <a:noAutofit/>
            </a:bodyPr>
            <a:lstStyle/>
            <a:p>
              <a:pPr algn="ctr" defTabSz="825500">
                <a:lnSpc>
                  <a:spcPct val="100000"/>
                </a:lnSpc>
                <a:spcBef>
                  <a:spcPts val="0"/>
                </a:spcBef>
                <a:defRPr b="0" sz="5000">
                  <a:solidFill>
                    <a:srgbClr val="FFFFFF"/>
                  </a:solidFill>
                  <a:latin typeface="Klavika Basic"/>
                  <a:ea typeface="Klavika Basic"/>
                  <a:cs typeface="Klavika Basic"/>
                  <a:sym typeface="Klavika Basic"/>
                </a:defRPr>
              </a:pPr>
            </a:p>
          </p:txBody>
        </p:sp>
        <p:sp>
          <p:nvSpPr>
            <p:cNvPr id="2838" name="AWS"/>
            <p:cNvSpPr txBox="1"/>
            <p:nvPr/>
          </p:nvSpPr>
          <p:spPr>
            <a:xfrm>
              <a:off x="-1" y="68950"/>
              <a:ext cx="1920090" cy="558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lgn="ctr" defTabSz="825500">
                <a:lnSpc>
                  <a:spcPct val="100000"/>
                </a:lnSpc>
                <a:spcBef>
                  <a:spcPts val="0"/>
                </a:spcBef>
                <a:defRPr b="0" sz="3000">
                  <a:solidFill>
                    <a:srgbClr val="FFFFFF"/>
                  </a:solidFill>
                  <a:latin typeface="Klavika Basic"/>
                  <a:ea typeface="Klavika Basic"/>
                  <a:cs typeface="Klavika Basic"/>
                  <a:sym typeface="Klavika Basic"/>
                </a:defRPr>
              </a:lvl1pPr>
            </a:lstStyle>
            <a:p>
              <a:pPr/>
              <a:r>
                <a:t>AWS</a:t>
              </a:r>
            </a:p>
          </p:txBody>
        </p:sp>
      </p:grpSp>
      <p:grpSp>
        <p:nvGrpSpPr>
          <p:cNvPr id="2842" name="Shape 1564"/>
          <p:cNvGrpSpPr/>
          <p:nvPr/>
        </p:nvGrpSpPr>
        <p:grpSpPr>
          <a:xfrm>
            <a:off x="16916232" y="11209573"/>
            <a:ext cx="1920089" cy="696701"/>
            <a:chOff x="0" y="0"/>
            <a:chExt cx="1920088" cy="696700"/>
          </a:xfrm>
        </p:grpSpPr>
        <p:sp>
          <p:nvSpPr>
            <p:cNvPr id="2840" name="Rectangle"/>
            <p:cNvSpPr/>
            <p:nvPr/>
          </p:nvSpPr>
          <p:spPr>
            <a:xfrm>
              <a:off x="-1" y="-1"/>
              <a:ext cx="1920090" cy="696702"/>
            </a:xfrm>
            <a:prstGeom prst="rect">
              <a:avLst/>
            </a:prstGeom>
            <a:solidFill>
              <a:srgbClr val="942192"/>
            </a:solidFill>
            <a:ln w="12700" cap="flat">
              <a:noFill/>
              <a:miter lim="400000"/>
            </a:ln>
            <a:effectLst>
              <a:outerShdw sx="100000" sy="100000" kx="0" ky="0" algn="b" rotWithShape="0" blurRad="38100" dist="25400" dir="5400000">
                <a:srgbClr val="000000">
                  <a:alpha val="50000"/>
                </a:srgbClr>
              </a:outerShdw>
            </a:effectLst>
          </p:spPr>
          <p:txBody>
            <a:bodyPr wrap="square" lIns="121918" tIns="121918" rIns="121918" bIns="121918" numCol="1" anchor="ctr">
              <a:noAutofit/>
            </a:bodyPr>
            <a:lstStyle/>
            <a:p>
              <a:pPr algn="ctr" defTabSz="825500">
                <a:lnSpc>
                  <a:spcPct val="100000"/>
                </a:lnSpc>
                <a:spcBef>
                  <a:spcPts val="0"/>
                </a:spcBef>
                <a:defRPr b="0" sz="5000">
                  <a:solidFill>
                    <a:srgbClr val="FFFFFF"/>
                  </a:solidFill>
                  <a:latin typeface="Klavika Basic"/>
                  <a:ea typeface="Klavika Basic"/>
                  <a:cs typeface="Klavika Basic"/>
                  <a:sym typeface="Klavika Basic"/>
                </a:defRPr>
              </a:pPr>
            </a:p>
          </p:txBody>
        </p:sp>
        <p:sp>
          <p:nvSpPr>
            <p:cNvPr id="2841" name="Azure"/>
            <p:cNvSpPr txBox="1"/>
            <p:nvPr/>
          </p:nvSpPr>
          <p:spPr>
            <a:xfrm>
              <a:off x="-1" y="68950"/>
              <a:ext cx="1920090" cy="558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lgn="ctr" defTabSz="825500">
                <a:lnSpc>
                  <a:spcPct val="100000"/>
                </a:lnSpc>
                <a:spcBef>
                  <a:spcPts val="0"/>
                </a:spcBef>
                <a:defRPr b="0" sz="3000">
                  <a:solidFill>
                    <a:srgbClr val="FFFFFF"/>
                  </a:solidFill>
                  <a:latin typeface="Klavika Basic"/>
                  <a:ea typeface="Klavika Basic"/>
                  <a:cs typeface="Klavika Basic"/>
                  <a:sym typeface="Klavika Basic"/>
                </a:defRPr>
              </a:lvl1pPr>
            </a:lstStyle>
            <a:p>
              <a:pPr/>
              <a:r>
                <a:t>Azure</a:t>
              </a:r>
            </a:p>
          </p:txBody>
        </p:sp>
      </p:grpSp>
      <p:grpSp>
        <p:nvGrpSpPr>
          <p:cNvPr id="2845" name="Shape 1565"/>
          <p:cNvGrpSpPr/>
          <p:nvPr/>
        </p:nvGrpSpPr>
        <p:grpSpPr>
          <a:xfrm>
            <a:off x="16916232" y="9284282"/>
            <a:ext cx="1920089" cy="696700"/>
            <a:chOff x="0" y="0"/>
            <a:chExt cx="1920088" cy="696698"/>
          </a:xfrm>
        </p:grpSpPr>
        <p:sp>
          <p:nvSpPr>
            <p:cNvPr id="2843" name="Rectangle"/>
            <p:cNvSpPr/>
            <p:nvPr/>
          </p:nvSpPr>
          <p:spPr>
            <a:xfrm>
              <a:off x="-1" y="0"/>
              <a:ext cx="1920090" cy="696699"/>
            </a:xfrm>
            <a:prstGeom prst="rect">
              <a:avLst/>
            </a:prstGeom>
            <a:solidFill>
              <a:srgbClr val="942192"/>
            </a:solidFill>
            <a:ln w="12700" cap="flat">
              <a:noFill/>
              <a:miter lim="400000"/>
            </a:ln>
            <a:effectLst>
              <a:outerShdw sx="100000" sy="100000" kx="0" ky="0" algn="b" rotWithShape="0" blurRad="38100" dist="25400" dir="5400000">
                <a:srgbClr val="000000">
                  <a:alpha val="50000"/>
                </a:srgbClr>
              </a:outerShdw>
            </a:effectLst>
          </p:spPr>
          <p:txBody>
            <a:bodyPr wrap="square" lIns="121918" tIns="121918" rIns="121918" bIns="121918" numCol="1" anchor="ctr">
              <a:noAutofit/>
            </a:bodyPr>
            <a:lstStyle/>
            <a:p>
              <a:pPr algn="ctr" defTabSz="825500">
                <a:lnSpc>
                  <a:spcPct val="100000"/>
                </a:lnSpc>
                <a:spcBef>
                  <a:spcPts val="0"/>
                </a:spcBef>
                <a:defRPr b="0" sz="5000">
                  <a:solidFill>
                    <a:srgbClr val="FFFFFF"/>
                  </a:solidFill>
                  <a:latin typeface="Klavika Basic"/>
                  <a:ea typeface="Klavika Basic"/>
                  <a:cs typeface="Klavika Basic"/>
                  <a:sym typeface="Klavika Basic"/>
                </a:defRPr>
              </a:pPr>
            </a:p>
          </p:txBody>
        </p:sp>
        <p:sp>
          <p:nvSpPr>
            <p:cNvPr id="2844" name="GCP"/>
            <p:cNvSpPr txBox="1"/>
            <p:nvPr/>
          </p:nvSpPr>
          <p:spPr>
            <a:xfrm>
              <a:off x="-1" y="68949"/>
              <a:ext cx="1920090" cy="558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lgn="ctr" defTabSz="825500">
                <a:lnSpc>
                  <a:spcPct val="100000"/>
                </a:lnSpc>
                <a:spcBef>
                  <a:spcPts val="0"/>
                </a:spcBef>
                <a:defRPr b="0" sz="3000">
                  <a:solidFill>
                    <a:srgbClr val="FFFFFF"/>
                  </a:solidFill>
                  <a:latin typeface="Klavika Basic"/>
                  <a:ea typeface="Klavika Basic"/>
                  <a:cs typeface="Klavika Basic"/>
                  <a:sym typeface="Klavika Basic"/>
                </a:defRPr>
              </a:lvl1pPr>
            </a:lstStyle>
            <a:p>
              <a:pPr/>
              <a:r>
                <a:t>GCP</a:t>
              </a:r>
            </a:p>
          </p:txBody>
        </p:sp>
      </p:grpSp>
      <p:grpSp>
        <p:nvGrpSpPr>
          <p:cNvPr id="2848" name="Group 1533"/>
          <p:cNvGrpSpPr/>
          <p:nvPr/>
        </p:nvGrpSpPr>
        <p:grpSpPr>
          <a:xfrm>
            <a:off x="20734520" y="10982693"/>
            <a:ext cx="711658" cy="701039"/>
            <a:chOff x="0" y="0"/>
            <a:chExt cx="711656" cy="701038"/>
          </a:xfrm>
        </p:grpSpPr>
        <p:sp>
          <p:nvSpPr>
            <p:cNvPr id="2846" name="Shape 1531"/>
            <p:cNvSpPr/>
            <p:nvPr/>
          </p:nvSpPr>
          <p:spPr>
            <a:xfrm>
              <a:off x="13106" y="52242"/>
              <a:ext cx="583849" cy="583851"/>
            </a:xfrm>
            <a:prstGeom prst="ellipse">
              <a:avLst/>
            </a:prstGeom>
            <a:solidFill>
              <a:schemeClr val="accent5"/>
            </a:solidFill>
            <a:ln w="12700" cap="flat">
              <a:noFill/>
              <a:miter lim="400000"/>
            </a:ln>
            <a:effectLst/>
          </p:spPr>
          <p:txBody>
            <a:bodyPr wrap="square" lIns="121918" tIns="121918" rIns="121918" bIns="121918" numCol="1" anchor="ctr">
              <a:noAutofit/>
            </a:bodyPr>
            <a:lstStyle/>
            <a:p>
              <a:pPr>
                <a:lnSpc>
                  <a:spcPct val="100000"/>
                </a:lnSpc>
                <a:spcBef>
                  <a:spcPts val="0"/>
                </a:spcBef>
                <a:defRPr b="0" sz="3400">
                  <a:latin typeface="Verdana"/>
                  <a:ea typeface="Verdana"/>
                  <a:cs typeface="Verdana"/>
                  <a:sym typeface="Verdana"/>
                </a:defRPr>
              </a:pPr>
            </a:p>
          </p:txBody>
        </p:sp>
        <p:sp>
          <p:nvSpPr>
            <p:cNvPr id="2847" name="Shape 1532"/>
            <p:cNvSpPr txBox="1"/>
            <p:nvPr/>
          </p:nvSpPr>
          <p:spPr>
            <a:xfrm>
              <a:off x="0" y="0"/>
              <a:ext cx="711657" cy="70103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8" tIns="121918" rIns="121918" bIns="121918" numCol="1" anchor="b">
              <a:spAutoFit/>
            </a:bodyPr>
            <a:lstStyle>
              <a:lvl1pPr>
                <a:defRPr sz="3000">
                  <a:solidFill>
                    <a:srgbClr val="FFFFFF"/>
                  </a:solidFill>
                  <a:latin typeface="Tahoma"/>
                  <a:ea typeface="Tahoma"/>
                  <a:cs typeface="Tahoma"/>
                  <a:sym typeface="Tahoma"/>
                </a:defRPr>
              </a:lvl1pPr>
            </a:lstStyle>
            <a:p>
              <a:pPr/>
              <a:r>
                <a:t>√</a:t>
              </a:r>
            </a:p>
          </p:txBody>
        </p:sp>
      </p:grpSp>
    </p:spTree>
  </p:cSld>
  <p:clrMapOvr>
    <a:masterClrMapping/>
  </p:clrMapOvr>
  <p:transition xmlns:p14="http://schemas.microsoft.com/office/powerpoint/2010/main" spd="med" advClick="1"/>
</p:sld>
</file>

<file path=ppt/slides/slide17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52" name="Shape 1569"/>
          <p:cNvSpPr/>
          <p:nvPr/>
        </p:nvSpPr>
        <p:spPr>
          <a:xfrm>
            <a:off x="1372374" y="3356885"/>
            <a:ext cx="7467601" cy="9146283"/>
          </a:xfrm>
          <a:prstGeom prst="rect">
            <a:avLst/>
          </a:prstGeom>
          <a:gradFill>
            <a:gsLst>
              <a:gs pos="0">
                <a:srgbClr val="FFFFFF">
                  <a:alpha val="44001"/>
                </a:srgbClr>
              </a:gs>
              <a:gs pos="100000">
                <a:srgbClr val="EEEEEE">
                  <a:alpha val="44001"/>
                </a:srgbClr>
              </a:gs>
            </a:gsLst>
            <a:lin ang="16200000"/>
          </a:gradFill>
          <a:ln w="12700">
            <a:miter lim="400000"/>
          </a:ln>
        </p:spPr>
        <p:txBody>
          <a:bodyPr lIns="121918" tIns="121918" rIns="121918" bIns="121918" anchor="ctr"/>
          <a:lstStyle/>
          <a:p>
            <a:pPr>
              <a:lnSpc>
                <a:spcPct val="100000"/>
              </a:lnSpc>
              <a:spcBef>
                <a:spcPts val="0"/>
              </a:spcBef>
              <a:defRPr b="0" sz="3400">
                <a:latin typeface="Verdana"/>
                <a:ea typeface="Verdana"/>
                <a:cs typeface="Verdana"/>
                <a:sym typeface="Verdana"/>
              </a:defRPr>
            </a:pPr>
          </a:p>
        </p:txBody>
      </p:sp>
      <p:sp>
        <p:nvSpPr>
          <p:cNvPr id="2853" name="Shape 1570"/>
          <p:cNvSpPr/>
          <p:nvPr/>
        </p:nvSpPr>
        <p:spPr>
          <a:xfrm>
            <a:off x="1372374" y="3356885"/>
            <a:ext cx="7467601" cy="9146283"/>
          </a:xfrm>
          <a:prstGeom prst="rect">
            <a:avLst/>
          </a:prstGeom>
          <a:gradFill>
            <a:gsLst>
              <a:gs pos="0">
                <a:srgbClr val="FFFFFF">
                  <a:alpha val="44001"/>
                </a:srgbClr>
              </a:gs>
              <a:gs pos="100000">
                <a:srgbClr val="EEEEEE">
                  <a:alpha val="44001"/>
                </a:srgbClr>
              </a:gs>
            </a:gsLst>
            <a:lin ang="16200000"/>
          </a:gradFill>
          <a:ln w="12700">
            <a:miter lim="400000"/>
          </a:ln>
        </p:spPr>
        <p:txBody>
          <a:bodyPr lIns="121918" tIns="121918" rIns="121918" bIns="121918" anchor="ctr"/>
          <a:lstStyle/>
          <a:p>
            <a:pPr>
              <a:lnSpc>
                <a:spcPct val="100000"/>
              </a:lnSpc>
              <a:spcBef>
                <a:spcPts val="0"/>
              </a:spcBef>
              <a:defRPr b="0" sz="3400">
                <a:latin typeface="Verdana"/>
                <a:ea typeface="Verdana"/>
                <a:cs typeface="Verdana"/>
                <a:sym typeface="Verdana"/>
              </a:defRPr>
            </a:pPr>
          </a:p>
        </p:txBody>
      </p:sp>
      <p:sp>
        <p:nvSpPr>
          <p:cNvPr id="2854" name="Shape 1571"/>
          <p:cNvSpPr txBox="1"/>
          <p:nvPr/>
        </p:nvSpPr>
        <p:spPr>
          <a:xfrm>
            <a:off x="2268094" y="3533723"/>
            <a:ext cx="5676160" cy="690033"/>
          </a:xfrm>
          <a:prstGeom prst="rect">
            <a:avLst/>
          </a:prstGeom>
          <a:ln w="12700">
            <a:miter lim="400000"/>
          </a:ln>
          <a:extLst>
            <a:ext uri="{C572A759-6A51-4108-AA02-DFA0A04FC94B}">
              <ma14:wrappingTextBoxFlag xmlns:ma14="http://schemas.microsoft.com/office/mac/drawingml/2011/main" val="1"/>
            </a:ext>
          </a:extLst>
        </p:spPr>
        <p:txBody>
          <a:bodyPr lIns="135466" tIns="135466" rIns="135466" bIns="135466" anchor="ctr">
            <a:spAutoFit/>
          </a:bodyPr>
          <a:lstStyle>
            <a:lvl1pPr algn="ctr">
              <a:lnSpc>
                <a:spcPct val="100000"/>
              </a:lnSpc>
              <a:spcBef>
                <a:spcPts val="0"/>
              </a:spcBef>
              <a:defRPr sz="2700">
                <a:solidFill>
                  <a:schemeClr val="accent1">
                    <a:lumOff val="11519"/>
                  </a:schemeClr>
                </a:solidFill>
                <a:latin typeface="Tahoma"/>
                <a:ea typeface="Tahoma"/>
                <a:cs typeface="Tahoma"/>
                <a:sym typeface="Tahoma"/>
              </a:defRPr>
            </a:lvl1pPr>
          </a:lstStyle>
          <a:p>
            <a:pPr/>
            <a:r>
              <a:t>INFRASTRUCTURE AS CODE</a:t>
            </a:r>
          </a:p>
        </p:txBody>
      </p:sp>
      <p:sp>
        <p:nvSpPr>
          <p:cNvPr id="2855" name="Shape 1572"/>
          <p:cNvSpPr/>
          <p:nvPr/>
        </p:nvSpPr>
        <p:spPr>
          <a:xfrm>
            <a:off x="4954754" y="7795046"/>
            <a:ext cx="5524058" cy="2"/>
          </a:xfrm>
          <a:prstGeom prst="line">
            <a:avLst/>
          </a:prstGeom>
          <a:ln w="63500">
            <a:solidFill>
              <a:srgbClr val="000000"/>
            </a:solidFill>
            <a:miter/>
          </a:ln>
        </p:spPr>
        <p:txBody>
          <a:bodyPr lIns="45718" tIns="45718" rIns="45718" bIns="45718"/>
          <a:lstStyle/>
          <a:p>
            <a:pPr>
              <a:defRPr>
                <a:solidFill>
                  <a:srgbClr val="FFFFFF"/>
                </a:solidFill>
              </a:defRPr>
            </a:pPr>
          </a:p>
        </p:txBody>
      </p:sp>
      <p:sp>
        <p:nvSpPr>
          <p:cNvPr id="2856" name="Shape 1573"/>
          <p:cNvSpPr/>
          <p:nvPr/>
        </p:nvSpPr>
        <p:spPr>
          <a:xfrm flipV="1">
            <a:off x="10477611" y="7771204"/>
            <a:ext cx="2" cy="2650968"/>
          </a:xfrm>
          <a:prstGeom prst="line">
            <a:avLst/>
          </a:prstGeom>
          <a:ln w="63500">
            <a:solidFill>
              <a:srgbClr val="000000"/>
            </a:solidFill>
            <a:miter/>
          </a:ln>
        </p:spPr>
        <p:txBody>
          <a:bodyPr lIns="45718" tIns="45718" rIns="45718" bIns="45718"/>
          <a:lstStyle/>
          <a:p>
            <a:pPr>
              <a:defRPr>
                <a:solidFill>
                  <a:srgbClr val="FFFFFF"/>
                </a:solidFill>
              </a:defRPr>
            </a:pPr>
          </a:p>
        </p:txBody>
      </p:sp>
      <p:sp>
        <p:nvSpPr>
          <p:cNvPr id="2857" name="Shape 1574"/>
          <p:cNvSpPr/>
          <p:nvPr/>
        </p:nvSpPr>
        <p:spPr>
          <a:xfrm>
            <a:off x="3044854" y="8504236"/>
            <a:ext cx="7065569" cy="2"/>
          </a:xfrm>
          <a:prstGeom prst="line">
            <a:avLst/>
          </a:prstGeom>
          <a:ln w="63500">
            <a:solidFill>
              <a:schemeClr val="accent3"/>
            </a:solidFill>
            <a:miter/>
          </a:ln>
        </p:spPr>
        <p:txBody>
          <a:bodyPr lIns="45718" tIns="45718" rIns="45718" bIns="45718"/>
          <a:lstStyle/>
          <a:p>
            <a:pPr>
              <a:defRPr>
                <a:solidFill>
                  <a:srgbClr val="FFFFFF"/>
                </a:solidFill>
              </a:defRPr>
            </a:pPr>
          </a:p>
        </p:txBody>
      </p:sp>
      <p:sp>
        <p:nvSpPr>
          <p:cNvPr id="2858" name="Shape 1575"/>
          <p:cNvSpPr/>
          <p:nvPr/>
        </p:nvSpPr>
        <p:spPr>
          <a:xfrm flipV="1">
            <a:off x="10064519" y="8527615"/>
            <a:ext cx="2" cy="1784531"/>
          </a:xfrm>
          <a:prstGeom prst="line">
            <a:avLst/>
          </a:prstGeom>
          <a:ln w="63500">
            <a:solidFill>
              <a:schemeClr val="accent3"/>
            </a:solidFill>
            <a:miter/>
          </a:ln>
        </p:spPr>
        <p:txBody>
          <a:bodyPr lIns="45718" tIns="45718" rIns="45718" bIns="45718"/>
          <a:lstStyle/>
          <a:p>
            <a:pPr>
              <a:defRPr>
                <a:solidFill>
                  <a:srgbClr val="FFFFFF"/>
                </a:solidFill>
              </a:defRPr>
            </a:pPr>
          </a:p>
        </p:txBody>
      </p:sp>
      <p:sp>
        <p:nvSpPr>
          <p:cNvPr id="2859" name="Shape 1576"/>
          <p:cNvSpPr txBox="1"/>
          <p:nvPr>
            <p:ph type="sldNum" sz="quarter" idx="4294967295"/>
          </p:nvPr>
        </p:nvSpPr>
        <p:spPr>
          <a:xfrm>
            <a:off x="23327718" y="12945583"/>
            <a:ext cx="644087" cy="485139"/>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860" name="Shape 1577"/>
          <p:cNvSpPr/>
          <p:nvPr/>
        </p:nvSpPr>
        <p:spPr>
          <a:xfrm>
            <a:off x="10255083" y="9170669"/>
            <a:ext cx="5031635" cy="291596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0816"/>
                </a:moveTo>
                <a:lnTo>
                  <a:pt x="10782" y="21600"/>
                </a:lnTo>
                <a:lnTo>
                  <a:pt x="0" y="10847"/>
                </a:lnTo>
                <a:lnTo>
                  <a:pt x="10782" y="0"/>
                </a:lnTo>
                <a:lnTo>
                  <a:pt x="21600" y="10816"/>
                </a:lnTo>
                <a:close/>
              </a:path>
            </a:pathLst>
          </a:custGeom>
          <a:solidFill>
            <a:schemeClr val="accent4">
              <a:alpha val="14000"/>
            </a:schemeClr>
          </a:solidFill>
          <a:ln w="63500">
            <a:solidFill>
              <a:schemeClr val="accent4">
                <a:alpha val="56000"/>
              </a:schemeClr>
            </a:solidFill>
            <a:miter/>
          </a:ln>
        </p:spPr>
        <p:txBody>
          <a:bodyPr lIns="121918" tIns="121918" rIns="121918" bIns="121918"/>
          <a:lstStyle/>
          <a:p>
            <a:pPr>
              <a:lnSpc>
                <a:spcPct val="100000"/>
              </a:lnSpc>
              <a:spcBef>
                <a:spcPts val="0"/>
              </a:spcBef>
              <a:defRPr b="0" sz="3400">
                <a:latin typeface="Verdana"/>
                <a:ea typeface="Verdana"/>
                <a:cs typeface="Verdana"/>
                <a:sym typeface="Verdana"/>
              </a:defRPr>
            </a:pPr>
          </a:p>
        </p:txBody>
      </p:sp>
      <p:sp>
        <p:nvSpPr>
          <p:cNvPr id="2861" name="Shape 1578"/>
          <p:cNvSpPr txBox="1"/>
          <p:nvPr>
            <p:ph type="title"/>
          </p:nvPr>
        </p:nvSpPr>
        <p:spPr>
          <a:xfrm>
            <a:off x="1565395" y="875900"/>
            <a:ext cx="21746798" cy="1405846"/>
          </a:xfrm>
          <a:prstGeom prst="rect">
            <a:avLst/>
          </a:prstGeom>
        </p:spPr>
        <p:txBody>
          <a:bodyPr/>
          <a:lstStyle>
            <a:lvl1pPr defTabSz="1316736">
              <a:spcBef>
                <a:spcPts val="1300"/>
              </a:spcBef>
              <a:defRPr spc="-200" sz="5300">
                <a:latin typeface="Verdana"/>
                <a:ea typeface="Verdana"/>
                <a:cs typeface="Verdana"/>
                <a:sym typeface="Verdana"/>
              </a:defRPr>
            </a:lvl1pPr>
          </a:lstStyle>
          <a:p>
            <a:pPr/>
            <a:r>
              <a:t>Enable Organization to have governance over infrastructure</a:t>
            </a:r>
          </a:p>
        </p:txBody>
      </p:sp>
      <p:grpSp>
        <p:nvGrpSpPr>
          <p:cNvPr id="2864" name="Shape 1579"/>
          <p:cNvGrpSpPr/>
          <p:nvPr/>
        </p:nvGrpSpPr>
        <p:grpSpPr>
          <a:xfrm>
            <a:off x="14211275" y="10118800"/>
            <a:ext cx="2557733" cy="1019647"/>
            <a:chOff x="0" y="0"/>
            <a:chExt cx="2557732" cy="1019645"/>
          </a:xfrm>
        </p:grpSpPr>
        <p:sp>
          <p:nvSpPr>
            <p:cNvPr id="2862" name="Rectangle"/>
            <p:cNvSpPr/>
            <p:nvPr/>
          </p:nvSpPr>
          <p:spPr>
            <a:xfrm>
              <a:off x="-1" y="0"/>
              <a:ext cx="2557734" cy="1019646"/>
            </a:xfrm>
            <a:prstGeom prst="rect">
              <a:avLst/>
            </a:prstGeom>
            <a:solidFill>
              <a:schemeClr val="accent4"/>
            </a:solidFill>
            <a:ln w="12700" cap="flat">
              <a:noFill/>
              <a:miter lim="400000"/>
            </a:ln>
            <a:effectLst>
              <a:outerShdw sx="100000" sy="100000" kx="0" ky="0" algn="b" rotWithShape="0" blurRad="38100" dist="25400" dir="5400000">
                <a:srgbClr val="000000">
                  <a:alpha val="50000"/>
                </a:srgbClr>
              </a:outerShdw>
            </a:effectLst>
          </p:spPr>
          <p:txBody>
            <a:bodyPr wrap="square" lIns="121918" tIns="121918" rIns="121918" bIns="121918" numCol="1" anchor="ctr">
              <a:noAutofit/>
            </a:bodyPr>
            <a:lstStyle/>
            <a:p>
              <a:pPr algn="ctr" defTabSz="825500">
                <a:lnSpc>
                  <a:spcPct val="100000"/>
                </a:lnSpc>
                <a:spcBef>
                  <a:spcPts val="0"/>
                </a:spcBef>
                <a:defRPr b="0" sz="3700">
                  <a:solidFill>
                    <a:srgbClr val="FFFFFF"/>
                  </a:solidFill>
                  <a:latin typeface="Klavika Basic"/>
                  <a:ea typeface="Klavika Basic"/>
                  <a:cs typeface="Klavika Basic"/>
                  <a:sym typeface="Klavika Basic"/>
                </a:defRPr>
              </a:pPr>
            </a:p>
          </p:txBody>
        </p:sp>
        <p:sp>
          <p:nvSpPr>
            <p:cNvPr id="2863" name="Provider"/>
            <p:cNvSpPr txBox="1"/>
            <p:nvPr/>
          </p:nvSpPr>
          <p:spPr>
            <a:xfrm>
              <a:off x="-1" y="179623"/>
              <a:ext cx="2557734" cy="6604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lgn="ctr" defTabSz="825500">
                <a:lnSpc>
                  <a:spcPct val="100000"/>
                </a:lnSpc>
                <a:spcBef>
                  <a:spcPts val="0"/>
                </a:spcBef>
                <a:defRPr b="0" sz="3700">
                  <a:solidFill>
                    <a:srgbClr val="FFFFFF"/>
                  </a:solidFill>
                  <a:latin typeface="Klavika Basic"/>
                  <a:ea typeface="Klavika Basic"/>
                  <a:cs typeface="Klavika Basic"/>
                  <a:sym typeface="Klavika Basic"/>
                </a:defRPr>
              </a:lvl1pPr>
            </a:lstStyle>
            <a:p>
              <a:pPr/>
              <a:r>
                <a:t>Provider</a:t>
              </a:r>
            </a:p>
          </p:txBody>
        </p:sp>
      </p:grpSp>
      <p:grpSp>
        <p:nvGrpSpPr>
          <p:cNvPr id="2867" name="Shape 1580"/>
          <p:cNvGrpSpPr/>
          <p:nvPr/>
        </p:nvGrpSpPr>
        <p:grpSpPr>
          <a:xfrm>
            <a:off x="8772953" y="10118800"/>
            <a:ext cx="2557733" cy="1019647"/>
            <a:chOff x="0" y="0"/>
            <a:chExt cx="2557732" cy="1019645"/>
          </a:xfrm>
        </p:grpSpPr>
        <p:sp>
          <p:nvSpPr>
            <p:cNvPr id="2865" name="Rectangle"/>
            <p:cNvSpPr/>
            <p:nvPr/>
          </p:nvSpPr>
          <p:spPr>
            <a:xfrm>
              <a:off x="-1" y="0"/>
              <a:ext cx="2557734" cy="1019646"/>
            </a:xfrm>
            <a:prstGeom prst="rect">
              <a:avLst/>
            </a:prstGeom>
            <a:solidFill>
              <a:schemeClr val="accent4"/>
            </a:solidFill>
            <a:ln w="12700" cap="flat">
              <a:noFill/>
              <a:miter lim="400000"/>
            </a:ln>
            <a:effectLst>
              <a:outerShdw sx="100000" sy="100000" kx="0" ky="0" algn="b" rotWithShape="0" blurRad="38100" dist="25400" dir="5400000">
                <a:srgbClr val="000000">
                  <a:alpha val="50000"/>
                </a:srgbClr>
              </a:outerShdw>
            </a:effectLst>
          </p:spPr>
          <p:txBody>
            <a:bodyPr wrap="square" lIns="121918" tIns="121918" rIns="121918" bIns="121918" numCol="1" anchor="ctr">
              <a:noAutofit/>
            </a:bodyPr>
            <a:lstStyle/>
            <a:p>
              <a:pPr algn="ctr" defTabSz="825500">
                <a:lnSpc>
                  <a:spcPct val="100000"/>
                </a:lnSpc>
                <a:spcBef>
                  <a:spcPts val="0"/>
                </a:spcBef>
                <a:defRPr b="0" sz="3700">
                  <a:solidFill>
                    <a:srgbClr val="FFFFFF"/>
                  </a:solidFill>
                  <a:latin typeface="Klavika Basic"/>
                  <a:ea typeface="Klavika Basic"/>
                  <a:cs typeface="Klavika Basic"/>
                  <a:sym typeface="Klavika Basic"/>
                </a:defRPr>
              </a:pPr>
            </a:p>
          </p:txBody>
        </p:sp>
        <p:sp>
          <p:nvSpPr>
            <p:cNvPr id="2866" name="Core"/>
            <p:cNvSpPr txBox="1"/>
            <p:nvPr/>
          </p:nvSpPr>
          <p:spPr>
            <a:xfrm>
              <a:off x="-1" y="179623"/>
              <a:ext cx="2557734" cy="6604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lgn="ctr" defTabSz="825500">
                <a:lnSpc>
                  <a:spcPct val="100000"/>
                </a:lnSpc>
                <a:spcBef>
                  <a:spcPts val="0"/>
                </a:spcBef>
                <a:defRPr b="0" sz="3700">
                  <a:solidFill>
                    <a:srgbClr val="FFFFFF"/>
                  </a:solidFill>
                  <a:latin typeface="Klavika Basic"/>
                  <a:ea typeface="Klavika Basic"/>
                  <a:cs typeface="Klavika Basic"/>
                  <a:sym typeface="Klavika Basic"/>
                </a:defRPr>
              </a:lvl1pPr>
            </a:lstStyle>
            <a:p>
              <a:pPr/>
              <a:r>
                <a:t>Core</a:t>
              </a:r>
            </a:p>
          </p:txBody>
        </p:sp>
      </p:grpSp>
      <p:sp>
        <p:nvSpPr>
          <p:cNvPr id="2868" name="Shape 1581"/>
          <p:cNvSpPr txBox="1"/>
          <p:nvPr/>
        </p:nvSpPr>
        <p:spPr>
          <a:xfrm>
            <a:off x="1574799" y="2095499"/>
            <a:ext cx="22605612" cy="840739"/>
          </a:xfrm>
          <a:prstGeom prst="rect">
            <a:avLst/>
          </a:prstGeom>
          <a:ln w="12700">
            <a:miter lim="400000"/>
          </a:ln>
          <a:extLst>
            <a:ext uri="{C572A759-6A51-4108-AA02-DFA0A04FC94B}">
              <ma14:wrappingTextBoxFlag xmlns:ma14="http://schemas.microsoft.com/office/mac/drawingml/2011/main" val="1"/>
            </a:ext>
          </a:extLst>
        </p:spPr>
        <p:txBody>
          <a:bodyPr lIns="121918" tIns="121918" rIns="121918" bIns="121918" anchor="b">
            <a:spAutoFit/>
          </a:bodyPr>
          <a:lstStyle>
            <a:lvl1pPr marL="88900" indent="-88900">
              <a:lnSpc>
                <a:spcPct val="90000"/>
              </a:lnSpc>
              <a:spcBef>
                <a:spcPts val="0"/>
              </a:spcBef>
              <a:defRPr i="1" sz="3900">
                <a:solidFill>
                  <a:schemeClr val="accent1"/>
                </a:solidFill>
                <a:latin typeface="Verdana"/>
                <a:ea typeface="Verdana"/>
                <a:cs typeface="Verdana"/>
                <a:sym typeface="Verdana"/>
              </a:defRPr>
            </a:lvl1pPr>
          </a:lstStyle>
          <a:p>
            <a:pPr/>
            <a:r>
              <a:t>Automate policy with Sentinel policy as code management</a:t>
            </a:r>
          </a:p>
        </p:txBody>
      </p:sp>
      <p:sp>
        <p:nvSpPr>
          <p:cNvPr id="2869" name="Shape 1582"/>
          <p:cNvSpPr/>
          <p:nvPr/>
        </p:nvSpPr>
        <p:spPr>
          <a:xfrm>
            <a:off x="4954754" y="7795046"/>
            <a:ext cx="5524058" cy="2"/>
          </a:xfrm>
          <a:prstGeom prst="line">
            <a:avLst/>
          </a:prstGeom>
          <a:ln w="63500">
            <a:solidFill>
              <a:srgbClr val="000000"/>
            </a:solidFill>
            <a:miter/>
          </a:ln>
        </p:spPr>
        <p:txBody>
          <a:bodyPr lIns="45718" tIns="45718" rIns="45718" bIns="45718"/>
          <a:lstStyle/>
          <a:p>
            <a:pPr>
              <a:defRPr>
                <a:solidFill>
                  <a:srgbClr val="FFFFFF"/>
                </a:solidFill>
              </a:defRPr>
            </a:pPr>
          </a:p>
        </p:txBody>
      </p:sp>
      <p:sp>
        <p:nvSpPr>
          <p:cNvPr id="2870" name="Shape 1583"/>
          <p:cNvSpPr/>
          <p:nvPr/>
        </p:nvSpPr>
        <p:spPr>
          <a:xfrm flipV="1">
            <a:off x="5816865" y="5986007"/>
            <a:ext cx="2" cy="1784530"/>
          </a:xfrm>
          <a:prstGeom prst="line">
            <a:avLst/>
          </a:prstGeom>
          <a:ln w="63500">
            <a:solidFill>
              <a:srgbClr val="000000"/>
            </a:solidFill>
            <a:miter/>
          </a:ln>
        </p:spPr>
        <p:txBody>
          <a:bodyPr lIns="45718" tIns="45718" rIns="45718" bIns="45718"/>
          <a:lstStyle/>
          <a:p>
            <a:pPr>
              <a:defRPr>
                <a:solidFill>
                  <a:srgbClr val="FFFFFF"/>
                </a:solidFill>
              </a:defRPr>
            </a:pPr>
          </a:p>
        </p:txBody>
      </p:sp>
      <p:sp>
        <p:nvSpPr>
          <p:cNvPr id="2871" name="Shape 1584"/>
          <p:cNvSpPr/>
          <p:nvPr/>
        </p:nvSpPr>
        <p:spPr>
          <a:xfrm>
            <a:off x="1370282" y="4271235"/>
            <a:ext cx="16405986" cy="2"/>
          </a:xfrm>
          <a:prstGeom prst="line">
            <a:avLst/>
          </a:prstGeom>
          <a:ln w="63500">
            <a:solidFill>
              <a:srgbClr val="FFFFFF"/>
            </a:solidFill>
            <a:miter/>
          </a:ln>
        </p:spPr>
        <p:txBody>
          <a:bodyPr lIns="45718" tIns="45718" rIns="45718" bIns="45718"/>
          <a:lstStyle/>
          <a:p>
            <a:pPr>
              <a:defRPr>
                <a:solidFill>
                  <a:srgbClr val="FFFFFF"/>
                </a:solidFill>
              </a:defRPr>
            </a:pPr>
          </a:p>
        </p:txBody>
      </p:sp>
      <p:grpSp>
        <p:nvGrpSpPr>
          <p:cNvPr id="2878" name="Group 1591"/>
          <p:cNvGrpSpPr/>
          <p:nvPr/>
        </p:nvGrpSpPr>
        <p:grpSpPr>
          <a:xfrm>
            <a:off x="1823967" y="6618227"/>
            <a:ext cx="681100" cy="2866538"/>
            <a:chOff x="0" y="0"/>
            <a:chExt cx="681099" cy="2866537"/>
          </a:xfrm>
        </p:grpSpPr>
        <p:sp>
          <p:nvSpPr>
            <p:cNvPr id="2872" name="Shape 1585"/>
            <p:cNvSpPr/>
            <p:nvPr/>
          </p:nvSpPr>
          <p:spPr>
            <a:xfrm>
              <a:off x="149253" y="1040372"/>
              <a:ext cx="387919" cy="38741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8" tIns="121918" rIns="121918" bIns="121918" numCol="1" anchor="ctr">
              <a:noAutofit/>
            </a:bodyPr>
            <a:lstStyle/>
            <a:p>
              <a:pPr defTabSz="1219200">
                <a:lnSpc>
                  <a:spcPct val="100000"/>
                </a:lnSpc>
                <a:spcBef>
                  <a:spcPts val="0"/>
                </a:spcBef>
                <a:defRPr b="0">
                  <a:solidFill>
                    <a:srgbClr val="FFFFFF"/>
                  </a:solidFill>
                  <a:latin typeface="Arial"/>
                  <a:ea typeface="Arial"/>
                  <a:cs typeface="Arial"/>
                  <a:sym typeface="Arial"/>
                </a:defRPr>
              </a:pPr>
            </a:p>
          </p:txBody>
        </p:sp>
        <p:sp>
          <p:nvSpPr>
            <p:cNvPr id="2873" name="Shape 1586"/>
            <p:cNvSpPr/>
            <p:nvPr/>
          </p:nvSpPr>
          <p:spPr>
            <a:xfrm>
              <a:off x="-1" y="1439642"/>
              <a:ext cx="681101" cy="38741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8" tIns="121918" rIns="121918" bIns="121918" numCol="1" anchor="t">
              <a:noAutofit/>
            </a:bodyPr>
            <a:lstStyle/>
            <a:p>
              <a:pPr defTabSz="1219200">
                <a:lnSpc>
                  <a:spcPct val="100000"/>
                </a:lnSpc>
                <a:spcBef>
                  <a:spcPts val="0"/>
                </a:spcBef>
                <a:defRPr b="0">
                  <a:solidFill>
                    <a:srgbClr val="FFFFFF"/>
                  </a:solidFill>
                  <a:latin typeface="Arial"/>
                  <a:ea typeface="Arial"/>
                  <a:cs typeface="Arial"/>
                  <a:sym typeface="Arial"/>
                </a:defRPr>
              </a:pPr>
            </a:p>
          </p:txBody>
        </p:sp>
        <p:sp>
          <p:nvSpPr>
            <p:cNvPr id="2874" name="Shape 1587"/>
            <p:cNvSpPr/>
            <p:nvPr/>
          </p:nvSpPr>
          <p:spPr>
            <a:xfrm>
              <a:off x="149253" y="2079852"/>
              <a:ext cx="387919" cy="38741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8" tIns="121918" rIns="121918" bIns="121918" numCol="1" anchor="ctr">
              <a:noAutofit/>
            </a:bodyPr>
            <a:lstStyle/>
            <a:p>
              <a:pPr defTabSz="1219200">
                <a:lnSpc>
                  <a:spcPct val="100000"/>
                </a:lnSpc>
                <a:spcBef>
                  <a:spcPts val="0"/>
                </a:spcBef>
                <a:defRPr b="0">
                  <a:solidFill>
                    <a:srgbClr val="FFFFFF"/>
                  </a:solidFill>
                  <a:latin typeface="Arial"/>
                  <a:ea typeface="Arial"/>
                  <a:cs typeface="Arial"/>
                  <a:sym typeface="Arial"/>
                </a:defRPr>
              </a:pPr>
            </a:p>
          </p:txBody>
        </p:sp>
        <p:sp>
          <p:nvSpPr>
            <p:cNvPr id="2875" name="Shape 1588"/>
            <p:cNvSpPr/>
            <p:nvPr/>
          </p:nvSpPr>
          <p:spPr>
            <a:xfrm>
              <a:off x="-1" y="2479123"/>
              <a:ext cx="681101" cy="38741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8" tIns="121918" rIns="121918" bIns="121918" numCol="1" anchor="t">
              <a:noAutofit/>
            </a:bodyPr>
            <a:lstStyle/>
            <a:p>
              <a:pPr defTabSz="1219200">
                <a:lnSpc>
                  <a:spcPct val="100000"/>
                </a:lnSpc>
                <a:spcBef>
                  <a:spcPts val="0"/>
                </a:spcBef>
                <a:defRPr b="0">
                  <a:solidFill>
                    <a:srgbClr val="FFFFFF"/>
                  </a:solidFill>
                  <a:latin typeface="Arial"/>
                  <a:ea typeface="Arial"/>
                  <a:cs typeface="Arial"/>
                  <a:sym typeface="Arial"/>
                </a:defRPr>
              </a:pPr>
            </a:p>
          </p:txBody>
        </p:sp>
        <p:sp>
          <p:nvSpPr>
            <p:cNvPr id="2876" name="Shape 1589"/>
            <p:cNvSpPr/>
            <p:nvPr/>
          </p:nvSpPr>
          <p:spPr>
            <a:xfrm>
              <a:off x="149253" y="-1"/>
              <a:ext cx="387919" cy="38741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8" tIns="121918" rIns="121918" bIns="121918" numCol="1" anchor="ctr">
              <a:noAutofit/>
            </a:bodyPr>
            <a:lstStyle/>
            <a:p>
              <a:pPr defTabSz="1219200">
                <a:lnSpc>
                  <a:spcPct val="100000"/>
                </a:lnSpc>
                <a:spcBef>
                  <a:spcPts val="0"/>
                </a:spcBef>
                <a:defRPr b="0">
                  <a:solidFill>
                    <a:srgbClr val="FFFFFF"/>
                  </a:solidFill>
                  <a:latin typeface="Arial"/>
                  <a:ea typeface="Arial"/>
                  <a:cs typeface="Arial"/>
                  <a:sym typeface="Arial"/>
                </a:defRPr>
              </a:pPr>
            </a:p>
          </p:txBody>
        </p:sp>
        <p:sp>
          <p:nvSpPr>
            <p:cNvPr id="2877" name="Shape 1590"/>
            <p:cNvSpPr/>
            <p:nvPr/>
          </p:nvSpPr>
          <p:spPr>
            <a:xfrm>
              <a:off x="-1" y="399270"/>
              <a:ext cx="681101" cy="38741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8" tIns="121918" rIns="121918" bIns="121918" numCol="1" anchor="t">
              <a:noAutofit/>
            </a:bodyPr>
            <a:lstStyle/>
            <a:p>
              <a:pPr defTabSz="1219200">
                <a:lnSpc>
                  <a:spcPct val="100000"/>
                </a:lnSpc>
                <a:spcBef>
                  <a:spcPts val="0"/>
                </a:spcBef>
                <a:defRPr b="0">
                  <a:solidFill>
                    <a:srgbClr val="FFFFFF"/>
                  </a:solidFill>
                  <a:latin typeface="Arial"/>
                  <a:ea typeface="Arial"/>
                  <a:cs typeface="Arial"/>
                  <a:sym typeface="Arial"/>
                </a:defRPr>
              </a:pPr>
            </a:p>
          </p:txBody>
        </p:sp>
      </p:grpSp>
      <p:sp>
        <p:nvSpPr>
          <p:cNvPr id="2879" name="Shape 1592"/>
          <p:cNvSpPr/>
          <p:nvPr/>
        </p:nvSpPr>
        <p:spPr>
          <a:xfrm flipV="1">
            <a:off x="2725418" y="6594967"/>
            <a:ext cx="2" cy="3108387"/>
          </a:xfrm>
          <a:prstGeom prst="line">
            <a:avLst/>
          </a:prstGeom>
          <a:ln w="63500">
            <a:solidFill>
              <a:schemeClr val="accent3"/>
            </a:solidFill>
            <a:miter/>
            <a:headEnd type="oval"/>
            <a:tailEnd type="oval"/>
          </a:ln>
        </p:spPr>
        <p:txBody>
          <a:bodyPr lIns="45718" tIns="45718" rIns="45718" bIns="45718"/>
          <a:lstStyle/>
          <a:p>
            <a:pPr>
              <a:defRPr>
                <a:solidFill>
                  <a:srgbClr val="FFFFFF"/>
                </a:solidFill>
              </a:defRPr>
            </a:pPr>
          </a:p>
        </p:txBody>
      </p:sp>
      <p:sp>
        <p:nvSpPr>
          <p:cNvPr id="2880" name="Shape 1593"/>
          <p:cNvSpPr/>
          <p:nvPr/>
        </p:nvSpPr>
        <p:spPr>
          <a:xfrm>
            <a:off x="2754126" y="8504236"/>
            <a:ext cx="7356297" cy="2"/>
          </a:xfrm>
          <a:prstGeom prst="line">
            <a:avLst/>
          </a:prstGeom>
          <a:ln w="63500">
            <a:solidFill>
              <a:schemeClr val="accent3"/>
            </a:solidFill>
            <a:miter/>
          </a:ln>
        </p:spPr>
        <p:txBody>
          <a:bodyPr lIns="45718" tIns="45718" rIns="45718" bIns="45718"/>
          <a:lstStyle/>
          <a:p>
            <a:pPr>
              <a:defRPr>
                <a:solidFill>
                  <a:srgbClr val="FFFFFF"/>
                </a:solidFill>
              </a:defRPr>
            </a:pPr>
          </a:p>
        </p:txBody>
      </p:sp>
      <p:sp>
        <p:nvSpPr>
          <p:cNvPr id="2881" name="Shape 1594"/>
          <p:cNvSpPr txBox="1"/>
          <p:nvPr/>
        </p:nvSpPr>
        <p:spPr>
          <a:xfrm>
            <a:off x="1216421" y="9848036"/>
            <a:ext cx="2210635" cy="639233"/>
          </a:xfrm>
          <a:prstGeom prst="rect">
            <a:avLst/>
          </a:prstGeom>
          <a:ln w="12700">
            <a:miter lim="400000"/>
          </a:ln>
          <a:extLst>
            <a:ext uri="{C572A759-6A51-4108-AA02-DFA0A04FC94B}">
              <ma14:wrappingTextBoxFlag xmlns:ma14="http://schemas.microsoft.com/office/mac/drawingml/2011/main" val="1"/>
            </a:ext>
          </a:extLst>
        </p:spPr>
        <p:txBody>
          <a:bodyPr lIns="135466" tIns="135466" rIns="135466" bIns="135466" anchor="ctr">
            <a:spAutoFit/>
          </a:bodyPr>
          <a:lstStyle>
            <a:lvl1pPr>
              <a:lnSpc>
                <a:spcPct val="100000"/>
              </a:lnSpc>
              <a:spcBef>
                <a:spcPts val="0"/>
              </a:spcBef>
              <a:defRPr sz="2400">
                <a:solidFill>
                  <a:schemeClr val="accent3"/>
                </a:solidFill>
                <a:latin typeface="Tahoma"/>
                <a:ea typeface="Tahoma"/>
                <a:cs typeface="Tahoma"/>
                <a:sym typeface="Tahoma"/>
              </a:defRPr>
            </a:lvl1pPr>
          </a:lstStyle>
          <a:p>
            <a:pPr/>
            <a:r>
              <a:t>OPERATORS</a:t>
            </a:r>
          </a:p>
        </p:txBody>
      </p:sp>
      <p:sp>
        <p:nvSpPr>
          <p:cNvPr id="2882" name="Shape 1595"/>
          <p:cNvSpPr/>
          <p:nvPr/>
        </p:nvSpPr>
        <p:spPr>
          <a:xfrm>
            <a:off x="3734187" y="6053413"/>
            <a:ext cx="4165358" cy="2"/>
          </a:xfrm>
          <a:prstGeom prst="line">
            <a:avLst/>
          </a:prstGeom>
          <a:ln w="63500">
            <a:solidFill>
              <a:srgbClr val="000000"/>
            </a:solidFill>
            <a:miter/>
            <a:headEnd type="oval"/>
            <a:tailEnd type="oval"/>
          </a:ln>
        </p:spPr>
        <p:txBody>
          <a:bodyPr lIns="45718" tIns="45718" rIns="45718" bIns="45718"/>
          <a:lstStyle/>
          <a:p>
            <a:pPr>
              <a:defRPr>
                <a:solidFill>
                  <a:srgbClr val="FFFFFF"/>
                </a:solidFill>
              </a:defRPr>
            </a:pPr>
          </a:p>
        </p:txBody>
      </p:sp>
      <p:pic>
        <p:nvPicPr>
          <p:cNvPr id="2883" name="pasted-image.png" descr="pasted-image.png"/>
          <p:cNvPicPr>
            <a:picLocks noChangeAspect="1"/>
          </p:cNvPicPr>
          <p:nvPr/>
        </p:nvPicPr>
        <p:blipFill>
          <a:blip r:embed="rId3">
            <a:extLst/>
          </a:blip>
          <a:stretch>
            <a:fillRect/>
          </a:stretch>
        </p:blipFill>
        <p:spPr>
          <a:xfrm>
            <a:off x="3070254" y="6630527"/>
            <a:ext cx="5575185" cy="3037267"/>
          </a:xfrm>
          <a:prstGeom prst="rect">
            <a:avLst/>
          </a:prstGeom>
          <a:ln w="50800">
            <a:solidFill>
              <a:schemeClr val="accent1"/>
            </a:solidFill>
            <a:miter/>
          </a:ln>
          <a:effectLst>
            <a:outerShdw sx="100000" sy="100000" kx="0" ky="0" algn="b" rotWithShape="0" blurRad="127000" dist="0" dir="2700000">
              <a:srgbClr val="000000">
                <a:alpha val="75000"/>
              </a:srgbClr>
            </a:outerShdw>
          </a:effectLst>
        </p:spPr>
      </p:pic>
      <p:sp>
        <p:nvSpPr>
          <p:cNvPr id="2884" name="Shape 1597"/>
          <p:cNvSpPr/>
          <p:nvPr/>
        </p:nvSpPr>
        <p:spPr>
          <a:xfrm>
            <a:off x="5816865" y="9532652"/>
            <a:ext cx="2" cy="1270003"/>
          </a:xfrm>
          <a:prstGeom prst="line">
            <a:avLst/>
          </a:prstGeom>
          <a:ln w="63500">
            <a:solidFill>
              <a:srgbClr val="DDDDDD"/>
            </a:solidFill>
            <a:miter/>
          </a:ln>
        </p:spPr>
        <p:txBody>
          <a:bodyPr lIns="45718" tIns="45718" rIns="45718" bIns="45718"/>
          <a:lstStyle/>
          <a:p>
            <a:pPr>
              <a:defRPr>
                <a:solidFill>
                  <a:srgbClr val="FFFFFF"/>
                </a:solidFill>
              </a:defRPr>
            </a:pPr>
          </a:p>
        </p:txBody>
      </p:sp>
      <p:sp>
        <p:nvSpPr>
          <p:cNvPr id="2885" name="Shape 1598"/>
          <p:cNvSpPr/>
          <p:nvPr/>
        </p:nvSpPr>
        <p:spPr>
          <a:xfrm>
            <a:off x="1827839" y="11474798"/>
            <a:ext cx="4725400" cy="1390121"/>
          </a:xfrm>
          <a:prstGeom prst="rect">
            <a:avLst/>
          </a:prstGeom>
          <a:solidFill>
            <a:srgbClr val="DDDDDD"/>
          </a:solidFill>
          <a:ln w="12700">
            <a:miter lim="400000"/>
          </a:ln>
        </p:spPr>
        <p:txBody>
          <a:bodyPr lIns="121918" tIns="121918" rIns="121918" bIns="121918" anchor="ctr"/>
          <a:lstStyle/>
          <a:p>
            <a:pPr>
              <a:lnSpc>
                <a:spcPct val="100000"/>
              </a:lnSpc>
              <a:spcBef>
                <a:spcPts val="0"/>
              </a:spcBef>
              <a:defRPr b="0" sz="3400">
                <a:latin typeface="Verdana"/>
                <a:ea typeface="Verdana"/>
                <a:cs typeface="Verdana"/>
                <a:sym typeface="Verdana"/>
              </a:defRPr>
            </a:pPr>
          </a:p>
        </p:txBody>
      </p:sp>
      <p:grpSp>
        <p:nvGrpSpPr>
          <p:cNvPr id="2892" name="Group 1605"/>
          <p:cNvGrpSpPr/>
          <p:nvPr/>
        </p:nvGrpSpPr>
        <p:grpSpPr>
          <a:xfrm>
            <a:off x="5181865" y="10374779"/>
            <a:ext cx="1270003" cy="1270003"/>
            <a:chOff x="0" y="0"/>
            <a:chExt cx="1270002" cy="1270002"/>
          </a:xfrm>
        </p:grpSpPr>
        <p:sp>
          <p:nvSpPr>
            <p:cNvPr id="2886" name="Shape 1599"/>
            <p:cNvSpPr/>
            <p:nvPr/>
          </p:nvSpPr>
          <p:spPr>
            <a:xfrm>
              <a:off x="-1" y="-1"/>
              <a:ext cx="1270004" cy="1270004"/>
            </a:xfrm>
            <a:prstGeom prst="ellipse">
              <a:avLst/>
            </a:prstGeom>
            <a:solidFill>
              <a:srgbClr val="FFFFFF"/>
            </a:solidFill>
            <a:ln w="25400" cap="flat">
              <a:solidFill>
                <a:srgbClr val="A7A7A7"/>
              </a:solidFill>
              <a:prstDash val="solid"/>
              <a:miter lim="800000"/>
            </a:ln>
            <a:effectLst/>
          </p:spPr>
          <p:txBody>
            <a:bodyPr wrap="square" lIns="121918" tIns="121918" rIns="121918" bIns="121918" numCol="1" anchor="ctr">
              <a:noAutofit/>
            </a:bodyPr>
            <a:lstStyle/>
            <a:p>
              <a:pPr>
                <a:lnSpc>
                  <a:spcPct val="100000"/>
                </a:lnSpc>
                <a:spcBef>
                  <a:spcPts val="0"/>
                </a:spcBef>
                <a:defRPr b="0" sz="3400">
                  <a:latin typeface="Verdana"/>
                  <a:ea typeface="Verdana"/>
                  <a:cs typeface="Verdana"/>
                  <a:sym typeface="Verdana"/>
                </a:defRPr>
              </a:pPr>
            </a:p>
          </p:txBody>
        </p:sp>
        <p:grpSp>
          <p:nvGrpSpPr>
            <p:cNvPr id="2891" name="Group 1604"/>
            <p:cNvGrpSpPr/>
            <p:nvPr/>
          </p:nvGrpSpPr>
          <p:grpSpPr>
            <a:xfrm>
              <a:off x="116500" y="159352"/>
              <a:ext cx="1011602" cy="976698"/>
              <a:chOff x="0" y="0"/>
              <a:chExt cx="1011601" cy="976697"/>
            </a:xfrm>
          </p:grpSpPr>
          <p:sp>
            <p:nvSpPr>
              <p:cNvPr id="2887" name="Shape 1600"/>
              <p:cNvSpPr/>
              <p:nvPr/>
            </p:nvSpPr>
            <p:spPr>
              <a:xfrm>
                <a:off x="215973" y="881947"/>
                <a:ext cx="584444" cy="9475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cubicBezTo>
                      <a:pt x="18532" y="13722"/>
                      <a:pt x="14817" y="21600"/>
                      <a:pt x="10820" y="21600"/>
                    </a:cubicBezTo>
                    <a:cubicBezTo>
                      <a:pt x="6823" y="21600"/>
                      <a:pt x="3109" y="13722"/>
                      <a:pt x="0" y="0"/>
                    </a:cubicBezTo>
                  </a:path>
                </a:pathLst>
              </a:custGeom>
              <a:noFill/>
              <a:ln w="25400" cap="flat">
                <a:solidFill>
                  <a:srgbClr val="DDDDDD"/>
                </a:solidFill>
                <a:prstDash val="solid"/>
                <a:miter lim="800000"/>
                <a:tailEnd type="triangle" w="med" len="med"/>
              </a:ln>
              <a:effectLst/>
            </p:spPr>
            <p:txBody>
              <a:bodyPr wrap="square" lIns="121918" tIns="121918" rIns="121918" bIns="121918" numCol="1" anchor="t">
                <a:noAutofit/>
              </a:bodyPr>
              <a:lstStyle/>
              <a:p>
                <a:pPr defTabSz="1219200">
                  <a:lnSpc>
                    <a:spcPct val="100000"/>
                  </a:lnSpc>
                  <a:spcBef>
                    <a:spcPts val="0"/>
                  </a:spcBef>
                  <a:defRPr b="0">
                    <a:solidFill>
                      <a:srgbClr val="FFFFFF"/>
                    </a:solidFill>
                    <a:latin typeface="Arial"/>
                    <a:ea typeface="Arial"/>
                    <a:cs typeface="Arial"/>
                    <a:sym typeface="Arial"/>
                  </a:defRPr>
                </a:pPr>
              </a:p>
            </p:txBody>
          </p:sp>
          <p:sp>
            <p:nvSpPr>
              <p:cNvPr id="2888" name="Shape 1601"/>
              <p:cNvSpPr/>
              <p:nvPr/>
            </p:nvSpPr>
            <p:spPr>
              <a:xfrm>
                <a:off x="0" y="-1"/>
                <a:ext cx="310881" cy="47344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cubicBezTo>
                      <a:pt x="0" y="21501"/>
                      <a:pt x="0" y="21402"/>
                      <a:pt x="0" y="21352"/>
                    </a:cubicBezTo>
                    <a:cubicBezTo>
                      <a:pt x="0" y="11692"/>
                      <a:pt x="8881" y="3517"/>
                      <a:pt x="21600" y="0"/>
                    </a:cubicBezTo>
                  </a:path>
                </a:pathLst>
              </a:custGeom>
              <a:noFill/>
              <a:ln w="25400" cap="flat">
                <a:solidFill>
                  <a:srgbClr val="DDDDDD"/>
                </a:solidFill>
                <a:prstDash val="solid"/>
                <a:miter lim="800000"/>
                <a:tailEnd type="triangle" w="med" len="med"/>
              </a:ln>
              <a:effectLst/>
            </p:spPr>
            <p:txBody>
              <a:bodyPr wrap="square" lIns="121918" tIns="121918" rIns="121918" bIns="121918" numCol="1" anchor="t">
                <a:noAutofit/>
              </a:bodyPr>
              <a:lstStyle/>
              <a:p>
                <a:pPr defTabSz="1219200">
                  <a:lnSpc>
                    <a:spcPct val="100000"/>
                  </a:lnSpc>
                  <a:spcBef>
                    <a:spcPts val="0"/>
                  </a:spcBef>
                  <a:defRPr b="0">
                    <a:solidFill>
                      <a:srgbClr val="FFFFFF"/>
                    </a:solidFill>
                    <a:latin typeface="Arial"/>
                    <a:ea typeface="Arial"/>
                    <a:cs typeface="Arial"/>
                    <a:sym typeface="Arial"/>
                  </a:defRPr>
                </a:pPr>
              </a:p>
            </p:txBody>
          </p:sp>
          <p:sp>
            <p:nvSpPr>
              <p:cNvPr id="2889" name="Shape 1602"/>
              <p:cNvSpPr/>
              <p:nvPr/>
            </p:nvSpPr>
            <p:spPr>
              <a:xfrm>
                <a:off x="724715" y="9586"/>
                <a:ext cx="286887" cy="46384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cubicBezTo>
                      <a:pt x="21600" y="21498"/>
                      <a:pt x="21600" y="21397"/>
                      <a:pt x="21600" y="21346"/>
                    </a:cubicBezTo>
                    <a:cubicBezTo>
                      <a:pt x="21600" y="11944"/>
                      <a:pt x="12715" y="3761"/>
                      <a:pt x="0" y="0"/>
                    </a:cubicBezTo>
                  </a:path>
                </a:pathLst>
              </a:custGeom>
              <a:noFill/>
              <a:ln w="25400" cap="flat">
                <a:solidFill>
                  <a:srgbClr val="DDDDDD"/>
                </a:solidFill>
                <a:prstDash val="solid"/>
                <a:miter lim="800000"/>
                <a:headEnd type="triangle" w="med" len="med"/>
              </a:ln>
              <a:effectLst/>
            </p:spPr>
            <p:txBody>
              <a:bodyPr wrap="square" lIns="121918" tIns="121918" rIns="121918" bIns="121918" numCol="1" anchor="t">
                <a:noAutofit/>
              </a:bodyPr>
              <a:lstStyle/>
              <a:p>
                <a:pPr defTabSz="1219200">
                  <a:lnSpc>
                    <a:spcPct val="100000"/>
                  </a:lnSpc>
                  <a:spcBef>
                    <a:spcPts val="0"/>
                  </a:spcBef>
                  <a:defRPr b="0">
                    <a:solidFill>
                      <a:srgbClr val="FFFFFF"/>
                    </a:solidFill>
                    <a:latin typeface="Arial"/>
                    <a:ea typeface="Arial"/>
                    <a:cs typeface="Arial"/>
                    <a:sym typeface="Arial"/>
                  </a:defRPr>
                </a:pPr>
              </a:p>
            </p:txBody>
          </p:sp>
          <p:sp>
            <p:nvSpPr>
              <p:cNvPr id="2890" name="Shape 1603"/>
              <p:cNvSpPr/>
              <p:nvPr/>
            </p:nvSpPr>
            <p:spPr>
              <a:xfrm>
                <a:off x="130920" y="88802"/>
                <a:ext cx="762005" cy="762003"/>
              </a:xfrm>
              <a:prstGeom prst="ellipse">
                <a:avLst/>
              </a:prstGeom>
              <a:solidFill>
                <a:srgbClr val="DDDDDD"/>
              </a:solidFill>
              <a:ln w="25400" cap="flat">
                <a:solidFill>
                  <a:srgbClr val="DDDDDD"/>
                </a:solidFill>
                <a:prstDash val="solid"/>
                <a:miter lim="800000"/>
              </a:ln>
              <a:effectLst/>
            </p:spPr>
            <p:txBody>
              <a:bodyPr wrap="square" lIns="121918" tIns="121918" rIns="121918" bIns="121918" numCol="1" anchor="ctr">
                <a:noAutofit/>
              </a:bodyPr>
              <a:lstStyle/>
              <a:p>
                <a:pPr>
                  <a:lnSpc>
                    <a:spcPct val="100000"/>
                  </a:lnSpc>
                  <a:spcBef>
                    <a:spcPts val="0"/>
                  </a:spcBef>
                  <a:defRPr b="0" sz="3400">
                    <a:latin typeface="Verdana"/>
                    <a:ea typeface="Verdana"/>
                    <a:cs typeface="Verdana"/>
                    <a:sym typeface="Verdana"/>
                  </a:defRPr>
                </a:pPr>
              </a:p>
            </p:txBody>
          </p:sp>
        </p:grpSp>
      </p:grpSp>
      <p:sp>
        <p:nvSpPr>
          <p:cNvPr id="2893" name="Shape 1606"/>
          <p:cNvSpPr txBox="1"/>
          <p:nvPr/>
        </p:nvSpPr>
        <p:spPr>
          <a:xfrm>
            <a:off x="5181865" y="10711887"/>
            <a:ext cx="1270002" cy="523239"/>
          </a:xfrm>
          <a:prstGeom prst="rect">
            <a:avLst/>
          </a:prstGeom>
          <a:ln w="12700">
            <a:miter lim="400000"/>
          </a:ln>
          <a:extLst>
            <a:ext uri="{C572A759-6A51-4108-AA02-DFA0A04FC94B}">
              <ma14:wrappingTextBoxFlag xmlns:ma14="http://schemas.microsoft.com/office/mac/drawingml/2011/main" val="1"/>
            </a:ext>
          </a:extLst>
        </p:spPr>
        <p:txBody>
          <a:bodyPr lIns="121918" tIns="121918" rIns="121918" bIns="121918" anchor="b">
            <a:spAutoFit/>
          </a:bodyPr>
          <a:lstStyle>
            <a:lvl1pPr algn="ctr">
              <a:lnSpc>
                <a:spcPct val="150000"/>
              </a:lnSpc>
              <a:spcBef>
                <a:spcPts val="0"/>
              </a:spcBef>
              <a:defRPr cap="all" sz="1800">
                <a:solidFill>
                  <a:srgbClr val="44546A"/>
                </a:solidFill>
                <a:latin typeface="Verdana"/>
                <a:ea typeface="Verdana"/>
                <a:cs typeface="Verdana"/>
                <a:sym typeface="Verdana"/>
              </a:defRPr>
            </a:lvl1pPr>
          </a:lstStyle>
          <a:p>
            <a:pPr/>
            <a:r>
              <a:t>VCS</a:t>
            </a:r>
          </a:p>
        </p:txBody>
      </p:sp>
      <p:grpSp>
        <p:nvGrpSpPr>
          <p:cNvPr id="2898" name="Group 1611"/>
          <p:cNvGrpSpPr/>
          <p:nvPr/>
        </p:nvGrpSpPr>
        <p:grpSpPr>
          <a:xfrm>
            <a:off x="1985440" y="11660010"/>
            <a:ext cx="1019697" cy="1019697"/>
            <a:chOff x="0" y="0"/>
            <a:chExt cx="1019696" cy="1019696"/>
          </a:xfrm>
        </p:grpSpPr>
        <p:pic>
          <p:nvPicPr>
            <p:cNvPr id="2894" name="pasted-image.pdf" descr="pasted-image.pdf"/>
            <p:cNvPicPr>
              <a:picLocks noChangeAspect="1"/>
            </p:cNvPicPr>
            <p:nvPr/>
          </p:nvPicPr>
          <p:blipFill>
            <a:blip r:embed="rId4">
              <a:alphaModFix amt="34000"/>
              <a:extLst/>
            </a:blip>
            <a:stretch>
              <a:fillRect/>
            </a:stretch>
          </p:blipFill>
          <p:spPr>
            <a:xfrm>
              <a:off x="-1" y="0"/>
              <a:ext cx="1019698" cy="1019697"/>
            </a:xfrm>
            <a:prstGeom prst="rect">
              <a:avLst/>
            </a:prstGeom>
            <a:ln w="12700" cap="flat">
              <a:noFill/>
              <a:miter lim="400000"/>
            </a:ln>
            <a:effectLst/>
          </p:spPr>
        </p:pic>
        <p:sp>
          <p:nvSpPr>
            <p:cNvPr id="2895" name="Shape 1608"/>
            <p:cNvSpPr/>
            <p:nvPr/>
          </p:nvSpPr>
          <p:spPr>
            <a:xfrm>
              <a:off x="162757" y="126755"/>
              <a:ext cx="694058" cy="224770"/>
            </a:xfrm>
            <a:prstGeom prst="rect">
              <a:avLst/>
            </a:prstGeom>
            <a:solidFill>
              <a:schemeClr val="accent3"/>
            </a:solidFill>
            <a:ln w="12700" cap="flat">
              <a:noFill/>
              <a:miter lim="400000"/>
            </a:ln>
            <a:effectLst/>
          </p:spPr>
          <p:txBody>
            <a:bodyPr wrap="square" lIns="121918" tIns="121918" rIns="121918" bIns="121918" numCol="1" anchor="ctr">
              <a:noAutofit/>
            </a:bodyPr>
            <a:lstStyle/>
            <a:p>
              <a:pPr>
                <a:lnSpc>
                  <a:spcPct val="100000"/>
                </a:lnSpc>
                <a:spcBef>
                  <a:spcPts val="0"/>
                </a:spcBef>
                <a:defRPr b="0" sz="3400">
                  <a:latin typeface="Verdana"/>
                  <a:ea typeface="Verdana"/>
                  <a:cs typeface="Verdana"/>
                  <a:sym typeface="Verdana"/>
                </a:defRPr>
              </a:pPr>
            </a:p>
          </p:txBody>
        </p:sp>
        <p:sp>
          <p:nvSpPr>
            <p:cNvPr id="2896" name="Shape 1609"/>
            <p:cNvSpPr/>
            <p:nvPr/>
          </p:nvSpPr>
          <p:spPr>
            <a:xfrm>
              <a:off x="162757" y="397402"/>
              <a:ext cx="694058" cy="224770"/>
            </a:xfrm>
            <a:prstGeom prst="rect">
              <a:avLst/>
            </a:prstGeom>
            <a:solidFill>
              <a:schemeClr val="accent3"/>
            </a:solidFill>
            <a:ln w="12700" cap="flat">
              <a:noFill/>
              <a:miter lim="400000"/>
            </a:ln>
            <a:effectLst/>
          </p:spPr>
          <p:txBody>
            <a:bodyPr wrap="square" lIns="121918" tIns="121918" rIns="121918" bIns="121918" numCol="1" anchor="ctr">
              <a:noAutofit/>
            </a:bodyPr>
            <a:lstStyle/>
            <a:p>
              <a:pPr>
                <a:lnSpc>
                  <a:spcPct val="100000"/>
                </a:lnSpc>
                <a:spcBef>
                  <a:spcPts val="0"/>
                </a:spcBef>
                <a:defRPr b="0" sz="3400">
                  <a:latin typeface="Verdana"/>
                  <a:ea typeface="Verdana"/>
                  <a:cs typeface="Verdana"/>
                  <a:sym typeface="Verdana"/>
                </a:defRPr>
              </a:pPr>
            </a:p>
          </p:txBody>
        </p:sp>
        <p:sp>
          <p:nvSpPr>
            <p:cNvPr id="2897" name="Shape 1610"/>
            <p:cNvSpPr/>
            <p:nvPr/>
          </p:nvSpPr>
          <p:spPr>
            <a:xfrm>
              <a:off x="162757" y="668050"/>
              <a:ext cx="694058" cy="224770"/>
            </a:xfrm>
            <a:prstGeom prst="rect">
              <a:avLst/>
            </a:prstGeom>
            <a:solidFill>
              <a:schemeClr val="accent3"/>
            </a:solidFill>
            <a:ln w="12700" cap="flat">
              <a:noFill/>
              <a:miter lim="400000"/>
            </a:ln>
            <a:effectLst/>
          </p:spPr>
          <p:txBody>
            <a:bodyPr wrap="square" lIns="121918" tIns="121918" rIns="121918" bIns="121918" numCol="1" anchor="ctr">
              <a:noAutofit/>
            </a:bodyPr>
            <a:lstStyle/>
            <a:p>
              <a:pPr>
                <a:lnSpc>
                  <a:spcPct val="100000"/>
                </a:lnSpc>
                <a:spcBef>
                  <a:spcPts val="0"/>
                </a:spcBef>
                <a:defRPr b="0" sz="3400">
                  <a:latin typeface="Verdana"/>
                  <a:ea typeface="Verdana"/>
                  <a:cs typeface="Verdana"/>
                  <a:sym typeface="Verdana"/>
                </a:defRPr>
              </a:pPr>
            </a:p>
          </p:txBody>
        </p:sp>
      </p:grpSp>
      <p:grpSp>
        <p:nvGrpSpPr>
          <p:cNvPr id="2903" name="Group 1616"/>
          <p:cNvGrpSpPr/>
          <p:nvPr/>
        </p:nvGrpSpPr>
        <p:grpSpPr>
          <a:xfrm>
            <a:off x="3140929" y="11660010"/>
            <a:ext cx="1019698" cy="1019697"/>
            <a:chOff x="0" y="0"/>
            <a:chExt cx="1019696" cy="1019696"/>
          </a:xfrm>
        </p:grpSpPr>
        <p:pic>
          <p:nvPicPr>
            <p:cNvPr id="2899" name="pasted-image.pdf" descr="pasted-image.pdf"/>
            <p:cNvPicPr>
              <a:picLocks noChangeAspect="1"/>
            </p:cNvPicPr>
            <p:nvPr/>
          </p:nvPicPr>
          <p:blipFill>
            <a:blip r:embed="rId4">
              <a:alphaModFix amt="34000"/>
              <a:extLst/>
            </a:blip>
            <a:stretch>
              <a:fillRect/>
            </a:stretch>
          </p:blipFill>
          <p:spPr>
            <a:xfrm>
              <a:off x="-1" y="0"/>
              <a:ext cx="1019698" cy="1019697"/>
            </a:xfrm>
            <a:prstGeom prst="rect">
              <a:avLst/>
            </a:prstGeom>
            <a:ln w="12700" cap="flat">
              <a:noFill/>
              <a:miter lim="400000"/>
            </a:ln>
            <a:effectLst/>
          </p:spPr>
        </p:pic>
        <p:sp>
          <p:nvSpPr>
            <p:cNvPr id="2900" name="Shape 1613"/>
            <p:cNvSpPr/>
            <p:nvPr/>
          </p:nvSpPr>
          <p:spPr>
            <a:xfrm>
              <a:off x="162757" y="126755"/>
              <a:ext cx="694058" cy="224770"/>
            </a:xfrm>
            <a:prstGeom prst="rect">
              <a:avLst/>
            </a:prstGeom>
            <a:solidFill>
              <a:schemeClr val="accent3"/>
            </a:solidFill>
            <a:ln w="12700" cap="flat">
              <a:noFill/>
              <a:miter lim="400000"/>
            </a:ln>
            <a:effectLst/>
          </p:spPr>
          <p:txBody>
            <a:bodyPr wrap="square" lIns="121918" tIns="121918" rIns="121918" bIns="121918" numCol="1" anchor="ctr">
              <a:noAutofit/>
            </a:bodyPr>
            <a:lstStyle/>
            <a:p>
              <a:pPr>
                <a:lnSpc>
                  <a:spcPct val="100000"/>
                </a:lnSpc>
                <a:spcBef>
                  <a:spcPts val="0"/>
                </a:spcBef>
                <a:defRPr b="0" sz="3400">
                  <a:latin typeface="Verdana"/>
                  <a:ea typeface="Verdana"/>
                  <a:cs typeface="Verdana"/>
                  <a:sym typeface="Verdana"/>
                </a:defRPr>
              </a:pPr>
            </a:p>
          </p:txBody>
        </p:sp>
        <p:sp>
          <p:nvSpPr>
            <p:cNvPr id="2901" name="Shape 1614"/>
            <p:cNvSpPr/>
            <p:nvPr/>
          </p:nvSpPr>
          <p:spPr>
            <a:xfrm>
              <a:off x="162757" y="397402"/>
              <a:ext cx="694058" cy="224770"/>
            </a:xfrm>
            <a:prstGeom prst="rect">
              <a:avLst/>
            </a:prstGeom>
            <a:solidFill>
              <a:schemeClr val="accent3"/>
            </a:solidFill>
            <a:ln w="12700" cap="flat">
              <a:noFill/>
              <a:miter lim="400000"/>
            </a:ln>
            <a:effectLst/>
          </p:spPr>
          <p:txBody>
            <a:bodyPr wrap="square" lIns="121918" tIns="121918" rIns="121918" bIns="121918" numCol="1" anchor="ctr">
              <a:noAutofit/>
            </a:bodyPr>
            <a:lstStyle/>
            <a:p>
              <a:pPr>
                <a:lnSpc>
                  <a:spcPct val="100000"/>
                </a:lnSpc>
                <a:spcBef>
                  <a:spcPts val="0"/>
                </a:spcBef>
                <a:defRPr b="0" sz="3400">
                  <a:latin typeface="Verdana"/>
                  <a:ea typeface="Verdana"/>
                  <a:cs typeface="Verdana"/>
                  <a:sym typeface="Verdana"/>
                </a:defRPr>
              </a:pPr>
            </a:p>
          </p:txBody>
        </p:sp>
        <p:sp>
          <p:nvSpPr>
            <p:cNvPr id="2902" name="Shape 1615"/>
            <p:cNvSpPr/>
            <p:nvPr/>
          </p:nvSpPr>
          <p:spPr>
            <a:xfrm>
              <a:off x="162757" y="668050"/>
              <a:ext cx="694058" cy="224770"/>
            </a:xfrm>
            <a:prstGeom prst="rect">
              <a:avLst/>
            </a:prstGeom>
            <a:solidFill>
              <a:schemeClr val="accent3"/>
            </a:solidFill>
            <a:ln w="12700" cap="flat">
              <a:noFill/>
              <a:miter lim="400000"/>
            </a:ln>
            <a:effectLst/>
          </p:spPr>
          <p:txBody>
            <a:bodyPr wrap="square" lIns="121918" tIns="121918" rIns="121918" bIns="121918" numCol="1" anchor="ctr">
              <a:noAutofit/>
            </a:bodyPr>
            <a:lstStyle/>
            <a:p>
              <a:pPr>
                <a:lnSpc>
                  <a:spcPct val="100000"/>
                </a:lnSpc>
                <a:spcBef>
                  <a:spcPts val="0"/>
                </a:spcBef>
                <a:defRPr b="0" sz="3400">
                  <a:latin typeface="Verdana"/>
                  <a:ea typeface="Verdana"/>
                  <a:cs typeface="Verdana"/>
                  <a:sym typeface="Verdana"/>
                </a:defRPr>
              </a:pPr>
            </a:p>
          </p:txBody>
        </p:sp>
      </p:grpSp>
      <p:sp>
        <p:nvSpPr>
          <p:cNvPr id="2904" name="Shape 1617"/>
          <p:cNvSpPr txBox="1"/>
          <p:nvPr/>
        </p:nvSpPr>
        <p:spPr>
          <a:xfrm>
            <a:off x="4296419" y="11790181"/>
            <a:ext cx="2218044" cy="828039"/>
          </a:xfrm>
          <a:prstGeom prst="rect">
            <a:avLst/>
          </a:prstGeom>
          <a:ln w="12700">
            <a:miter lim="400000"/>
          </a:ln>
          <a:extLst>
            <a:ext uri="{C572A759-6A51-4108-AA02-DFA0A04FC94B}">
              <ma14:wrappingTextBoxFlag xmlns:ma14="http://schemas.microsoft.com/office/mac/drawingml/2011/main" val="1"/>
            </a:ext>
          </a:extLst>
        </p:spPr>
        <p:txBody>
          <a:bodyPr wrap="none" lIns="121918" tIns="121918" rIns="121918" bIns="121918" anchor="b">
            <a:spAutoFit/>
          </a:bodyPr>
          <a:lstStyle>
            <a:lvl1pPr>
              <a:defRPr sz="3800">
                <a:solidFill>
                  <a:srgbClr val="FFFFFF"/>
                </a:solidFill>
                <a:latin typeface="Tahoma"/>
                <a:ea typeface="Tahoma"/>
                <a:cs typeface="Tahoma"/>
                <a:sym typeface="Tahoma"/>
              </a:defRPr>
            </a:lvl1pPr>
          </a:lstStyle>
          <a:p>
            <a:pPr/>
            <a:r>
              <a:t>+ policy</a:t>
            </a:r>
          </a:p>
        </p:txBody>
      </p:sp>
      <p:grpSp>
        <p:nvGrpSpPr>
          <p:cNvPr id="2930" name="Group 1643"/>
          <p:cNvGrpSpPr/>
          <p:nvPr/>
        </p:nvGrpSpPr>
        <p:grpSpPr>
          <a:xfrm>
            <a:off x="4546046" y="4769114"/>
            <a:ext cx="2541641" cy="1132483"/>
            <a:chOff x="0" y="0"/>
            <a:chExt cx="2541640" cy="1132481"/>
          </a:xfrm>
        </p:grpSpPr>
        <p:grpSp>
          <p:nvGrpSpPr>
            <p:cNvPr id="2909" name="Group 1622"/>
            <p:cNvGrpSpPr/>
            <p:nvPr/>
          </p:nvGrpSpPr>
          <p:grpSpPr>
            <a:xfrm>
              <a:off x="0" y="-1"/>
              <a:ext cx="782946" cy="917735"/>
              <a:chOff x="0" y="0"/>
              <a:chExt cx="782944" cy="917734"/>
            </a:xfrm>
          </p:grpSpPr>
          <p:sp>
            <p:nvSpPr>
              <p:cNvPr id="2905" name="Shape 1618"/>
              <p:cNvSpPr/>
              <p:nvPr/>
            </p:nvSpPr>
            <p:spPr>
              <a:xfrm>
                <a:off x="-1" y="432592"/>
                <a:ext cx="782946" cy="485143"/>
              </a:xfrm>
              <a:prstGeom prst="rect">
                <a:avLst/>
              </a:prstGeom>
              <a:gradFill flip="none" rotWithShape="1">
                <a:gsLst>
                  <a:gs pos="0">
                    <a:srgbClr val="FFFFFF"/>
                  </a:gs>
                  <a:gs pos="100000">
                    <a:srgbClr val="EEEEEE"/>
                  </a:gs>
                </a:gsLst>
                <a:lin ang="16200000" scaled="0"/>
              </a:gradFill>
              <a:ln w="12700" cap="flat">
                <a:noFill/>
                <a:miter lim="400000"/>
              </a:ln>
              <a:effectLst/>
            </p:spPr>
            <p:txBody>
              <a:bodyPr wrap="square" lIns="121918" tIns="121918" rIns="121918" bIns="121918" numCol="1" anchor="ctr">
                <a:noAutofit/>
              </a:bodyPr>
              <a:lstStyle/>
              <a:p>
                <a:pPr>
                  <a:lnSpc>
                    <a:spcPct val="100000"/>
                  </a:lnSpc>
                  <a:spcBef>
                    <a:spcPts val="0"/>
                  </a:spcBef>
                  <a:defRPr b="0" sz="3400">
                    <a:latin typeface="Verdana"/>
                    <a:ea typeface="Verdana"/>
                    <a:cs typeface="Verdana"/>
                    <a:sym typeface="Verdana"/>
                  </a:defRPr>
                </a:pPr>
              </a:p>
            </p:txBody>
          </p:sp>
          <p:grpSp>
            <p:nvGrpSpPr>
              <p:cNvPr id="2908" name="Group 1621"/>
              <p:cNvGrpSpPr/>
              <p:nvPr/>
            </p:nvGrpSpPr>
            <p:grpSpPr>
              <a:xfrm>
                <a:off x="50923" y="-1"/>
                <a:ext cx="681100" cy="786688"/>
                <a:chOff x="0" y="0"/>
                <a:chExt cx="681099" cy="786686"/>
              </a:xfrm>
            </p:grpSpPr>
            <p:sp>
              <p:nvSpPr>
                <p:cNvPr id="2906" name="Shape 1619"/>
                <p:cNvSpPr/>
                <p:nvPr/>
              </p:nvSpPr>
              <p:spPr>
                <a:xfrm>
                  <a:off x="149253" y="-1"/>
                  <a:ext cx="387919" cy="38742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8" tIns="121918" rIns="121918" bIns="121918" numCol="1" anchor="ctr">
                  <a:noAutofit/>
                </a:bodyPr>
                <a:lstStyle/>
                <a:p>
                  <a:pPr defTabSz="1219200">
                    <a:lnSpc>
                      <a:spcPct val="100000"/>
                    </a:lnSpc>
                    <a:spcBef>
                      <a:spcPts val="0"/>
                    </a:spcBef>
                    <a:defRPr b="0">
                      <a:solidFill>
                        <a:srgbClr val="FFFFFF"/>
                      </a:solidFill>
                      <a:latin typeface="Arial"/>
                      <a:ea typeface="Arial"/>
                      <a:cs typeface="Arial"/>
                      <a:sym typeface="Arial"/>
                    </a:defRPr>
                  </a:pPr>
                </a:p>
              </p:txBody>
            </p:sp>
            <p:sp>
              <p:nvSpPr>
                <p:cNvPr id="2907" name="Shape 1620"/>
                <p:cNvSpPr/>
                <p:nvPr/>
              </p:nvSpPr>
              <p:spPr>
                <a:xfrm>
                  <a:off x="-1" y="399271"/>
                  <a:ext cx="681101" cy="38741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8" tIns="121918" rIns="121918" bIns="121918" numCol="1" anchor="t">
                  <a:noAutofit/>
                </a:bodyPr>
                <a:lstStyle/>
                <a:p>
                  <a:pPr defTabSz="1219200">
                    <a:lnSpc>
                      <a:spcPct val="100000"/>
                    </a:lnSpc>
                    <a:spcBef>
                      <a:spcPts val="0"/>
                    </a:spcBef>
                    <a:defRPr b="0">
                      <a:solidFill>
                        <a:srgbClr val="FFFFFF"/>
                      </a:solidFill>
                      <a:latin typeface="Arial"/>
                      <a:ea typeface="Arial"/>
                      <a:cs typeface="Arial"/>
                      <a:sym typeface="Arial"/>
                    </a:defRPr>
                  </a:pPr>
                </a:p>
              </p:txBody>
            </p:sp>
          </p:grpSp>
        </p:grpSp>
        <p:grpSp>
          <p:nvGrpSpPr>
            <p:cNvPr id="2914" name="Group 1627"/>
            <p:cNvGrpSpPr/>
            <p:nvPr/>
          </p:nvGrpSpPr>
          <p:grpSpPr>
            <a:xfrm>
              <a:off x="458216" y="-1"/>
              <a:ext cx="782947" cy="917735"/>
              <a:chOff x="0" y="0"/>
              <a:chExt cx="782946" cy="917734"/>
            </a:xfrm>
          </p:grpSpPr>
          <p:sp>
            <p:nvSpPr>
              <p:cNvPr id="2910" name="Shape 1623"/>
              <p:cNvSpPr/>
              <p:nvPr/>
            </p:nvSpPr>
            <p:spPr>
              <a:xfrm>
                <a:off x="0" y="432592"/>
                <a:ext cx="782947" cy="485143"/>
              </a:xfrm>
              <a:prstGeom prst="rect">
                <a:avLst/>
              </a:prstGeom>
              <a:gradFill flip="none" rotWithShape="1">
                <a:gsLst>
                  <a:gs pos="0">
                    <a:srgbClr val="FFFFFF"/>
                  </a:gs>
                  <a:gs pos="100000">
                    <a:srgbClr val="EEEEEE"/>
                  </a:gs>
                </a:gsLst>
                <a:lin ang="16200000" scaled="0"/>
              </a:gradFill>
              <a:ln w="12700" cap="flat">
                <a:noFill/>
                <a:miter lim="400000"/>
              </a:ln>
              <a:effectLst/>
            </p:spPr>
            <p:txBody>
              <a:bodyPr wrap="square" lIns="121918" tIns="121918" rIns="121918" bIns="121918" numCol="1" anchor="ctr">
                <a:noAutofit/>
              </a:bodyPr>
              <a:lstStyle/>
              <a:p>
                <a:pPr>
                  <a:lnSpc>
                    <a:spcPct val="100000"/>
                  </a:lnSpc>
                  <a:spcBef>
                    <a:spcPts val="0"/>
                  </a:spcBef>
                  <a:defRPr b="0" sz="3400">
                    <a:latin typeface="Verdana"/>
                    <a:ea typeface="Verdana"/>
                    <a:cs typeface="Verdana"/>
                    <a:sym typeface="Verdana"/>
                  </a:defRPr>
                </a:pPr>
              </a:p>
            </p:txBody>
          </p:sp>
          <p:grpSp>
            <p:nvGrpSpPr>
              <p:cNvPr id="2913" name="Group 1626"/>
              <p:cNvGrpSpPr/>
              <p:nvPr/>
            </p:nvGrpSpPr>
            <p:grpSpPr>
              <a:xfrm>
                <a:off x="50923" y="-1"/>
                <a:ext cx="681101" cy="786688"/>
                <a:chOff x="0" y="0"/>
                <a:chExt cx="681099" cy="786686"/>
              </a:xfrm>
            </p:grpSpPr>
            <p:sp>
              <p:nvSpPr>
                <p:cNvPr id="2911" name="Shape 1624"/>
                <p:cNvSpPr/>
                <p:nvPr/>
              </p:nvSpPr>
              <p:spPr>
                <a:xfrm>
                  <a:off x="149253" y="-1"/>
                  <a:ext cx="387920" cy="38742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8" tIns="121918" rIns="121918" bIns="121918" numCol="1" anchor="ctr">
                  <a:noAutofit/>
                </a:bodyPr>
                <a:lstStyle/>
                <a:p>
                  <a:pPr defTabSz="1219200">
                    <a:lnSpc>
                      <a:spcPct val="100000"/>
                    </a:lnSpc>
                    <a:spcBef>
                      <a:spcPts val="0"/>
                    </a:spcBef>
                    <a:defRPr b="0">
                      <a:solidFill>
                        <a:srgbClr val="FFFFFF"/>
                      </a:solidFill>
                      <a:latin typeface="Arial"/>
                      <a:ea typeface="Arial"/>
                      <a:cs typeface="Arial"/>
                      <a:sym typeface="Arial"/>
                    </a:defRPr>
                  </a:pPr>
                </a:p>
              </p:txBody>
            </p:sp>
            <p:sp>
              <p:nvSpPr>
                <p:cNvPr id="2912" name="Shape 1625"/>
                <p:cNvSpPr/>
                <p:nvPr/>
              </p:nvSpPr>
              <p:spPr>
                <a:xfrm>
                  <a:off x="0" y="399271"/>
                  <a:ext cx="681101" cy="38741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8" tIns="121918" rIns="121918" bIns="121918" numCol="1" anchor="t">
                  <a:noAutofit/>
                </a:bodyPr>
                <a:lstStyle/>
                <a:p>
                  <a:pPr defTabSz="1219200">
                    <a:lnSpc>
                      <a:spcPct val="100000"/>
                    </a:lnSpc>
                    <a:spcBef>
                      <a:spcPts val="0"/>
                    </a:spcBef>
                    <a:defRPr b="0">
                      <a:solidFill>
                        <a:srgbClr val="FFFFFF"/>
                      </a:solidFill>
                      <a:latin typeface="Arial"/>
                      <a:ea typeface="Arial"/>
                      <a:cs typeface="Arial"/>
                      <a:sym typeface="Arial"/>
                    </a:defRPr>
                  </a:pPr>
                </a:p>
              </p:txBody>
            </p:sp>
          </p:grpSp>
        </p:grpSp>
        <p:grpSp>
          <p:nvGrpSpPr>
            <p:cNvPr id="2919" name="Group 1632"/>
            <p:cNvGrpSpPr/>
            <p:nvPr/>
          </p:nvGrpSpPr>
          <p:grpSpPr>
            <a:xfrm>
              <a:off x="1758695" y="-1"/>
              <a:ext cx="782946" cy="917735"/>
              <a:chOff x="0" y="0"/>
              <a:chExt cx="782944" cy="917734"/>
            </a:xfrm>
          </p:grpSpPr>
          <p:sp>
            <p:nvSpPr>
              <p:cNvPr id="2915" name="Shape 1628"/>
              <p:cNvSpPr/>
              <p:nvPr/>
            </p:nvSpPr>
            <p:spPr>
              <a:xfrm>
                <a:off x="-1" y="432592"/>
                <a:ext cx="782946" cy="485143"/>
              </a:xfrm>
              <a:prstGeom prst="rect">
                <a:avLst/>
              </a:prstGeom>
              <a:gradFill flip="none" rotWithShape="1">
                <a:gsLst>
                  <a:gs pos="0">
                    <a:srgbClr val="FFFFFF"/>
                  </a:gs>
                  <a:gs pos="100000">
                    <a:srgbClr val="EEEEEE"/>
                  </a:gs>
                </a:gsLst>
                <a:lin ang="16200000" scaled="0"/>
              </a:gradFill>
              <a:ln w="12700" cap="flat">
                <a:noFill/>
                <a:miter lim="400000"/>
              </a:ln>
              <a:effectLst/>
            </p:spPr>
            <p:txBody>
              <a:bodyPr wrap="square" lIns="121918" tIns="121918" rIns="121918" bIns="121918" numCol="1" anchor="ctr">
                <a:noAutofit/>
              </a:bodyPr>
              <a:lstStyle/>
              <a:p>
                <a:pPr>
                  <a:lnSpc>
                    <a:spcPct val="100000"/>
                  </a:lnSpc>
                  <a:spcBef>
                    <a:spcPts val="0"/>
                  </a:spcBef>
                  <a:defRPr b="0" sz="3400">
                    <a:latin typeface="Verdana"/>
                    <a:ea typeface="Verdana"/>
                    <a:cs typeface="Verdana"/>
                    <a:sym typeface="Verdana"/>
                  </a:defRPr>
                </a:pPr>
              </a:p>
            </p:txBody>
          </p:sp>
          <p:grpSp>
            <p:nvGrpSpPr>
              <p:cNvPr id="2918" name="Group 1631"/>
              <p:cNvGrpSpPr/>
              <p:nvPr/>
            </p:nvGrpSpPr>
            <p:grpSpPr>
              <a:xfrm>
                <a:off x="50923" y="-1"/>
                <a:ext cx="681100" cy="786688"/>
                <a:chOff x="0" y="0"/>
                <a:chExt cx="681099" cy="786686"/>
              </a:xfrm>
            </p:grpSpPr>
            <p:sp>
              <p:nvSpPr>
                <p:cNvPr id="2916" name="Shape 1629"/>
                <p:cNvSpPr/>
                <p:nvPr/>
              </p:nvSpPr>
              <p:spPr>
                <a:xfrm>
                  <a:off x="149253" y="-1"/>
                  <a:ext cx="387919" cy="38742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8" tIns="121918" rIns="121918" bIns="121918" numCol="1" anchor="ctr">
                  <a:noAutofit/>
                </a:bodyPr>
                <a:lstStyle/>
                <a:p>
                  <a:pPr defTabSz="1219200">
                    <a:lnSpc>
                      <a:spcPct val="100000"/>
                    </a:lnSpc>
                    <a:spcBef>
                      <a:spcPts val="0"/>
                    </a:spcBef>
                    <a:defRPr b="0">
                      <a:solidFill>
                        <a:srgbClr val="FFFFFF"/>
                      </a:solidFill>
                      <a:latin typeface="Arial"/>
                      <a:ea typeface="Arial"/>
                      <a:cs typeface="Arial"/>
                      <a:sym typeface="Arial"/>
                    </a:defRPr>
                  </a:pPr>
                </a:p>
              </p:txBody>
            </p:sp>
            <p:sp>
              <p:nvSpPr>
                <p:cNvPr id="2917" name="Shape 1630"/>
                <p:cNvSpPr/>
                <p:nvPr/>
              </p:nvSpPr>
              <p:spPr>
                <a:xfrm>
                  <a:off x="-1" y="399271"/>
                  <a:ext cx="681101" cy="38741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8" tIns="121918" rIns="121918" bIns="121918" numCol="1" anchor="t">
                  <a:noAutofit/>
                </a:bodyPr>
                <a:lstStyle/>
                <a:p>
                  <a:pPr defTabSz="1219200">
                    <a:lnSpc>
                      <a:spcPct val="100000"/>
                    </a:lnSpc>
                    <a:spcBef>
                      <a:spcPts val="0"/>
                    </a:spcBef>
                    <a:defRPr b="0">
                      <a:solidFill>
                        <a:srgbClr val="FFFFFF"/>
                      </a:solidFill>
                      <a:latin typeface="Arial"/>
                      <a:ea typeface="Arial"/>
                      <a:cs typeface="Arial"/>
                      <a:sym typeface="Arial"/>
                    </a:defRPr>
                  </a:pPr>
                </a:p>
              </p:txBody>
            </p:sp>
          </p:grpSp>
        </p:grpSp>
        <p:grpSp>
          <p:nvGrpSpPr>
            <p:cNvPr id="2924" name="Group 1637"/>
            <p:cNvGrpSpPr/>
            <p:nvPr/>
          </p:nvGrpSpPr>
          <p:grpSpPr>
            <a:xfrm>
              <a:off x="1306576" y="-1"/>
              <a:ext cx="782946" cy="917735"/>
              <a:chOff x="0" y="0"/>
              <a:chExt cx="782944" cy="917734"/>
            </a:xfrm>
          </p:grpSpPr>
          <p:sp>
            <p:nvSpPr>
              <p:cNvPr id="2920" name="Shape 1633"/>
              <p:cNvSpPr/>
              <p:nvPr/>
            </p:nvSpPr>
            <p:spPr>
              <a:xfrm>
                <a:off x="-1" y="432592"/>
                <a:ext cx="782946" cy="485143"/>
              </a:xfrm>
              <a:prstGeom prst="rect">
                <a:avLst/>
              </a:prstGeom>
              <a:gradFill flip="none" rotWithShape="1">
                <a:gsLst>
                  <a:gs pos="0">
                    <a:srgbClr val="FFFFFF"/>
                  </a:gs>
                  <a:gs pos="100000">
                    <a:srgbClr val="EEEEEE"/>
                  </a:gs>
                </a:gsLst>
                <a:lin ang="16200000" scaled="0"/>
              </a:gradFill>
              <a:ln w="12700" cap="flat">
                <a:noFill/>
                <a:miter lim="400000"/>
              </a:ln>
              <a:effectLst/>
            </p:spPr>
            <p:txBody>
              <a:bodyPr wrap="square" lIns="121918" tIns="121918" rIns="121918" bIns="121918" numCol="1" anchor="ctr">
                <a:noAutofit/>
              </a:bodyPr>
              <a:lstStyle/>
              <a:p>
                <a:pPr>
                  <a:lnSpc>
                    <a:spcPct val="100000"/>
                  </a:lnSpc>
                  <a:spcBef>
                    <a:spcPts val="0"/>
                  </a:spcBef>
                  <a:defRPr b="0" sz="3400">
                    <a:latin typeface="Verdana"/>
                    <a:ea typeface="Verdana"/>
                    <a:cs typeface="Verdana"/>
                    <a:sym typeface="Verdana"/>
                  </a:defRPr>
                </a:pPr>
              </a:p>
            </p:txBody>
          </p:sp>
          <p:grpSp>
            <p:nvGrpSpPr>
              <p:cNvPr id="2923" name="Group 1636"/>
              <p:cNvGrpSpPr/>
              <p:nvPr/>
            </p:nvGrpSpPr>
            <p:grpSpPr>
              <a:xfrm>
                <a:off x="50923" y="-1"/>
                <a:ext cx="681100" cy="786688"/>
                <a:chOff x="0" y="0"/>
                <a:chExt cx="681099" cy="786686"/>
              </a:xfrm>
            </p:grpSpPr>
            <p:sp>
              <p:nvSpPr>
                <p:cNvPr id="2921" name="Shape 1634"/>
                <p:cNvSpPr/>
                <p:nvPr/>
              </p:nvSpPr>
              <p:spPr>
                <a:xfrm>
                  <a:off x="149253" y="-1"/>
                  <a:ext cx="387919" cy="38742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8" tIns="121918" rIns="121918" bIns="121918" numCol="1" anchor="ctr">
                  <a:noAutofit/>
                </a:bodyPr>
                <a:lstStyle/>
                <a:p>
                  <a:pPr defTabSz="1219200">
                    <a:lnSpc>
                      <a:spcPct val="100000"/>
                    </a:lnSpc>
                    <a:spcBef>
                      <a:spcPts val="0"/>
                    </a:spcBef>
                    <a:defRPr b="0">
                      <a:solidFill>
                        <a:srgbClr val="FFFFFF"/>
                      </a:solidFill>
                      <a:latin typeface="Arial"/>
                      <a:ea typeface="Arial"/>
                      <a:cs typeface="Arial"/>
                      <a:sym typeface="Arial"/>
                    </a:defRPr>
                  </a:pPr>
                </a:p>
              </p:txBody>
            </p:sp>
            <p:sp>
              <p:nvSpPr>
                <p:cNvPr id="2922" name="Shape 1635"/>
                <p:cNvSpPr/>
                <p:nvPr/>
              </p:nvSpPr>
              <p:spPr>
                <a:xfrm>
                  <a:off x="-1" y="399271"/>
                  <a:ext cx="681101" cy="38741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8" tIns="121918" rIns="121918" bIns="121918" numCol="1" anchor="t">
                  <a:noAutofit/>
                </a:bodyPr>
                <a:lstStyle/>
                <a:p>
                  <a:pPr defTabSz="1219200">
                    <a:lnSpc>
                      <a:spcPct val="100000"/>
                    </a:lnSpc>
                    <a:spcBef>
                      <a:spcPts val="0"/>
                    </a:spcBef>
                    <a:defRPr b="0">
                      <a:solidFill>
                        <a:srgbClr val="FFFFFF"/>
                      </a:solidFill>
                      <a:latin typeface="Arial"/>
                      <a:ea typeface="Arial"/>
                      <a:cs typeface="Arial"/>
                      <a:sym typeface="Arial"/>
                    </a:defRPr>
                  </a:pPr>
                </a:p>
              </p:txBody>
            </p:sp>
          </p:grpSp>
        </p:grpSp>
        <p:grpSp>
          <p:nvGrpSpPr>
            <p:cNvPr id="2929" name="Group 1642"/>
            <p:cNvGrpSpPr/>
            <p:nvPr/>
          </p:nvGrpSpPr>
          <p:grpSpPr>
            <a:xfrm>
              <a:off x="789432" y="-1"/>
              <a:ext cx="966152" cy="1132482"/>
              <a:chOff x="0" y="0"/>
              <a:chExt cx="966151" cy="1132480"/>
            </a:xfrm>
          </p:grpSpPr>
          <p:sp>
            <p:nvSpPr>
              <p:cNvPr id="2925" name="Shape 1638"/>
              <p:cNvSpPr/>
              <p:nvPr/>
            </p:nvSpPr>
            <p:spPr>
              <a:xfrm>
                <a:off x="0" y="533817"/>
                <a:ext cx="966152" cy="598664"/>
              </a:xfrm>
              <a:prstGeom prst="rect">
                <a:avLst/>
              </a:prstGeom>
              <a:gradFill flip="none" rotWithShape="1">
                <a:gsLst>
                  <a:gs pos="0">
                    <a:srgbClr val="FFFFFF"/>
                  </a:gs>
                  <a:gs pos="100000">
                    <a:srgbClr val="EEEEEE"/>
                  </a:gs>
                </a:gsLst>
                <a:lin ang="16200000" scaled="0"/>
              </a:gradFill>
              <a:ln w="12700" cap="flat">
                <a:noFill/>
                <a:miter lim="400000"/>
              </a:ln>
              <a:effectLst/>
            </p:spPr>
            <p:txBody>
              <a:bodyPr wrap="square" lIns="121918" tIns="121918" rIns="121918" bIns="121918" numCol="1" anchor="ctr">
                <a:noAutofit/>
              </a:bodyPr>
              <a:lstStyle/>
              <a:p>
                <a:pPr>
                  <a:lnSpc>
                    <a:spcPct val="100000"/>
                  </a:lnSpc>
                  <a:spcBef>
                    <a:spcPts val="0"/>
                  </a:spcBef>
                  <a:defRPr b="0" sz="3400">
                    <a:latin typeface="Verdana"/>
                    <a:ea typeface="Verdana"/>
                    <a:cs typeface="Verdana"/>
                    <a:sym typeface="Verdana"/>
                  </a:defRPr>
                </a:pPr>
              </a:p>
            </p:txBody>
          </p:sp>
          <p:grpSp>
            <p:nvGrpSpPr>
              <p:cNvPr id="2928" name="Group 1641"/>
              <p:cNvGrpSpPr/>
              <p:nvPr/>
            </p:nvGrpSpPr>
            <p:grpSpPr>
              <a:xfrm>
                <a:off x="62839" y="-1"/>
                <a:ext cx="840475" cy="970768"/>
                <a:chOff x="0" y="0"/>
                <a:chExt cx="840474" cy="970766"/>
              </a:xfrm>
            </p:grpSpPr>
            <p:sp>
              <p:nvSpPr>
                <p:cNvPr id="2926" name="Shape 1639"/>
                <p:cNvSpPr/>
                <p:nvPr/>
              </p:nvSpPr>
              <p:spPr>
                <a:xfrm>
                  <a:off x="184178" y="-1"/>
                  <a:ext cx="478690" cy="47807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8" tIns="121918" rIns="121918" bIns="121918" numCol="1" anchor="ctr">
                  <a:noAutofit/>
                </a:bodyPr>
                <a:lstStyle/>
                <a:p>
                  <a:pPr defTabSz="1219200">
                    <a:lnSpc>
                      <a:spcPct val="100000"/>
                    </a:lnSpc>
                    <a:spcBef>
                      <a:spcPts val="0"/>
                    </a:spcBef>
                    <a:defRPr b="0">
                      <a:solidFill>
                        <a:srgbClr val="FFFFFF"/>
                      </a:solidFill>
                      <a:latin typeface="Arial"/>
                      <a:ea typeface="Arial"/>
                      <a:cs typeface="Arial"/>
                      <a:sym typeface="Arial"/>
                    </a:defRPr>
                  </a:pPr>
                </a:p>
              </p:txBody>
            </p:sp>
            <p:sp>
              <p:nvSpPr>
                <p:cNvPr id="2927" name="Shape 1640"/>
                <p:cNvSpPr/>
                <p:nvPr/>
              </p:nvSpPr>
              <p:spPr>
                <a:xfrm>
                  <a:off x="-1" y="492698"/>
                  <a:ext cx="840476" cy="47806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8" tIns="121918" rIns="121918" bIns="121918" numCol="1" anchor="t">
                  <a:noAutofit/>
                </a:bodyPr>
                <a:lstStyle/>
                <a:p>
                  <a:pPr defTabSz="1219200">
                    <a:lnSpc>
                      <a:spcPct val="100000"/>
                    </a:lnSpc>
                    <a:spcBef>
                      <a:spcPts val="0"/>
                    </a:spcBef>
                    <a:defRPr b="0">
                      <a:solidFill>
                        <a:srgbClr val="FFFFFF"/>
                      </a:solidFill>
                      <a:latin typeface="Arial"/>
                      <a:ea typeface="Arial"/>
                      <a:cs typeface="Arial"/>
                      <a:sym typeface="Arial"/>
                    </a:defRPr>
                  </a:pPr>
                </a:p>
              </p:txBody>
            </p:sp>
          </p:grpSp>
        </p:grpSp>
      </p:grpSp>
      <p:sp>
        <p:nvSpPr>
          <p:cNvPr id="2931" name="Shape 1644"/>
          <p:cNvSpPr txBox="1"/>
          <p:nvPr/>
        </p:nvSpPr>
        <p:spPr>
          <a:xfrm>
            <a:off x="1784791" y="4821239"/>
            <a:ext cx="2557734" cy="639233"/>
          </a:xfrm>
          <a:prstGeom prst="rect">
            <a:avLst/>
          </a:prstGeom>
          <a:ln w="12700">
            <a:miter lim="400000"/>
          </a:ln>
          <a:extLst>
            <a:ext uri="{C572A759-6A51-4108-AA02-DFA0A04FC94B}">
              <ma14:wrappingTextBoxFlag xmlns:ma14="http://schemas.microsoft.com/office/mac/drawingml/2011/main" val="1"/>
            </a:ext>
          </a:extLst>
        </p:spPr>
        <p:txBody>
          <a:bodyPr lIns="135466" tIns="135466" rIns="135466" bIns="135466" anchor="ctr">
            <a:spAutoFit/>
          </a:bodyPr>
          <a:lstStyle>
            <a:lvl1pPr algn="ctr">
              <a:lnSpc>
                <a:spcPct val="100000"/>
              </a:lnSpc>
              <a:spcBef>
                <a:spcPts val="0"/>
              </a:spcBef>
              <a:defRPr sz="2400">
                <a:latin typeface="Tahoma"/>
                <a:ea typeface="Tahoma"/>
                <a:cs typeface="Tahoma"/>
                <a:sym typeface="Tahoma"/>
              </a:defRPr>
            </a:lvl1pPr>
          </a:lstStyle>
          <a:p>
            <a:pPr/>
            <a:r>
              <a:t>DEVELOPERS</a:t>
            </a:r>
          </a:p>
        </p:txBody>
      </p:sp>
    </p:spTree>
  </p:cSld>
  <p:clrMapOvr>
    <a:masterClrMapping/>
  </p:clrMapOvr>
  <p:transition xmlns:p14="http://schemas.microsoft.com/office/powerpoint/2010/main" spd="med" advClick="1"/>
</p:sld>
</file>

<file path=ppt/slides/slide17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35" name="Shape 1648"/>
          <p:cNvSpPr/>
          <p:nvPr/>
        </p:nvSpPr>
        <p:spPr>
          <a:xfrm>
            <a:off x="4954754" y="7795046"/>
            <a:ext cx="5524058" cy="2"/>
          </a:xfrm>
          <a:prstGeom prst="line">
            <a:avLst/>
          </a:prstGeom>
          <a:ln w="63500">
            <a:solidFill>
              <a:srgbClr val="000000"/>
            </a:solidFill>
            <a:miter/>
          </a:ln>
        </p:spPr>
        <p:txBody>
          <a:bodyPr lIns="45718" tIns="45718" rIns="45718" bIns="45718"/>
          <a:lstStyle/>
          <a:p>
            <a:pPr>
              <a:defRPr>
                <a:solidFill>
                  <a:srgbClr val="FFFFFF"/>
                </a:solidFill>
              </a:defRPr>
            </a:pPr>
          </a:p>
        </p:txBody>
      </p:sp>
      <p:sp>
        <p:nvSpPr>
          <p:cNvPr id="2936" name="Shape 1649"/>
          <p:cNvSpPr/>
          <p:nvPr/>
        </p:nvSpPr>
        <p:spPr>
          <a:xfrm flipV="1">
            <a:off x="10477611" y="7771204"/>
            <a:ext cx="2" cy="2650968"/>
          </a:xfrm>
          <a:prstGeom prst="line">
            <a:avLst/>
          </a:prstGeom>
          <a:ln w="63500">
            <a:solidFill>
              <a:srgbClr val="000000"/>
            </a:solidFill>
            <a:miter/>
          </a:ln>
        </p:spPr>
        <p:txBody>
          <a:bodyPr lIns="45718" tIns="45718" rIns="45718" bIns="45718"/>
          <a:lstStyle/>
          <a:p>
            <a:pPr>
              <a:defRPr>
                <a:solidFill>
                  <a:srgbClr val="FFFFFF"/>
                </a:solidFill>
              </a:defRPr>
            </a:pPr>
          </a:p>
        </p:txBody>
      </p:sp>
      <p:sp>
        <p:nvSpPr>
          <p:cNvPr id="2937" name="Shape 1650"/>
          <p:cNvSpPr/>
          <p:nvPr/>
        </p:nvSpPr>
        <p:spPr>
          <a:xfrm>
            <a:off x="3044854" y="8504236"/>
            <a:ext cx="7065569" cy="2"/>
          </a:xfrm>
          <a:prstGeom prst="line">
            <a:avLst/>
          </a:prstGeom>
          <a:ln w="63500">
            <a:solidFill>
              <a:schemeClr val="accent3"/>
            </a:solidFill>
            <a:miter/>
          </a:ln>
        </p:spPr>
        <p:txBody>
          <a:bodyPr lIns="45718" tIns="45718" rIns="45718" bIns="45718"/>
          <a:lstStyle/>
          <a:p>
            <a:pPr>
              <a:defRPr>
                <a:solidFill>
                  <a:srgbClr val="FFFFFF"/>
                </a:solidFill>
              </a:defRPr>
            </a:pPr>
          </a:p>
        </p:txBody>
      </p:sp>
      <p:sp>
        <p:nvSpPr>
          <p:cNvPr id="2938" name="Shape 1651"/>
          <p:cNvSpPr/>
          <p:nvPr/>
        </p:nvSpPr>
        <p:spPr>
          <a:xfrm flipV="1">
            <a:off x="10064519" y="8527615"/>
            <a:ext cx="2" cy="1784531"/>
          </a:xfrm>
          <a:prstGeom prst="line">
            <a:avLst/>
          </a:prstGeom>
          <a:ln w="63500">
            <a:solidFill>
              <a:schemeClr val="accent3"/>
            </a:solidFill>
            <a:miter/>
          </a:ln>
        </p:spPr>
        <p:txBody>
          <a:bodyPr lIns="45718" tIns="45718" rIns="45718" bIns="45718"/>
          <a:lstStyle/>
          <a:p>
            <a:pPr>
              <a:defRPr>
                <a:solidFill>
                  <a:srgbClr val="FFFFFF"/>
                </a:solidFill>
              </a:defRPr>
            </a:pPr>
          </a:p>
        </p:txBody>
      </p:sp>
      <p:sp>
        <p:nvSpPr>
          <p:cNvPr id="2939" name="Shape 1652"/>
          <p:cNvSpPr/>
          <p:nvPr/>
        </p:nvSpPr>
        <p:spPr>
          <a:xfrm>
            <a:off x="10255083" y="9170669"/>
            <a:ext cx="5031635" cy="291596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0816"/>
                </a:moveTo>
                <a:lnTo>
                  <a:pt x="10782" y="21600"/>
                </a:lnTo>
                <a:lnTo>
                  <a:pt x="0" y="10847"/>
                </a:lnTo>
                <a:lnTo>
                  <a:pt x="10782" y="0"/>
                </a:lnTo>
                <a:lnTo>
                  <a:pt x="21600" y="10816"/>
                </a:lnTo>
                <a:close/>
              </a:path>
            </a:pathLst>
          </a:custGeom>
          <a:solidFill>
            <a:schemeClr val="accent4">
              <a:alpha val="14000"/>
            </a:schemeClr>
          </a:solidFill>
          <a:ln w="63500">
            <a:solidFill>
              <a:schemeClr val="accent4">
                <a:alpha val="56000"/>
              </a:schemeClr>
            </a:solidFill>
            <a:miter/>
          </a:ln>
        </p:spPr>
        <p:txBody>
          <a:bodyPr lIns="121918" tIns="121918" rIns="121918" bIns="121918"/>
          <a:lstStyle/>
          <a:p>
            <a:pPr>
              <a:lnSpc>
                <a:spcPct val="100000"/>
              </a:lnSpc>
              <a:spcBef>
                <a:spcPts val="0"/>
              </a:spcBef>
              <a:defRPr b="0" sz="3400">
                <a:latin typeface="Verdana"/>
                <a:ea typeface="Verdana"/>
                <a:cs typeface="Verdana"/>
                <a:sym typeface="Verdana"/>
              </a:defRPr>
            </a:pPr>
          </a:p>
        </p:txBody>
      </p:sp>
      <p:sp>
        <p:nvSpPr>
          <p:cNvPr id="2940" name="Shape 1653"/>
          <p:cNvSpPr txBox="1"/>
          <p:nvPr>
            <p:ph type="title"/>
          </p:nvPr>
        </p:nvSpPr>
        <p:spPr>
          <a:xfrm>
            <a:off x="1565395" y="875900"/>
            <a:ext cx="21746798" cy="1405846"/>
          </a:xfrm>
          <a:prstGeom prst="rect">
            <a:avLst/>
          </a:prstGeom>
        </p:spPr>
        <p:txBody>
          <a:bodyPr/>
          <a:lstStyle>
            <a:lvl1pPr defTabSz="1316736">
              <a:spcBef>
                <a:spcPts val="1300"/>
              </a:spcBef>
              <a:defRPr spc="-200" sz="5300">
                <a:latin typeface="Verdana"/>
                <a:ea typeface="Verdana"/>
                <a:cs typeface="Verdana"/>
                <a:sym typeface="Verdana"/>
              </a:defRPr>
            </a:lvl1pPr>
          </a:lstStyle>
          <a:p>
            <a:pPr/>
            <a:r>
              <a:t>Enable Organization to have governance over infrastructure</a:t>
            </a:r>
          </a:p>
        </p:txBody>
      </p:sp>
      <p:grpSp>
        <p:nvGrpSpPr>
          <p:cNvPr id="2943" name="Shape 1654"/>
          <p:cNvGrpSpPr/>
          <p:nvPr/>
        </p:nvGrpSpPr>
        <p:grpSpPr>
          <a:xfrm>
            <a:off x="14211275" y="10118800"/>
            <a:ext cx="2557733" cy="1019647"/>
            <a:chOff x="0" y="0"/>
            <a:chExt cx="2557732" cy="1019645"/>
          </a:xfrm>
        </p:grpSpPr>
        <p:sp>
          <p:nvSpPr>
            <p:cNvPr id="2941" name="Rectangle"/>
            <p:cNvSpPr/>
            <p:nvPr/>
          </p:nvSpPr>
          <p:spPr>
            <a:xfrm>
              <a:off x="-1" y="0"/>
              <a:ext cx="2557734" cy="1019646"/>
            </a:xfrm>
            <a:prstGeom prst="rect">
              <a:avLst/>
            </a:prstGeom>
            <a:solidFill>
              <a:schemeClr val="accent4"/>
            </a:solidFill>
            <a:ln w="12700" cap="flat">
              <a:noFill/>
              <a:miter lim="400000"/>
            </a:ln>
            <a:effectLst>
              <a:outerShdw sx="100000" sy="100000" kx="0" ky="0" algn="b" rotWithShape="0" blurRad="38100" dist="25400" dir="5400000">
                <a:srgbClr val="000000">
                  <a:alpha val="50000"/>
                </a:srgbClr>
              </a:outerShdw>
            </a:effectLst>
          </p:spPr>
          <p:txBody>
            <a:bodyPr wrap="square" lIns="121918" tIns="121918" rIns="121918" bIns="121918" numCol="1" anchor="ctr">
              <a:noAutofit/>
            </a:bodyPr>
            <a:lstStyle/>
            <a:p>
              <a:pPr algn="ctr" defTabSz="825500">
                <a:lnSpc>
                  <a:spcPct val="100000"/>
                </a:lnSpc>
                <a:spcBef>
                  <a:spcPts val="0"/>
                </a:spcBef>
                <a:defRPr b="0" sz="3700">
                  <a:solidFill>
                    <a:srgbClr val="FFFFFF"/>
                  </a:solidFill>
                  <a:latin typeface="Klavika Basic"/>
                  <a:ea typeface="Klavika Basic"/>
                  <a:cs typeface="Klavika Basic"/>
                  <a:sym typeface="Klavika Basic"/>
                </a:defRPr>
              </a:pPr>
            </a:p>
          </p:txBody>
        </p:sp>
        <p:sp>
          <p:nvSpPr>
            <p:cNvPr id="2942" name="Provider"/>
            <p:cNvSpPr txBox="1"/>
            <p:nvPr/>
          </p:nvSpPr>
          <p:spPr>
            <a:xfrm>
              <a:off x="-1" y="179623"/>
              <a:ext cx="2557734" cy="6604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lgn="ctr" defTabSz="825500">
                <a:lnSpc>
                  <a:spcPct val="100000"/>
                </a:lnSpc>
                <a:spcBef>
                  <a:spcPts val="0"/>
                </a:spcBef>
                <a:defRPr b="0" sz="3700">
                  <a:solidFill>
                    <a:srgbClr val="FFFFFF"/>
                  </a:solidFill>
                  <a:latin typeface="Klavika Basic"/>
                  <a:ea typeface="Klavika Basic"/>
                  <a:cs typeface="Klavika Basic"/>
                  <a:sym typeface="Klavika Basic"/>
                </a:defRPr>
              </a:lvl1pPr>
            </a:lstStyle>
            <a:p>
              <a:pPr/>
              <a:r>
                <a:t>Provider</a:t>
              </a:r>
            </a:p>
          </p:txBody>
        </p:sp>
      </p:grpSp>
      <p:grpSp>
        <p:nvGrpSpPr>
          <p:cNvPr id="2946" name="Shape 1655"/>
          <p:cNvGrpSpPr/>
          <p:nvPr/>
        </p:nvGrpSpPr>
        <p:grpSpPr>
          <a:xfrm>
            <a:off x="8772953" y="10118800"/>
            <a:ext cx="2557733" cy="1019647"/>
            <a:chOff x="0" y="0"/>
            <a:chExt cx="2557732" cy="1019645"/>
          </a:xfrm>
        </p:grpSpPr>
        <p:sp>
          <p:nvSpPr>
            <p:cNvPr id="2944" name="Rectangle"/>
            <p:cNvSpPr/>
            <p:nvPr/>
          </p:nvSpPr>
          <p:spPr>
            <a:xfrm>
              <a:off x="-1" y="0"/>
              <a:ext cx="2557734" cy="1019646"/>
            </a:xfrm>
            <a:prstGeom prst="rect">
              <a:avLst/>
            </a:prstGeom>
            <a:solidFill>
              <a:schemeClr val="accent4"/>
            </a:solidFill>
            <a:ln w="12700" cap="flat">
              <a:noFill/>
              <a:miter lim="400000"/>
            </a:ln>
            <a:effectLst>
              <a:outerShdw sx="100000" sy="100000" kx="0" ky="0" algn="b" rotWithShape="0" blurRad="38100" dist="25400" dir="5400000">
                <a:srgbClr val="000000">
                  <a:alpha val="50000"/>
                </a:srgbClr>
              </a:outerShdw>
            </a:effectLst>
          </p:spPr>
          <p:txBody>
            <a:bodyPr wrap="square" lIns="121918" tIns="121918" rIns="121918" bIns="121918" numCol="1" anchor="ctr">
              <a:noAutofit/>
            </a:bodyPr>
            <a:lstStyle/>
            <a:p>
              <a:pPr algn="ctr" defTabSz="825500">
                <a:lnSpc>
                  <a:spcPct val="100000"/>
                </a:lnSpc>
                <a:spcBef>
                  <a:spcPts val="0"/>
                </a:spcBef>
                <a:defRPr b="0" sz="3700">
                  <a:solidFill>
                    <a:srgbClr val="FFFFFF"/>
                  </a:solidFill>
                  <a:latin typeface="Klavika Basic"/>
                  <a:ea typeface="Klavika Basic"/>
                  <a:cs typeface="Klavika Basic"/>
                  <a:sym typeface="Klavika Basic"/>
                </a:defRPr>
              </a:pPr>
            </a:p>
          </p:txBody>
        </p:sp>
        <p:sp>
          <p:nvSpPr>
            <p:cNvPr id="2945" name="Core"/>
            <p:cNvSpPr txBox="1"/>
            <p:nvPr/>
          </p:nvSpPr>
          <p:spPr>
            <a:xfrm>
              <a:off x="-1" y="179623"/>
              <a:ext cx="2557734" cy="6604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lgn="ctr" defTabSz="825500">
                <a:lnSpc>
                  <a:spcPct val="100000"/>
                </a:lnSpc>
                <a:spcBef>
                  <a:spcPts val="0"/>
                </a:spcBef>
                <a:defRPr b="0" sz="3700">
                  <a:solidFill>
                    <a:srgbClr val="FFFFFF"/>
                  </a:solidFill>
                  <a:latin typeface="Klavika Basic"/>
                  <a:ea typeface="Klavika Basic"/>
                  <a:cs typeface="Klavika Basic"/>
                  <a:sym typeface="Klavika Basic"/>
                </a:defRPr>
              </a:lvl1pPr>
            </a:lstStyle>
            <a:p>
              <a:pPr/>
              <a:r>
                <a:t>Core</a:t>
              </a:r>
            </a:p>
          </p:txBody>
        </p:sp>
      </p:grpSp>
      <p:sp>
        <p:nvSpPr>
          <p:cNvPr id="2947" name="Shape 1656"/>
          <p:cNvSpPr txBox="1"/>
          <p:nvPr/>
        </p:nvSpPr>
        <p:spPr>
          <a:xfrm>
            <a:off x="1574799" y="2095499"/>
            <a:ext cx="22605612" cy="840739"/>
          </a:xfrm>
          <a:prstGeom prst="rect">
            <a:avLst/>
          </a:prstGeom>
          <a:ln w="12700">
            <a:miter lim="400000"/>
          </a:ln>
          <a:extLst>
            <a:ext uri="{C572A759-6A51-4108-AA02-DFA0A04FC94B}">
              <ma14:wrappingTextBoxFlag xmlns:ma14="http://schemas.microsoft.com/office/mac/drawingml/2011/main" val="1"/>
            </a:ext>
          </a:extLst>
        </p:spPr>
        <p:txBody>
          <a:bodyPr lIns="121918" tIns="121918" rIns="121918" bIns="121918" anchor="b">
            <a:spAutoFit/>
          </a:bodyPr>
          <a:lstStyle>
            <a:lvl1pPr marL="88900" indent="-88900">
              <a:lnSpc>
                <a:spcPct val="90000"/>
              </a:lnSpc>
              <a:spcBef>
                <a:spcPts val="0"/>
              </a:spcBef>
              <a:defRPr i="1" sz="3900">
                <a:solidFill>
                  <a:schemeClr val="accent1"/>
                </a:solidFill>
                <a:latin typeface="Verdana"/>
                <a:ea typeface="Verdana"/>
                <a:cs typeface="Verdana"/>
                <a:sym typeface="Verdana"/>
              </a:defRPr>
            </a:lvl1pPr>
          </a:lstStyle>
          <a:p>
            <a:pPr/>
            <a:r>
              <a:t>Ensure provisioning policy is being maintained to minimize risk to the business</a:t>
            </a:r>
          </a:p>
        </p:txBody>
      </p:sp>
      <p:sp>
        <p:nvSpPr>
          <p:cNvPr id="2948" name="Shape 1657"/>
          <p:cNvSpPr/>
          <p:nvPr/>
        </p:nvSpPr>
        <p:spPr>
          <a:xfrm>
            <a:off x="4954754" y="7795046"/>
            <a:ext cx="5524058" cy="2"/>
          </a:xfrm>
          <a:prstGeom prst="line">
            <a:avLst/>
          </a:prstGeom>
          <a:ln w="63500">
            <a:solidFill>
              <a:srgbClr val="000000"/>
            </a:solidFill>
            <a:miter/>
          </a:ln>
        </p:spPr>
        <p:txBody>
          <a:bodyPr lIns="45718" tIns="45718" rIns="45718" bIns="45718"/>
          <a:lstStyle/>
          <a:p>
            <a:pPr>
              <a:defRPr>
                <a:solidFill>
                  <a:srgbClr val="FFFFFF"/>
                </a:solidFill>
              </a:defRPr>
            </a:pPr>
          </a:p>
        </p:txBody>
      </p:sp>
      <p:sp>
        <p:nvSpPr>
          <p:cNvPr id="2949" name="Shape 1658"/>
          <p:cNvSpPr/>
          <p:nvPr/>
        </p:nvSpPr>
        <p:spPr>
          <a:xfrm flipV="1">
            <a:off x="5816865" y="5986007"/>
            <a:ext cx="2" cy="1784530"/>
          </a:xfrm>
          <a:prstGeom prst="line">
            <a:avLst/>
          </a:prstGeom>
          <a:ln w="63500">
            <a:solidFill>
              <a:srgbClr val="000000"/>
            </a:solidFill>
            <a:miter/>
          </a:ln>
        </p:spPr>
        <p:txBody>
          <a:bodyPr lIns="45718" tIns="45718" rIns="45718" bIns="45718"/>
          <a:lstStyle/>
          <a:p>
            <a:pPr>
              <a:defRPr>
                <a:solidFill>
                  <a:srgbClr val="FFFFFF"/>
                </a:solidFill>
              </a:defRPr>
            </a:pPr>
          </a:p>
        </p:txBody>
      </p:sp>
      <p:sp>
        <p:nvSpPr>
          <p:cNvPr id="2950" name="Shape 1659"/>
          <p:cNvSpPr/>
          <p:nvPr/>
        </p:nvSpPr>
        <p:spPr>
          <a:xfrm>
            <a:off x="3178958" y="4271235"/>
            <a:ext cx="9075650" cy="2"/>
          </a:xfrm>
          <a:prstGeom prst="line">
            <a:avLst/>
          </a:prstGeom>
          <a:ln w="63500">
            <a:solidFill>
              <a:srgbClr val="FFFFFF"/>
            </a:solidFill>
            <a:miter/>
          </a:ln>
        </p:spPr>
        <p:txBody>
          <a:bodyPr lIns="45718" tIns="45718" rIns="45718" bIns="45718"/>
          <a:lstStyle/>
          <a:p>
            <a:pPr>
              <a:defRPr>
                <a:solidFill>
                  <a:srgbClr val="FFFFFF"/>
                </a:solidFill>
              </a:defRPr>
            </a:pPr>
          </a:p>
        </p:txBody>
      </p:sp>
      <p:grpSp>
        <p:nvGrpSpPr>
          <p:cNvPr id="2957" name="Group 1666"/>
          <p:cNvGrpSpPr/>
          <p:nvPr/>
        </p:nvGrpSpPr>
        <p:grpSpPr>
          <a:xfrm>
            <a:off x="1823967" y="6618227"/>
            <a:ext cx="681100" cy="2866538"/>
            <a:chOff x="0" y="0"/>
            <a:chExt cx="681099" cy="2866537"/>
          </a:xfrm>
        </p:grpSpPr>
        <p:sp>
          <p:nvSpPr>
            <p:cNvPr id="2951" name="Shape 1660"/>
            <p:cNvSpPr/>
            <p:nvPr/>
          </p:nvSpPr>
          <p:spPr>
            <a:xfrm>
              <a:off x="149253" y="1040372"/>
              <a:ext cx="387919" cy="38741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8" tIns="121918" rIns="121918" bIns="121918" numCol="1" anchor="ctr">
              <a:noAutofit/>
            </a:bodyPr>
            <a:lstStyle/>
            <a:p>
              <a:pPr defTabSz="1219200">
                <a:lnSpc>
                  <a:spcPct val="100000"/>
                </a:lnSpc>
                <a:spcBef>
                  <a:spcPts val="0"/>
                </a:spcBef>
                <a:defRPr b="0">
                  <a:solidFill>
                    <a:srgbClr val="FFFFFF"/>
                  </a:solidFill>
                  <a:latin typeface="Arial"/>
                  <a:ea typeface="Arial"/>
                  <a:cs typeface="Arial"/>
                  <a:sym typeface="Arial"/>
                </a:defRPr>
              </a:pPr>
            </a:p>
          </p:txBody>
        </p:sp>
        <p:sp>
          <p:nvSpPr>
            <p:cNvPr id="2952" name="Shape 1661"/>
            <p:cNvSpPr/>
            <p:nvPr/>
          </p:nvSpPr>
          <p:spPr>
            <a:xfrm>
              <a:off x="-1" y="1439642"/>
              <a:ext cx="681101" cy="38741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8" tIns="121918" rIns="121918" bIns="121918" numCol="1" anchor="t">
              <a:noAutofit/>
            </a:bodyPr>
            <a:lstStyle/>
            <a:p>
              <a:pPr defTabSz="1219200">
                <a:lnSpc>
                  <a:spcPct val="100000"/>
                </a:lnSpc>
                <a:spcBef>
                  <a:spcPts val="0"/>
                </a:spcBef>
                <a:defRPr b="0">
                  <a:solidFill>
                    <a:srgbClr val="FFFFFF"/>
                  </a:solidFill>
                  <a:latin typeface="Arial"/>
                  <a:ea typeface="Arial"/>
                  <a:cs typeface="Arial"/>
                  <a:sym typeface="Arial"/>
                </a:defRPr>
              </a:pPr>
            </a:p>
          </p:txBody>
        </p:sp>
        <p:sp>
          <p:nvSpPr>
            <p:cNvPr id="2953" name="Shape 1662"/>
            <p:cNvSpPr/>
            <p:nvPr/>
          </p:nvSpPr>
          <p:spPr>
            <a:xfrm>
              <a:off x="149253" y="2079852"/>
              <a:ext cx="387919" cy="38741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8" tIns="121918" rIns="121918" bIns="121918" numCol="1" anchor="ctr">
              <a:noAutofit/>
            </a:bodyPr>
            <a:lstStyle/>
            <a:p>
              <a:pPr defTabSz="1219200">
                <a:lnSpc>
                  <a:spcPct val="100000"/>
                </a:lnSpc>
                <a:spcBef>
                  <a:spcPts val="0"/>
                </a:spcBef>
                <a:defRPr b="0">
                  <a:solidFill>
                    <a:srgbClr val="FFFFFF"/>
                  </a:solidFill>
                  <a:latin typeface="Arial"/>
                  <a:ea typeface="Arial"/>
                  <a:cs typeface="Arial"/>
                  <a:sym typeface="Arial"/>
                </a:defRPr>
              </a:pPr>
            </a:p>
          </p:txBody>
        </p:sp>
        <p:sp>
          <p:nvSpPr>
            <p:cNvPr id="2954" name="Shape 1663"/>
            <p:cNvSpPr/>
            <p:nvPr/>
          </p:nvSpPr>
          <p:spPr>
            <a:xfrm>
              <a:off x="-1" y="2479123"/>
              <a:ext cx="681101" cy="38741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8" tIns="121918" rIns="121918" bIns="121918" numCol="1" anchor="t">
              <a:noAutofit/>
            </a:bodyPr>
            <a:lstStyle/>
            <a:p>
              <a:pPr defTabSz="1219200">
                <a:lnSpc>
                  <a:spcPct val="100000"/>
                </a:lnSpc>
                <a:spcBef>
                  <a:spcPts val="0"/>
                </a:spcBef>
                <a:defRPr b="0">
                  <a:solidFill>
                    <a:srgbClr val="FFFFFF"/>
                  </a:solidFill>
                  <a:latin typeface="Arial"/>
                  <a:ea typeface="Arial"/>
                  <a:cs typeface="Arial"/>
                  <a:sym typeface="Arial"/>
                </a:defRPr>
              </a:pPr>
            </a:p>
          </p:txBody>
        </p:sp>
        <p:sp>
          <p:nvSpPr>
            <p:cNvPr id="2955" name="Shape 1664"/>
            <p:cNvSpPr/>
            <p:nvPr/>
          </p:nvSpPr>
          <p:spPr>
            <a:xfrm>
              <a:off x="149253" y="-1"/>
              <a:ext cx="387919" cy="38741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8" tIns="121918" rIns="121918" bIns="121918" numCol="1" anchor="ctr">
              <a:noAutofit/>
            </a:bodyPr>
            <a:lstStyle/>
            <a:p>
              <a:pPr defTabSz="1219200">
                <a:lnSpc>
                  <a:spcPct val="100000"/>
                </a:lnSpc>
                <a:spcBef>
                  <a:spcPts val="0"/>
                </a:spcBef>
                <a:defRPr b="0">
                  <a:solidFill>
                    <a:srgbClr val="FFFFFF"/>
                  </a:solidFill>
                  <a:latin typeface="Arial"/>
                  <a:ea typeface="Arial"/>
                  <a:cs typeface="Arial"/>
                  <a:sym typeface="Arial"/>
                </a:defRPr>
              </a:pPr>
            </a:p>
          </p:txBody>
        </p:sp>
        <p:sp>
          <p:nvSpPr>
            <p:cNvPr id="2956" name="Shape 1665"/>
            <p:cNvSpPr/>
            <p:nvPr/>
          </p:nvSpPr>
          <p:spPr>
            <a:xfrm>
              <a:off x="-1" y="399270"/>
              <a:ext cx="681101" cy="38741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8" tIns="121918" rIns="121918" bIns="121918" numCol="1" anchor="t">
              <a:noAutofit/>
            </a:bodyPr>
            <a:lstStyle/>
            <a:p>
              <a:pPr defTabSz="1219200">
                <a:lnSpc>
                  <a:spcPct val="100000"/>
                </a:lnSpc>
                <a:spcBef>
                  <a:spcPts val="0"/>
                </a:spcBef>
                <a:defRPr b="0">
                  <a:solidFill>
                    <a:srgbClr val="FFFFFF"/>
                  </a:solidFill>
                  <a:latin typeface="Arial"/>
                  <a:ea typeface="Arial"/>
                  <a:cs typeface="Arial"/>
                  <a:sym typeface="Arial"/>
                </a:defRPr>
              </a:pPr>
            </a:p>
          </p:txBody>
        </p:sp>
      </p:grpSp>
      <p:sp>
        <p:nvSpPr>
          <p:cNvPr id="2958" name="Shape 1667"/>
          <p:cNvSpPr/>
          <p:nvPr/>
        </p:nvSpPr>
        <p:spPr>
          <a:xfrm flipV="1">
            <a:off x="2725418" y="6594967"/>
            <a:ext cx="2" cy="3108387"/>
          </a:xfrm>
          <a:prstGeom prst="line">
            <a:avLst/>
          </a:prstGeom>
          <a:ln w="63500">
            <a:solidFill>
              <a:schemeClr val="accent3"/>
            </a:solidFill>
            <a:miter/>
            <a:headEnd type="oval"/>
            <a:tailEnd type="oval"/>
          </a:ln>
        </p:spPr>
        <p:txBody>
          <a:bodyPr lIns="45718" tIns="45718" rIns="45718" bIns="45718"/>
          <a:lstStyle/>
          <a:p>
            <a:pPr>
              <a:defRPr>
                <a:solidFill>
                  <a:srgbClr val="FFFFFF"/>
                </a:solidFill>
              </a:defRPr>
            </a:pPr>
          </a:p>
        </p:txBody>
      </p:sp>
      <p:sp>
        <p:nvSpPr>
          <p:cNvPr id="2959" name="Shape 1668"/>
          <p:cNvSpPr/>
          <p:nvPr/>
        </p:nvSpPr>
        <p:spPr>
          <a:xfrm>
            <a:off x="2754126" y="8504236"/>
            <a:ext cx="7356297" cy="2"/>
          </a:xfrm>
          <a:prstGeom prst="line">
            <a:avLst/>
          </a:prstGeom>
          <a:ln w="63500">
            <a:solidFill>
              <a:schemeClr val="accent3"/>
            </a:solidFill>
            <a:miter/>
          </a:ln>
        </p:spPr>
        <p:txBody>
          <a:bodyPr lIns="45718" tIns="45718" rIns="45718" bIns="45718"/>
          <a:lstStyle/>
          <a:p>
            <a:pPr>
              <a:defRPr>
                <a:solidFill>
                  <a:srgbClr val="FFFFFF"/>
                </a:solidFill>
              </a:defRPr>
            </a:pPr>
          </a:p>
        </p:txBody>
      </p:sp>
      <p:sp>
        <p:nvSpPr>
          <p:cNvPr id="2960" name="Shape 1669"/>
          <p:cNvSpPr txBox="1"/>
          <p:nvPr/>
        </p:nvSpPr>
        <p:spPr>
          <a:xfrm>
            <a:off x="1216421" y="9848036"/>
            <a:ext cx="2210635" cy="639233"/>
          </a:xfrm>
          <a:prstGeom prst="rect">
            <a:avLst/>
          </a:prstGeom>
          <a:ln w="12700">
            <a:miter lim="400000"/>
          </a:ln>
          <a:extLst>
            <a:ext uri="{C572A759-6A51-4108-AA02-DFA0A04FC94B}">
              <ma14:wrappingTextBoxFlag xmlns:ma14="http://schemas.microsoft.com/office/mac/drawingml/2011/main" val="1"/>
            </a:ext>
          </a:extLst>
        </p:spPr>
        <p:txBody>
          <a:bodyPr lIns="135466" tIns="135466" rIns="135466" bIns="135466" anchor="ctr">
            <a:spAutoFit/>
          </a:bodyPr>
          <a:lstStyle>
            <a:lvl1pPr>
              <a:lnSpc>
                <a:spcPct val="100000"/>
              </a:lnSpc>
              <a:spcBef>
                <a:spcPts val="0"/>
              </a:spcBef>
              <a:defRPr sz="2400">
                <a:solidFill>
                  <a:schemeClr val="accent3"/>
                </a:solidFill>
                <a:latin typeface="Tahoma"/>
                <a:ea typeface="Tahoma"/>
                <a:cs typeface="Tahoma"/>
                <a:sym typeface="Tahoma"/>
              </a:defRPr>
            </a:lvl1pPr>
          </a:lstStyle>
          <a:p>
            <a:pPr/>
            <a:r>
              <a:t>OPERATORS</a:t>
            </a:r>
          </a:p>
        </p:txBody>
      </p:sp>
      <p:grpSp>
        <p:nvGrpSpPr>
          <p:cNvPr id="2971" name="Group 1680"/>
          <p:cNvGrpSpPr/>
          <p:nvPr/>
        </p:nvGrpSpPr>
        <p:grpSpPr>
          <a:xfrm>
            <a:off x="3602711" y="5148059"/>
            <a:ext cx="4428310" cy="786684"/>
            <a:chOff x="0" y="0"/>
            <a:chExt cx="4428308" cy="786683"/>
          </a:xfrm>
        </p:grpSpPr>
        <p:sp>
          <p:nvSpPr>
            <p:cNvPr id="2961" name="Shape 1670"/>
            <p:cNvSpPr/>
            <p:nvPr/>
          </p:nvSpPr>
          <p:spPr>
            <a:xfrm>
              <a:off x="1117806" y="0"/>
              <a:ext cx="387917" cy="38741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8" tIns="121918" rIns="121918" bIns="121918" numCol="1" anchor="ctr">
              <a:noAutofit/>
            </a:bodyPr>
            <a:lstStyle/>
            <a:p>
              <a:pPr defTabSz="1219200">
                <a:lnSpc>
                  <a:spcPct val="100000"/>
                </a:lnSpc>
                <a:spcBef>
                  <a:spcPts val="0"/>
                </a:spcBef>
                <a:defRPr b="0">
                  <a:solidFill>
                    <a:srgbClr val="FFFFFF"/>
                  </a:solidFill>
                  <a:latin typeface="Arial"/>
                  <a:ea typeface="Arial"/>
                  <a:cs typeface="Arial"/>
                  <a:sym typeface="Arial"/>
                </a:defRPr>
              </a:pPr>
            </a:p>
          </p:txBody>
        </p:sp>
        <p:sp>
          <p:nvSpPr>
            <p:cNvPr id="2962" name="Shape 1671"/>
            <p:cNvSpPr/>
            <p:nvPr/>
          </p:nvSpPr>
          <p:spPr>
            <a:xfrm>
              <a:off x="968552" y="399270"/>
              <a:ext cx="681099" cy="38741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8" tIns="121918" rIns="121918" bIns="121918" numCol="1" anchor="t">
              <a:noAutofit/>
            </a:bodyPr>
            <a:lstStyle/>
            <a:p>
              <a:pPr defTabSz="1219200">
                <a:lnSpc>
                  <a:spcPct val="100000"/>
                </a:lnSpc>
                <a:spcBef>
                  <a:spcPts val="0"/>
                </a:spcBef>
                <a:defRPr b="0">
                  <a:solidFill>
                    <a:srgbClr val="FFFFFF"/>
                  </a:solidFill>
                  <a:latin typeface="Arial"/>
                  <a:ea typeface="Arial"/>
                  <a:cs typeface="Arial"/>
                  <a:sym typeface="Arial"/>
                </a:defRPr>
              </a:pPr>
            </a:p>
          </p:txBody>
        </p:sp>
        <p:sp>
          <p:nvSpPr>
            <p:cNvPr id="2963" name="Shape 1672"/>
            <p:cNvSpPr/>
            <p:nvPr/>
          </p:nvSpPr>
          <p:spPr>
            <a:xfrm>
              <a:off x="3896464" y="0"/>
              <a:ext cx="387917" cy="38741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8" tIns="121918" rIns="121918" bIns="121918" numCol="1" anchor="ctr">
              <a:noAutofit/>
            </a:bodyPr>
            <a:lstStyle/>
            <a:p>
              <a:pPr defTabSz="1219200">
                <a:lnSpc>
                  <a:spcPct val="100000"/>
                </a:lnSpc>
                <a:spcBef>
                  <a:spcPts val="0"/>
                </a:spcBef>
                <a:defRPr b="0">
                  <a:solidFill>
                    <a:srgbClr val="FFFFFF"/>
                  </a:solidFill>
                  <a:latin typeface="Arial"/>
                  <a:ea typeface="Arial"/>
                  <a:cs typeface="Arial"/>
                  <a:sym typeface="Arial"/>
                </a:defRPr>
              </a:pPr>
            </a:p>
          </p:txBody>
        </p:sp>
        <p:sp>
          <p:nvSpPr>
            <p:cNvPr id="2964" name="Shape 1673"/>
            <p:cNvSpPr/>
            <p:nvPr/>
          </p:nvSpPr>
          <p:spPr>
            <a:xfrm>
              <a:off x="3747210" y="399269"/>
              <a:ext cx="681099" cy="38741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8" tIns="121918" rIns="121918" bIns="121918" numCol="1" anchor="t">
              <a:noAutofit/>
            </a:bodyPr>
            <a:lstStyle/>
            <a:p>
              <a:pPr defTabSz="1219200">
                <a:lnSpc>
                  <a:spcPct val="100000"/>
                </a:lnSpc>
                <a:spcBef>
                  <a:spcPts val="0"/>
                </a:spcBef>
                <a:defRPr b="0">
                  <a:solidFill>
                    <a:srgbClr val="FFFFFF"/>
                  </a:solidFill>
                  <a:latin typeface="Arial"/>
                  <a:ea typeface="Arial"/>
                  <a:cs typeface="Arial"/>
                  <a:sym typeface="Arial"/>
                </a:defRPr>
              </a:pPr>
            </a:p>
          </p:txBody>
        </p:sp>
        <p:sp>
          <p:nvSpPr>
            <p:cNvPr id="2965" name="Shape 1674"/>
            <p:cNvSpPr/>
            <p:nvPr/>
          </p:nvSpPr>
          <p:spPr>
            <a:xfrm>
              <a:off x="149253" y="0"/>
              <a:ext cx="387918" cy="38741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8" tIns="121918" rIns="121918" bIns="121918" numCol="1" anchor="ctr">
              <a:noAutofit/>
            </a:bodyPr>
            <a:lstStyle/>
            <a:p>
              <a:pPr defTabSz="1219200">
                <a:lnSpc>
                  <a:spcPct val="100000"/>
                </a:lnSpc>
                <a:spcBef>
                  <a:spcPts val="0"/>
                </a:spcBef>
                <a:defRPr b="0">
                  <a:solidFill>
                    <a:srgbClr val="FFFFFF"/>
                  </a:solidFill>
                  <a:latin typeface="Arial"/>
                  <a:ea typeface="Arial"/>
                  <a:cs typeface="Arial"/>
                  <a:sym typeface="Arial"/>
                </a:defRPr>
              </a:pPr>
            </a:p>
          </p:txBody>
        </p:sp>
        <p:sp>
          <p:nvSpPr>
            <p:cNvPr id="2966" name="Shape 1675"/>
            <p:cNvSpPr/>
            <p:nvPr/>
          </p:nvSpPr>
          <p:spPr>
            <a:xfrm>
              <a:off x="0" y="399270"/>
              <a:ext cx="681098" cy="38741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8" tIns="121918" rIns="121918" bIns="121918" numCol="1" anchor="t">
              <a:noAutofit/>
            </a:bodyPr>
            <a:lstStyle/>
            <a:p>
              <a:pPr defTabSz="1219200">
                <a:lnSpc>
                  <a:spcPct val="100000"/>
                </a:lnSpc>
                <a:spcBef>
                  <a:spcPts val="0"/>
                </a:spcBef>
                <a:defRPr b="0">
                  <a:solidFill>
                    <a:srgbClr val="FFFFFF"/>
                  </a:solidFill>
                  <a:latin typeface="Arial"/>
                  <a:ea typeface="Arial"/>
                  <a:cs typeface="Arial"/>
                  <a:sym typeface="Arial"/>
                </a:defRPr>
              </a:pPr>
            </a:p>
          </p:txBody>
        </p:sp>
        <p:sp>
          <p:nvSpPr>
            <p:cNvPr id="2967" name="Shape 1676"/>
            <p:cNvSpPr/>
            <p:nvPr/>
          </p:nvSpPr>
          <p:spPr>
            <a:xfrm>
              <a:off x="3054911" y="0"/>
              <a:ext cx="387917" cy="38741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8" tIns="121918" rIns="121918" bIns="121918" numCol="1" anchor="ctr">
              <a:noAutofit/>
            </a:bodyPr>
            <a:lstStyle/>
            <a:p>
              <a:pPr defTabSz="1219200">
                <a:lnSpc>
                  <a:spcPct val="100000"/>
                </a:lnSpc>
                <a:spcBef>
                  <a:spcPts val="0"/>
                </a:spcBef>
                <a:defRPr b="0">
                  <a:solidFill>
                    <a:srgbClr val="FFFFFF"/>
                  </a:solidFill>
                  <a:latin typeface="Arial"/>
                  <a:ea typeface="Arial"/>
                  <a:cs typeface="Arial"/>
                  <a:sym typeface="Arial"/>
                </a:defRPr>
              </a:pPr>
            </a:p>
          </p:txBody>
        </p:sp>
        <p:sp>
          <p:nvSpPr>
            <p:cNvPr id="2968" name="Shape 1677"/>
            <p:cNvSpPr/>
            <p:nvPr/>
          </p:nvSpPr>
          <p:spPr>
            <a:xfrm>
              <a:off x="2905657" y="399269"/>
              <a:ext cx="681099" cy="38741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8" tIns="121918" rIns="121918" bIns="121918" numCol="1" anchor="t">
              <a:noAutofit/>
            </a:bodyPr>
            <a:lstStyle/>
            <a:p>
              <a:pPr defTabSz="1219200">
                <a:lnSpc>
                  <a:spcPct val="100000"/>
                </a:lnSpc>
                <a:spcBef>
                  <a:spcPts val="0"/>
                </a:spcBef>
                <a:defRPr b="0">
                  <a:solidFill>
                    <a:srgbClr val="FFFFFF"/>
                  </a:solidFill>
                  <a:latin typeface="Arial"/>
                  <a:ea typeface="Arial"/>
                  <a:cs typeface="Arial"/>
                  <a:sym typeface="Arial"/>
                </a:defRPr>
              </a:pPr>
            </a:p>
          </p:txBody>
        </p:sp>
        <p:sp>
          <p:nvSpPr>
            <p:cNvPr id="2969" name="Shape 1678"/>
            <p:cNvSpPr/>
            <p:nvPr/>
          </p:nvSpPr>
          <p:spPr>
            <a:xfrm>
              <a:off x="2086359" y="0"/>
              <a:ext cx="387917" cy="38741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8" tIns="121918" rIns="121918" bIns="121918" numCol="1" anchor="ctr">
              <a:noAutofit/>
            </a:bodyPr>
            <a:lstStyle/>
            <a:p>
              <a:pPr defTabSz="1219200">
                <a:lnSpc>
                  <a:spcPct val="100000"/>
                </a:lnSpc>
                <a:spcBef>
                  <a:spcPts val="0"/>
                </a:spcBef>
                <a:defRPr b="0">
                  <a:solidFill>
                    <a:srgbClr val="FFFFFF"/>
                  </a:solidFill>
                  <a:latin typeface="Arial"/>
                  <a:ea typeface="Arial"/>
                  <a:cs typeface="Arial"/>
                  <a:sym typeface="Arial"/>
                </a:defRPr>
              </a:pPr>
            </a:p>
          </p:txBody>
        </p:sp>
        <p:sp>
          <p:nvSpPr>
            <p:cNvPr id="2970" name="Shape 1679"/>
            <p:cNvSpPr/>
            <p:nvPr/>
          </p:nvSpPr>
          <p:spPr>
            <a:xfrm>
              <a:off x="1937105" y="399269"/>
              <a:ext cx="681099" cy="38741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8" tIns="121918" rIns="121918" bIns="121918" numCol="1" anchor="t">
              <a:noAutofit/>
            </a:bodyPr>
            <a:lstStyle/>
            <a:p>
              <a:pPr defTabSz="1219200">
                <a:lnSpc>
                  <a:spcPct val="100000"/>
                </a:lnSpc>
                <a:spcBef>
                  <a:spcPts val="0"/>
                </a:spcBef>
                <a:defRPr b="0">
                  <a:solidFill>
                    <a:srgbClr val="FFFFFF"/>
                  </a:solidFill>
                  <a:latin typeface="Arial"/>
                  <a:ea typeface="Arial"/>
                  <a:cs typeface="Arial"/>
                  <a:sym typeface="Arial"/>
                </a:defRPr>
              </a:pPr>
            </a:p>
          </p:txBody>
        </p:sp>
      </p:grpSp>
      <p:sp>
        <p:nvSpPr>
          <p:cNvPr id="2972" name="Shape 1681"/>
          <p:cNvSpPr txBox="1"/>
          <p:nvPr/>
        </p:nvSpPr>
        <p:spPr>
          <a:xfrm>
            <a:off x="4537998" y="4366290"/>
            <a:ext cx="2557734" cy="639233"/>
          </a:xfrm>
          <a:prstGeom prst="rect">
            <a:avLst/>
          </a:prstGeom>
          <a:ln w="12700">
            <a:miter lim="400000"/>
          </a:ln>
          <a:extLst>
            <a:ext uri="{C572A759-6A51-4108-AA02-DFA0A04FC94B}">
              <ma14:wrappingTextBoxFlag xmlns:ma14="http://schemas.microsoft.com/office/mac/drawingml/2011/main" val="1"/>
            </a:ext>
          </a:extLst>
        </p:spPr>
        <p:txBody>
          <a:bodyPr lIns="135466" tIns="135466" rIns="135466" bIns="135466" anchor="ctr">
            <a:spAutoFit/>
          </a:bodyPr>
          <a:lstStyle>
            <a:lvl1pPr algn="ctr">
              <a:lnSpc>
                <a:spcPct val="100000"/>
              </a:lnSpc>
              <a:spcBef>
                <a:spcPts val="0"/>
              </a:spcBef>
              <a:defRPr sz="2400">
                <a:latin typeface="Tahoma"/>
                <a:ea typeface="Tahoma"/>
                <a:cs typeface="Tahoma"/>
                <a:sym typeface="Tahoma"/>
              </a:defRPr>
            </a:lvl1pPr>
          </a:lstStyle>
          <a:p>
            <a:pPr/>
            <a:r>
              <a:t>DEVELOPERS</a:t>
            </a:r>
          </a:p>
        </p:txBody>
      </p:sp>
      <p:sp>
        <p:nvSpPr>
          <p:cNvPr id="2973" name="Shape 1682"/>
          <p:cNvSpPr/>
          <p:nvPr/>
        </p:nvSpPr>
        <p:spPr>
          <a:xfrm>
            <a:off x="3734187" y="6053413"/>
            <a:ext cx="4165358" cy="2"/>
          </a:xfrm>
          <a:prstGeom prst="line">
            <a:avLst/>
          </a:prstGeom>
          <a:ln w="63500">
            <a:solidFill>
              <a:srgbClr val="000000"/>
            </a:solidFill>
            <a:miter/>
            <a:headEnd type="oval"/>
            <a:tailEnd type="oval"/>
          </a:ln>
        </p:spPr>
        <p:txBody>
          <a:bodyPr lIns="45718" tIns="45718" rIns="45718" bIns="45718"/>
          <a:lstStyle/>
          <a:p>
            <a:pPr>
              <a:defRPr>
                <a:solidFill>
                  <a:srgbClr val="FFFFFF"/>
                </a:solidFill>
              </a:defRPr>
            </a:pPr>
          </a:p>
        </p:txBody>
      </p:sp>
      <p:grpSp>
        <p:nvGrpSpPr>
          <p:cNvPr id="2976" name="Shape 1683"/>
          <p:cNvGrpSpPr/>
          <p:nvPr/>
        </p:nvGrpSpPr>
        <p:grpSpPr>
          <a:xfrm>
            <a:off x="11668832" y="11424608"/>
            <a:ext cx="2204298" cy="892647"/>
            <a:chOff x="0" y="0"/>
            <a:chExt cx="2204297" cy="892645"/>
          </a:xfrm>
        </p:grpSpPr>
        <p:sp>
          <p:nvSpPr>
            <p:cNvPr id="2974" name="Rectangle"/>
            <p:cNvSpPr/>
            <p:nvPr/>
          </p:nvSpPr>
          <p:spPr>
            <a:xfrm>
              <a:off x="-1" y="0"/>
              <a:ext cx="2204299" cy="892646"/>
            </a:xfrm>
            <a:prstGeom prst="rect">
              <a:avLst/>
            </a:prstGeom>
            <a:solidFill>
              <a:srgbClr val="FFFFFF"/>
            </a:solidFill>
            <a:ln w="63500" cap="flat">
              <a:solidFill>
                <a:srgbClr val="857AEB"/>
              </a:solidFill>
              <a:prstDash val="solid"/>
              <a:miter lim="800000"/>
            </a:ln>
            <a:effectLst/>
          </p:spPr>
          <p:txBody>
            <a:bodyPr wrap="square" lIns="121918" tIns="121918" rIns="121918" bIns="121918" numCol="1" anchor="ctr">
              <a:noAutofit/>
            </a:bodyPr>
            <a:lstStyle/>
            <a:p>
              <a:pPr algn="ctr">
                <a:lnSpc>
                  <a:spcPct val="100000"/>
                </a:lnSpc>
                <a:spcBef>
                  <a:spcPts val="0"/>
                </a:spcBef>
                <a:defRPr b="0" sz="2800">
                  <a:solidFill>
                    <a:srgbClr val="535353"/>
                  </a:solidFill>
                  <a:latin typeface="Verdana"/>
                  <a:ea typeface="Verdana"/>
                  <a:cs typeface="Verdana"/>
                  <a:sym typeface="Verdana"/>
                </a:defRPr>
              </a:pPr>
            </a:p>
          </p:txBody>
        </p:sp>
        <p:sp>
          <p:nvSpPr>
            <p:cNvPr id="2975" name="Apply"/>
            <p:cNvSpPr txBox="1"/>
            <p:nvPr/>
          </p:nvSpPr>
          <p:spPr>
            <a:xfrm>
              <a:off x="-1" y="108503"/>
              <a:ext cx="2204299" cy="67563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8" tIns="121918" rIns="121918" bIns="121918" numCol="1" anchor="ctr">
              <a:spAutoFit/>
            </a:bodyPr>
            <a:lstStyle>
              <a:lvl1pPr algn="ctr">
                <a:lnSpc>
                  <a:spcPct val="100000"/>
                </a:lnSpc>
                <a:spcBef>
                  <a:spcPts val="0"/>
                </a:spcBef>
                <a:defRPr b="0" sz="2800">
                  <a:solidFill>
                    <a:srgbClr val="535353"/>
                  </a:solidFill>
                  <a:latin typeface="Verdana"/>
                  <a:ea typeface="Verdana"/>
                  <a:cs typeface="Verdana"/>
                  <a:sym typeface="Verdana"/>
                </a:defRPr>
              </a:lvl1pPr>
            </a:lstStyle>
            <a:p>
              <a:pPr/>
              <a:r>
                <a:t>Apply</a:t>
              </a:r>
            </a:p>
          </p:txBody>
        </p:sp>
      </p:grpSp>
      <p:grpSp>
        <p:nvGrpSpPr>
          <p:cNvPr id="2979" name="Shape 1684"/>
          <p:cNvGrpSpPr/>
          <p:nvPr/>
        </p:nvGrpSpPr>
        <p:grpSpPr>
          <a:xfrm>
            <a:off x="11668832" y="8911938"/>
            <a:ext cx="2204298" cy="892647"/>
            <a:chOff x="0" y="0"/>
            <a:chExt cx="2204297" cy="892645"/>
          </a:xfrm>
        </p:grpSpPr>
        <p:sp>
          <p:nvSpPr>
            <p:cNvPr id="2977" name="Rectangle"/>
            <p:cNvSpPr/>
            <p:nvPr/>
          </p:nvSpPr>
          <p:spPr>
            <a:xfrm>
              <a:off x="-1" y="0"/>
              <a:ext cx="2204299" cy="892646"/>
            </a:xfrm>
            <a:prstGeom prst="rect">
              <a:avLst/>
            </a:prstGeom>
            <a:solidFill>
              <a:srgbClr val="FFFFFF"/>
            </a:solidFill>
            <a:ln w="63500" cap="flat">
              <a:solidFill>
                <a:srgbClr val="857AEB"/>
              </a:solidFill>
              <a:prstDash val="solid"/>
              <a:miter lim="800000"/>
            </a:ln>
            <a:effectLst/>
          </p:spPr>
          <p:txBody>
            <a:bodyPr wrap="square" lIns="121918" tIns="121918" rIns="121918" bIns="121918" numCol="1" anchor="ctr">
              <a:noAutofit/>
            </a:bodyPr>
            <a:lstStyle/>
            <a:p>
              <a:pPr algn="ctr">
                <a:lnSpc>
                  <a:spcPct val="100000"/>
                </a:lnSpc>
                <a:spcBef>
                  <a:spcPts val="0"/>
                </a:spcBef>
                <a:defRPr b="0" sz="2800">
                  <a:solidFill>
                    <a:srgbClr val="535353"/>
                  </a:solidFill>
                  <a:latin typeface="Verdana"/>
                  <a:ea typeface="Verdana"/>
                  <a:cs typeface="Verdana"/>
                  <a:sym typeface="Verdana"/>
                </a:defRPr>
              </a:pPr>
            </a:p>
          </p:txBody>
        </p:sp>
        <p:sp>
          <p:nvSpPr>
            <p:cNvPr id="2978" name="Plan"/>
            <p:cNvSpPr txBox="1"/>
            <p:nvPr/>
          </p:nvSpPr>
          <p:spPr>
            <a:xfrm>
              <a:off x="-1" y="108503"/>
              <a:ext cx="2204299" cy="67563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8" tIns="121918" rIns="121918" bIns="121918" numCol="1" anchor="ctr">
              <a:spAutoFit/>
            </a:bodyPr>
            <a:lstStyle>
              <a:lvl1pPr algn="ctr">
                <a:lnSpc>
                  <a:spcPct val="100000"/>
                </a:lnSpc>
                <a:spcBef>
                  <a:spcPts val="0"/>
                </a:spcBef>
                <a:defRPr b="0" sz="2800">
                  <a:solidFill>
                    <a:srgbClr val="535353"/>
                  </a:solidFill>
                  <a:latin typeface="Verdana"/>
                  <a:ea typeface="Verdana"/>
                  <a:cs typeface="Verdana"/>
                  <a:sym typeface="Verdana"/>
                </a:defRPr>
              </a:lvl1pPr>
            </a:lstStyle>
            <a:p>
              <a:pPr/>
              <a:r>
                <a:t>Plan </a:t>
              </a:r>
            </a:p>
          </p:txBody>
        </p:sp>
      </p:grpSp>
      <p:sp>
        <p:nvSpPr>
          <p:cNvPr id="2980" name="Shape 1685"/>
          <p:cNvSpPr/>
          <p:nvPr/>
        </p:nvSpPr>
        <p:spPr>
          <a:xfrm>
            <a:off x="1372374" y="3356885"/>
            <a:ext cx="7467601" cy="9146283"/>
          </a:xfrm>
          <a:prstGeom prst="rect">
            <a:avLst/>
          </a:prstGeom>
          <a:gradFill>
            <a:gsLst>
              <a:gs pos="0">
                <a:srgbClr val="FFFFFF">
                  <a:alpha val="44001"/>
                </a:srgbClr>
              </a:gs>
              <a:gs pos="100000">
                <a:srgbClr val="EEEEEE">
                  <a:alpha val="44001"/>
                </a:srgbClr>
              </a:gs>
            </a:gsLst>
            <a:lin ang="16200000"/>
          </a:gradFill>
          <a:ln w="12700">
            <a:miter lim="400000"/>
          </a:ln>
        </p:spPr>
        <p:txBody>
          <a:bodyPr lIns="121918" tIns="121918" rIns="121918" bIns="121918" anchor="ctr"/>
          <a:lstStyle/>
          <a:p>
            <a:pPr>
              <a:lnSpc>
                <a:spcPct val="100000"/>
              </a:lnSpc>
              <a:spcBef>
                <a:spcPts val="0"/>
              </a:spcBef>
              <a:defRPr b="0" sz="3400">
                <a:latin typeface="Verdana"/>
                <a:ea typeface="Verdana"/>
                <a:cs typeface="Verdana"/>
                <a:sym typeface="Verdana"/>
              </a:defRPr>
            </a:pPr>
          </a:p>
        </p:txBody>
      </p:sp>
      <p:pic>
        <p:nvPicPr>
          <p:cNvPr id="2981" name="pasted-image.png" descr="pasted-image.png"/>
          <p:cNvPicPr>
            <a:picLocks noChangeAspect="1"/>
          </p:cNvPicPr>
          <p:nvPr/>
        </p:nvPicPr>
        <p:blipFill>
          <a:blip r:embed="rId3">
            <a:extLst/>
          </a:blip>
          <a:stretch>
            <a:fillRect/>
          </a:stretch>
        </p:blipFill>
        <p:spPr>
          <a:xfrm>
            <a:off x="4926900" y="3057063"/>
            <a:ext cx="16788859" cy="9146284"/>
          </a:xfrm>
          <a:prstGeom prst="rect">
            <a:avLst/>
          </a:prstGeom>
          <a:ln w="50800">
            <a:solidFill>
              <a:schemeClr val="accent1"/>
            </a:solidFill>
            <a:miter/>
          </a:ln>
          <a:effectLst>
            <a:outerShdw sx="100000" sy="100000" kx="0" ky="0" algn="b" rotWithShape="0" blurRad="127000" dist="0" dir="2700000">
              <a:srgbClr val="000000">
                <a:alpha val="75000"/>
              </a:srgbClr>
            </a:outerShdw>
          </a:effectLst>
        </p:spPr>
      </p:pic>
    </p:spTree>
  </p:cSld>
  <p:clrMapOvr>
    <a:masterClrMapping/>
  </p:clrMapOvr>
  <p:transition xmlns:p14="http://schemas.microsoft.com/office/powerpoint/2010/main" spd="med" advClick="1"/>
</p:sld>
</file>

<file path=ppt/slides/slide17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85" name="Shape 1690"/>
          <p:cNvSpPr/>
          <p:nvPr/>
        </p:nvSpPr>
        <p:spPr>
          <a:xfrm>
            <a:off x="1372374" y="3356885"/>
            <a:ext cx="7467601" cy="9146283"/>
          </a:xfrm>
          <a:prstGeom prst="rect">
            <a:avLst/>
          </a:prstGeom>
          <a:gradFill>
            <a:gsLst>
              <a:gs pos="0">
                <a:srgbClr val="FFFFFF">
                  <a:alpha val="44001"/>
                </a:srgbClr>
              </a:gs>
              <a:gs pos="100000">
                <a:srgbClr val="EEEEEE">
                  <a:alpha val="44001"/>
                </a:srgbClr>
              </a:gs>
            </a:gsLst>
            <a:lin ang="16200000"/>
          </a:gradFill>
          <a:ln w="12700">
            <a:miter lim="400000"/>
          </a:ln>
        </p:spPr>
        <p:txBody>
          <a:bodyPr lIns="121918" tIns="121918" rIns="121918" bIns="121918" anchor="ctr"/>
          <a:lstStyle/>
          <a:p>
            <a:pPr>
              <a:lnSpc>
                <a:spcPct val="100000"/>
              </a:lnSpc>
              <a:spcBef>
                <a:spcPts val="0"/>
              </a:spcBef>
              <a:defRPr b="0" sz="3400">
                <a:latin typeface="Verdana"/>
                <a:ea typeface="Verdana"/>
                <a:cs typeface="Verdana"/>
                <a:sym typeface="Verdana"/>
              </a:defRPr>
            </a:pPr>
          </a:p>
        </p:txBody>
      </p:sp>
      <p:sp>
        <p:nvSpPr>
          <p:cNvPr id="2986" name="Shape 1691"/>
          <p:cNvSpPr/>
          <p:nvPr/>
        </p:nvSpPr>
        <p:spPr>
          <a:xfrm>
            <a:off x="9037180" y="3365100"/>
            <a:ext cx="7467602" cy="9146283"/>
          </a:xfrm>
          <a:prstGeom prst="rect">
            <a:avLst/>
          </a:prstGeom>
          <a:gradFill>
            <a:gsLst>
              <a:gs pos="0">
                <a:srgbClr val="FFFFFF">
                  <a:alpha val="44001"/>
                </a:srgbClr>
              </a:gs>
              <a:gs pos="100000">
                <a:srgbClr val="EEEEEE">
                  <a:alpha val="44001"/>
                </a:srgbClr>
              </a:gs>
            </a:gsLst>
            <a:lin ang="16200000"/>
          </a:gradFill>
          <a:ln w="12700">
            <a:miter lim="400000"/>
          </a:ln>
        </p:spPr>
        <p:txBody>
          <a:bodyPr lIns="121918" tIns="121918" rIns="121918" bIns="121918" anchor="ctr"/>
          <a:lstStyle/>
          <a:p>
            <a:pPr>
              <a:lnSpc>
                <a:spcPct val="100000"/>
              </a:lnSpc>
              <a:spcBef>
                <a:spcPts val="0"/>
              </a:spcBef>
              <a:defRPr b="0" sz="3400">
                <a:latin typeface="Verdana"/>
                <a:ea typeface="Verdana"/>
                <a:cs typeface="Verdana"/>
                <a:sym typeface="Verdana"/>
              </a:defRPr>
            </a:pPr>
          </a:p>
        </p:txBody>
      </p:sp>
      <p:sp>
        <p:nvSpPr>
          <p:cNvPr id="2987" name="Shape 1692"/>
          <p:cNvSpPr txBox="1"/>
          <p:nvPr/>
        </p:nvSpPr>
        <p:spPr>
          <a:xfrm>
            <a:off x="9692369" y="3533723"/>
            <a:ext cx="6157224" cy="690033"/>
          </a:xfrm>
          <a:prstGeom prst="rect">
            <a:avLst/>
          </a:prstGeom>
          <a:ln w="12700">
            <a:miter lim="400000"/>
          </a:ln>
          <a:extLst>
            <a:ext uri="{C572A759-6A51-4108-AA02-DFA0A04FC94B}">
              <ma14:wrappingTextBoxFlag xmlns:ma14="http://schemas.microsoft.com/office/mac/drawingml/2011/main" val="1"/>
            </a:ext>
          </a:extLst>
        </p:spPr>
        <p:txBody>
          <a:bodyPr lIns="135466" tIns="135466" rIns="135466" bIns="135466" anchor="ctr">
            <a:spAutoFit/>
          </a:bodyPr>
          <a:lstStyle>
            <a:lvl1pPr algn="ctr">
              <a:lnSpc>
                <a:spcPct val="100000"/>
              </a:lnSpc>
              <a:spcBef>
                <a:spcPts val="0"/>
              </a:spcBef>
              <a:defRPr sz="2700">
                <a:solidFill>
                  <a:schemeClr val="accent1">
                    <a:lumOff val="11519"/>
                  </a:schemeClr>
                </a:solidFill>
                <a:latin typeface="Tahoma"/>
                <a:ea typeface="Tahoma"/>
                <a:cs typeface="Tahoma"/>
                <a:sym typeface="Tahoma"/>
              </a:defRPr>
            </a:lvl1pPr>
          </a:lstStyle>
          <a:p>
            <a:pPr/>
            <a:r>
              <a:t>PROVISIONING WORKFLOW</a:t>
            </a:r>
          </a:p>
        </p:txBody>
      </p:sp>
      <p:sp>
        <p:nvSpPr>
          <p:cNvPr id="2988" name="Shape 1693"/>
          <p:cNvSpPr txBox="1"/>
          <p:nvPr/>
        </p:nvSpPr>
        <p:spPr>
          <a:xfrm>
            <a:off x="2268094" y="3533723"/>
            <a:ext cx="5676160" cy="690033"/>
          </a:xfrm>
          <a:prstGeom prst="rect">
            <a:avLst/>
          </a:prstGeom>
          <a:ln w="12700">
            <a:miter lim="400000"/>
          </a:ln>
          <a:extLst>
            <a:ext uri="{C572A759-6A51-4108-AA02-DFA0A04FC94B}">
              <ma14:wrappingTextBoxFlag xmlns:ma14="http://schemas.microsoft.com/office/mac/drawingml/2011/main" val="1"/>
            </a:ext>
          </a:extLst>
        </p:spPr>
        <p:txBody>
          <a:bodyPr lIns="135466" tIns="135466" rIns="135466" bIns="135466" anchor="ctr">
            <a:spAutoFit/>
          </a:bodyPr>
          <a:lstStyle>
            <a:lvl1pPr algn="ctr">
              <a:lnSpc>
                <a:spcPct val="100000"/>
              </a:lnSpc>
              <a:spcBef>
                <a:spcPts val="0"/>
              </a:spcBef>
              <a:defRPr sz="2700">
                <a:solidFill>
                  <a:schemeClr val="accent1">
                    <a:lumOff val="11519"/>
                  </a:schemeClr>
                </a:solidFill>
                <a:latin typeface="Tahoma"/>
                <a:ea typeface="Tahoma"/>
                <a:cs typeface="Tahoma"/>
                <a:sym typeface="Tahoma"/>
              </a:defRPr>
            </a:lvl1pPr>
          </a:lstStyle>
          <a:p>
            <a:pPr/>
            <a:r>
              <a:t>INFRASTRUCTURE AS CODE</a:t>
            </a:r>
          </a:p>
        </p:txBody>
      </p:sp>
      <p:sp>
        <p:nvSpPr>
          <p:cNvPr id="2989" name="Shape 1694"/>
          <p:cNvSpPr/>
          <p:nvPr/>
        </p:nvSpPr>
        <p:spPr>
          <a:xfrm>
            <a:off x="4954754" y="7795046"/>
            <a:ext cx="5524058" cy="2"/>
          </a:xfrm>
          <a:prstGeom prst="line">
            <a:avLst/>
          </a:prstGeom>
          <a:ln w="63500">
            <a:solidFill>
              <a:srgbClr val="000000"/>
            </a:solidFill>
            <a:miter/>
          </a:ln>
        </p:spPr>
        <p:txBody>
          <a:bodyPr lIns="45718" tIns="45718" rIns="45718" bIns="45718"/>
          <a:lstStyle/>
          <a:p>
            <a:pPr>
              <a:defRPr>
                <a:solidFill>
                  <a:srgbClr val="FFFFFF"/>
                </a:solidFill>
              </a:defRPr>
            </a:pPr>
          </a:p>
        </p:txBody>
      </p:sp>
      <p:sp>
        <p:nvSpPr>
          <p:cNvPr id="2990" name="Shape 1695"/>
          <p:cNvSpPr/>
          <p:nvPr/>
        </p:nvSpPr>
        <p:spPr>
          <a:xfrm flipV="1">
            <a:off x="10477611" y="7771204"/>
            <a:ext cx="2" cy="2650968"/>
          </a:xfrm>
          <a:prstGeom prst="line">
            <a:avLst/>
          </a:prstGeom>
          <a:ln w="63500">
            <a:solidFill>
              <a:srgbClr val="000000"/>
            </a:solidFill>
            <a:miter/>
          </a:ln>
        </p:spPr>
        <p:txBody>
          <a:bodyPr lIns="45718" tIns="45718" rIns="45718" bIns="45718"/>
          <a:lstStyle/>
          <a:p>
            <a:pPr>
              <a:defRPr>
                <a:solidFill>
                  <a:srgbClr val="FFFFFF"/>
                </a:solidFill>
              </a:defRPr>
            </a:pPr>
          </a:p>
        </p:txBody>
      </p:sp>
      <p:sp>
        <p:nvSpPr>
          <p:cNvPr id="2991" name="Shape 1696"/>
          <p:cNvSpPr/>
          <p:nvPr/>
        </p:nvSpPr>
        <p:spPr>
          <a:xfrm>
            <a:off x="3044854" y="8504236"/>
            <a:ext cx="7065569" cy="2"/>
          </a:xfrm>
          <a:prstGeom prst="line">
            <a:avLst/>
          </a:prstGeom>
          <a:ln w="63500">
            <a:solidFill>
              <a:schemeClr val="accent3"/>
            </a:solidFill>
            <a:miter/>
          </a:ln>
        </p:spPr>
        <p:txBody>
          <a:bodyPr lIns="45718" tIns="45718" rIns="45718" bIns="45718"/>
          <a:lstStyle/>
          <a:p>
            <a:pPr>
              <a:defRPr>
                <a:solidFill>
                  <a:srgbClr val="FFFFFF"/>
                </a:solidFill>
              </a:defRPr>
            </a:pPr>
          </a:p>
        </p:txBody>
      </p:sp>
      <p:sp>
        <p:nvSpPr>
          <p:cNvPr id="2992" name="Shape 1697"/>
          <p:cNvSpPr/>
          <p:nvPr/>
        </p:nvSpPr>
        <p:spPr>
          <a:xfrm flipV="1">
            <a:off x="10064519" y="8527615"/>
            <a:ext cx="2" cy="1784531"/>
          </a:xfrm>
          <a:prstGeom prst="line">
            <a:avLst/>
          </a:prstGeom>
          <a:ln w="63500">
            <a:solidFill>
              <a:schemeClr val="accent3"/>
            </a:solidFill>
            <a:miter/>
          </a:ln>
        </p:spPr>
        <p:txBody>
          <a:bodyPr lIns="45718" tIns="45718" rIns="45718" bIns="45718"/>
          <a:lstStyle/>
          <a:p>
            <a:pPr>
              <a:defRPr>
                <a:solidFill>
                  <a:srgbClr val="FFFFFF"/>
                </a:solidFill>
              </a:defRPr>
            </a:pPr>
          </a:p>
        </p:txBody>
      </p:sp>
      <p:sp>
        <p:nvSpPr>
          <p:cNvPr id="2993" name="Shape 1698"/>
          <p:cNvSpPr txBox="1"/>
          <p:nvPr>
            <p:ph type="sldNum" sz="quarter" idx="4294967295"/>
          </p:nvPr>
        </p:nvSpPr>
        <p:spPr>
          <a:xfrm>
            <a:off x="23327718" y="12945583"/>
            <a:ext cx="644087" cy="485139"/>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994" name="Shape 1699"/>
          <p:cNvSpPr/>
          <p:nvPr/>
        </p:nvSpPr>
        <p:spPr>
          <a:xfrm>
            <a:off x="10255083" y="9170669"/>
            <a:ext cx="5031635" cy="291596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0816"/>
                </a:moveTo>
                <a:lnTo>
                  <a:pt x="10782" y="21600"/>
                </a:lnTo>
                <a:lnTo>
                  <a:pt x="0" y="10847"/>
                </a:lnTo>
                <a:lnTo>
                  <a:pt x="10782" y="0"/>
                </a:lnTo>
                <a:lnTo>
                  <a:pt x="21600" y="10816"/>
                </a:lnTo>
                <a:close/>
              </a:path>
            </a:pathLst>
          </a:custGeom>
          <a:solidFill>
            <a:schemeClr val="accent4">
              <a:alpha val="14000"/>
            </a:schemeClr>
          </a:solidFill>
          <a:ln w="63500">
            <a:solidFill>
              <a:schemeClr val="accent4">
                <a:alpha val="56000"/>
              </a:schemeClr>
            </a:solidFill>
            <a:miter/>
          </a:ln>
        </p:spPr>
        <p:txBody>
          <a:bodyPr lIns="121918" tIns="121918" rIns="121918" bIns="121918"/>
          <a:lstStyle/>
          <a:p>
            <a:pPr>
              <a:lnSpc>
                <a:spcPct val="100000"/>
              </a:lnSpc>
              <a:spcBef>
                <a:spcPts val="0"/>
              </a:spcBef>
              <a:defRPr b="0" sz="3400">
                <a:latin typeface="Verdana"/>
                <a:ea typeface="Verdana"/>
                <a:cs typeface="Verdana"/>
                <a:sym typeface="Verdana"/>
              </a:defRPr>
            </a:pPr>
          </a:p>
        </p:txBody>
      </p:sp>
      <p:sp>
        <p:nvSpPr>
          <p:cNvPr id="2995" name="Shape 1700"/>
          <p:cNvSpPr txBox="1"/>
          <p:nvPr>
            <p:ph type="title"/>
          </p:nvPr>
        </p:nvSpPr>
        <p:spPr>
          <a:xfrm>
            <a:off x="1565395" y="875900"/>
            <a:ext cx="21746798" cy="1405846"/>
          </a:xfrm>
          <a:prstGeom prst="rect">
            <a:avLst/>
          </a:prstGeom>
        </p:spPr>
        <p:txBody>
          <a:bodyPr/>
          <a:lstStyle>
            <a:lvl1pPr defTabSz="1316736">
              <a:spcBef>
                <a:spcPts val="1300"/>
              </a:spcBef>
              <a:defRPr spc="-200" sz="5300">
                <a:latin typeface="Verdana"/>
                <a:ea typeface="Verdana"/>
                <a:cs typeface="Verdana"/>
                <a:sym typeface="Verdana"/>
              </a:defRPr>
            </a:lvl1pPr>
          </a:lstStyle>
          <a:p>
            <a:pPr/>
            <a:r>
              <a:t>Enable Organization to have governance over infrastructure</a:t>
            </a:r>
          </a:p>
        </p:txBody>
      </p:sp>
      <p:grpSp>
        <p:nvGrpSpPr>
          <p:cNvPr id="2998" name="Shape 1701"/>
          <p:cNvGrpSpPr/>
          <p:nvPr/>
        </p:nvGrpSpPr>
        <p:grpSpPr>
          <a:xfrm>
            <a:off x="14211275" y="10118800"/>
            <a:ext cx="2557733" cy="1019647"/>
            <a:chOff x="0" y="0"/>
            <a:chExt cx="2557732" cy="1019645"/>
          </a:xfrm>
        </p:grpSpPr>
        <p:sp>
          <p:nvSpPr>
            <p:cNvPr id="2996" name="Rectangle"/>
            <p:cNvSpPr/>
            <p:nvPr/>
          </p:nvSpPr>
          <p:spPr>
            <a:xfrm>
              <a:off x="-1" y="0"/>
              <a:ext cx="2557734" cy="1019646"/>
            </a:xfrm>
            <a:prstGeom prst="rect">
              <a:avLst/>
            </a:prstGeom>
            <a:solidFill>
              <a:schemeClr val="accent4"/>
            </a:solidFill>
            <a:ln w="12700" cap="flat">
              <a:noFill/>
              <a:miter lim="400000"/>
            </a:ln>
            <a:effectLst>
              <a:outerShdw sx="100000" sy="100000" kx="0" ky="0" algn="b" rotWithShape="0" blurRad="38100" dist="25400" dir="5400000">
                <a:srgbClr val="000000">
                  <a:alpha val="50000"/>
                </a:srgbClr>
              </a:outerShdw>
            </a:effectLst>
          </p:spPr>
          <p:txBody>
            <a:bodyPr wrap="square" lIns="121918" tIns="121918" rIns="121918" bIns="121918" numCol="1" anchor="ctr">
              <a:noAutofit/>
            </a:bodyPr>
            <a:lstStyle/>
            <a:p>
              <a:pPr algn="ctr" defTabSz="825500">
                <a:lnSpc>
                  <a:spcPct val="100000"/>
                </a:lnSpc>
                <a:spcBef>
                  <a:spcPts val="0"/>
                </a:spcBef>
                <a:defRPr b="0" sz="3700">
                  <a:solidFill>
                    <a:srgbClr val="FFFFFF"/>
                  </a:solidFill>
                  <a:latin typeface="Klavika Basic"/>
                  <a:ea typeface="Klavika Basic"/>
                  <a:cs typeface="Klavika Basic"/>
                  <a:sym typeface="Klavika Basic"/>
                </a:defRPr>
              </a:pPr>
            </a:p>
          </p:txBody>
        </p:sp>
        <p:sp>
          <p:nvSpPr>
            <p:cNvPr id="2997" name="Provider"/>
            <p:cNvSpPr txBox="1"/>
            <p:nvPr/>
          </p:nvSpPr>
          <p:spPr>
            <a:xfrm>
              <a:off x="-1" y="179623"/>
              <a:ext cx="2557734" cy="6604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lgn="ctr" defTabSz="825500">
                <a:lnSpc>
                  <a:spcPct val="100000"/>
                </a:lnSpc>
                <a:spcBef>
                  <a:spcPts val="0"/>
                </a:spcBef>
                <a:defRPr b="0" sz="3700">
                  <a:solidFill>
                    <a:srgbClr val="FFFFFF"/>
                  </a:solidFill>
                  <a:latin typeface="Klavika Basic"/>
                  <a:ea typeface="Klavika Basic"/>
                  <a:cs typeface="Klavika Basic"/>
                  <a:sym typeface="Klavika Basic"/>
                </a:defRPr>
              </a:lvl1pPr>
            </a:lstStyle>
            <a:p>
              <a:pPr/>
              <a:r>
                <a:t>Provider</a:t>
              </a:r>
            </a:p>
          </p:txBody>
        </p:sp>
      </p:grpSp>
      <p:grpSp>
        <p:nvGrpSpPr>
          <p:cNvPr id="3001" name="Shape 1702"/>
          <p:cNvGrpSpPr/>
          <p:nvPr/>
        </p:nvGrpSpPr>
        <p:grpSpPr>
          <a:xfrm>
            <a:off x="8772953" y="10118800"/>
            <a:ext cx="2557733" cy="1019647"/>
            <a:chOff x="0" y="0"/>
            <a:chExt cx="2557732" cy="1019645"/>
          </a:xfrm>
        </p:grpSpPr>
        <p:sp>
          <p:nvSpPr>
            <p:cNvPr id="2999" name="Rectangle"/>
            <p:cNvSpPr/>
            <p:nvPr/>
          </p:nvSpPr>
          <p:spPr>
            <a:xfrm>
              <a:off x="-1" y="0"/>
              <a:ext cx="2557734" cy="1019646"/>
            </a:xfrm>
            <a:prstGeom prst="rect">
              <a:avLst/>
            </a:prstGeom>
            <a:solidFill>
              <a:schemeClr val="accent4"/>
            </a:solidFill>
            <a:ln w="12700" cap="flat">
              <a:noFill/>
              <a:miter lim="400000"/>
            </a:ln>
            <a:effectLst>
              <a:outerShdw sx="100000" sy="100000" kx="0" ky="0" algn="b" rotWithShape="0" blurRad="38100" dist="25400" dir="5400000">
                <a:srgbClr val="000000">
                  <a:alpha val="50000"/>
                </a:srgbClr>
              </a:outerShdw>
            </a:effectLst>
          </p:spPr>
          <p:txBody>
            <a:bodyPr wrap="square" lIns="121918" tIns="121918" rIns="121918" bIns="121918" numCol="1" anchor="ctr">
              <a:noAutofit/>
            </a:bodyPr>
            <a:lstStyle/>
            <a:p>
              <a:pPr algn="ctr" defTabSz="825500">
                <a:lnSpc>
                  <a:spcPct val="100000"/>
                </a:lnSpc>
                <a:spcBef>
                  <a:spcPts val="0"/>
                </a:spcBef>
                <a:defRPr b="0" sz="3700">
                  <a:solidFill>
                    <a:srgbClr val="FFFFFF"/>
                  </a:solidFill>
                  <a:latin typeface="Klavika Basic"/>
                  <a:ea typeface="Klavika Basic"/>
                  <a:cs typeface="Klavika Basic"/>
                  <a:sym typeface="Klavika Basic"/>
                </a:defRPr>
              </a:pPr>
            </a:p>
          </p:txBody>
        </p:sp>
        <p:sp>
          <p:nvSpPr>
            <p:cNvPr id="3000" name="Core"/>
            <p:cNvSpPr txBox="1"/>
            <p:nvPr/>
          </p:nvSpPr>
          <p:spPr>
            <a:xfrm>
              <a:off x="-1" y="179623"/>
              <a:ext cx="2557734" cy="6604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lgn="ctr" defTabSz="825500">
                <a:lnSpc>
                  <a:spcPct val="100000"/>
                </a:lnSpc>
                <a:spcBef>
                  <a:spcPts val="0"/>
                </a:spcBef>
                <a:defRPr b="0" sz="3700">
                  <a:solidFill>
                    <a:srgbClr val="FFFFFF"/>
                  </a:solidFill>
                  <a:latin typeface="Klavika Basic"/>
                  <a:ea typeface="Klavika Basic"/>
                  <a:cs typeface="Klavika Basic"/>
                  <a:sym typeface="Klavika Basic"/>
                </a:defRPr>
              </a:lvl1pPr>
            </a:lstStyle>
            <a:p>
              <a:pPr/>
              <a:r>
                <a:t>Core</a:t>
              </a:r>
            </a:p>
          </p:txBody>
        </p:sp>
      </p:grpSp>
      <p:sp>
        <p:nvSpPr>
          <p:cNvPr id="3002" name="Shape 1703"/>
          <p:cNvSpPr txBox="1"/>
          <p:nvPr/>
        </p:nvSpPr>
        <p:spPr>
          <a:xfrm>
            <a:off x="1574799" y="2095499"/>
            <a:ext cx="22605612" cy="840739"/>
          </a:xfrm>
          <a:prstGeom prst="rect">
            <a:avLst/>
          </a:prstGeom>
          <a:ln w="12700">
            <a:miter lim="400000"/>
          </a:ln>
          <a:extLst>
            <a:ext uri="{C572A759-6A51-4108-AA02-DFA0A04FC94B}">
              <ma14:wrappingTextBoxFlag xmlns:ma14="http://schemas.microsoft.com/office/mac/drawingml/2011/main" val="1"/>
            </a:ext>
          </a:extLst>
        </p:spPr>
        <p:txBody>
          <a:bodyPr lIns="121918" tIns="121918" rIns="121918" bIns="121918" anchor="b">
            <a:spAutoFit/>
          </a:bodyPr>
          <a:lstStyle>
            <a:lvl1pPr marL="88900" indent="-88900">
              <a:lnSpc>
                <a:spcPct val="90000"/>
              </a:lnSpc>
              <a:spcBef>
                <a:spcPts val="0"/>
              </a:spcBef>
              <a:defRPr i="1" sz="3900">
                <a:solidFill>
                  <a:schemeClr val="accent1"/>
                </a:solidFill>
                <a:latin typeface="Verdana"/>
                <a:ea typeface="Verdana"/>
                <a:cs typeface="Verdana"/>
                <a:sym typeface="Verdana"/>
              </a:defRPr>
            </a:lvl1pPr>
          </a:lstStyle>
          <a:p>
            <a:pPr/>
            <a:r>
              <a:t>Automate policy to be enforced on every Terraform run</a:t>
            </a:r>
          </a:p>
        </p:txBody>
      </p:sp>
      <p:sp>
        <p:nvSpPr>
          <p:cNvPr id="3003" name="Shape 1704"/>
          <p:cNvSpPr/>
          <p:nvPr/>
        </p:nvSpPr>
        <p:spPr>
          <a:xfrm>
            <a:off x="4954754" y="7795046"/>
            <a:ext cx="5524058" cy="2"/>
          </a:xfrm>
          <a:prstGeom prst="line">
            <a:avLst/>
          </a:prstGeom>
          <a:ln w="63500">
            <a:solidFill>
              <a:srgbClr val="000000"/>
            </a:solidFill>
            <a:miter/>
          </a:ln>
        </p:spPr>
        <p:txBody>
          <a:bodyPr lIns="45718" tIns="45718" rIns="45718" bIns="45718"/>
          <a:lstStyle/>
          <a:p>
            <a:pPr>
              <a:defRPr>
                <a:solidFill>
                  <a:srgbClr val="FFFFFF"/>
                </a:solidFill>
              </a:defRPr>
            </a:pPr>
          </a:p>
        </p:txBody>
      </p:sp>
      <p:sp>
        <p:nvSpPr>
          <p:cNvPr id="3004" name="Shape 1705"/>
          <p:cNvSpPr/>
          <p:nvPr/>
        </p:nvSpPr>
        <p:spPr>
          <a:xfrm flipV="1">
            <a:off x="5816865" y="5986007"/>
            <a:ext cx="2" cy="1784530"/>
          </a:xfrm>
          <a:prstGeom prst="line">
            <a:avLst/>
          </a:prstGeom>
          <a:ln w="63500">
            <a:solidFill>
              <a:srgbClr val="000000"/>
            </a:solidFill>
            <a:miter/>
          </a:ln>
        </p:spPr>
        <p:txBody>
          <a:bodyPr lIns="45718" tIns="45718" rIns="45718" bIns="45718"/>
          <a:lstStyle/>
          <a:p>
            <a:pPr>
              <a:defRPr>
                <a:solidFill>
                  <a:srgbClr val="FFFFFF"/>
                </a:solidFill>
              </a:defRPr>
            </a:pPr>
          </a:p>
        </p:txBody>
      </p:sp>
      <p:sp>
        <p:nvSpPr>
          <p:cNvPr id="3005" name="Shape 1706"/>
          <p:cNvSpPr/>
          <p:nvPr/>
        </p:nvSpPr>
        <p:spPr>
          <a:xfrm>
            <a:off x="1370282" y="4271235"/>
            <a:ext cx="16405986" cy="2"/>
          </a:xfrm>
          <a:prstGeom prst="line">
            <a:avLst/>
          </a:prstGeom>
          <a:ln w="63500">
            <a:solidFill>
              <a:srgbClr val="FFFFFF"/>
            </a:solidFill>
            <a:miter/>
          </a:ln>
        </p:spPr>
        <p:txBody>
          <a:bodyPr lIns="45718" tIns="45718" rIns="45718" bIns="45718"/>
          <a:lstStyle/>
          <a:p>
            <a:pPr>
              <a:defRPr>
                <a:solidFill>
                  <a:srgbClr val="FFFFFF"/>
                </a:solidFill>
              </a:defRPr>
            </a:pPr>
          </a:p>
        </p:txBody>
      </p:sp>
      <p:grpSp>
        <p:nvGrpSpPr>
          <p:cNvPr id="3012" name="Group 1713"/>
          <p:cNvGrpSpPr/>
          <p:nvPr/>
        </p:nvGrpSpPr>
        <p:grpSpPr>
          <a:xfrm>
            <a:off x="1823967" y="6618227"/>
            <a:ext cx="681100" cy="2866538"/>
            <a:chOff x="0" y="0"/>
            <a:chExt cx="681099" cy="2866537"/>
          </a:xfrm>
        </p:grpSpPr>
        <p:sp>
          <p:nvSpPr>
            <p:cNvPr id="3006" name="Shape 1707"/>
            <p:cNvSpPr/>
            <p:nvPr/>
          </p:nvSpPr>
          <p:spPr>
            <a:xfrm>
              <a:off x="149253" y="1040372"/>
              <a:ext cx="387919" cy="38741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8" tIns="121918" rIns="121918" bIns="121918" numCol="1" anchor="ctr">
              <a:noAutofit/>
            </a:bodyPr>
            <a:lstStyle/>
            <a:p>
              <a:pPr defTabSz="1219200">
                <a:lnSpc>
                  <a:spcPct val="100000"/>
                </a:lnSpc>
                <a:spcBef>
                  <a:spcPts val="0"/>
                </a:spcBef>
                <a:defRPr b="0">
                  <a:solidFill>
                    <a:srgbClr val="FFFFFF"/>
                  </a:solidFill>
                  <a:latin typeface="Arial"/>
                  <a:ea typeface="Arial"/>
                  <a:cs typeface="Arial"/>
                  <a:sym typeface="Arial"/>
                </a:defRPr>
              </a:pPr>
            </a:p>
          </p:txBody>
        </p:sp>
        <p:sp>
          <p:nvSpPr>
            <p:cNvPr id="3007" name="Shape 1708"/>
            <p:cNvSpPr/>
            <p:nvPr/>
          </p:nvSpPr>
          <p:spPr>
            <a:xfrm>
              <a:off x="-1" y="1439642"/>
              <a:ext cx="681101" cy="38741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8" tIns="121918" rIns="121918" bIns="121918" numCol="1" anchor="t">
              <a:noAutofit/>
            </a:bodyPr>
            <a:lstStyle/>
            <a:p>
              <a:pPr defTabSz="1219200">
                <a:lnSpc>
                  <a:spcPct val="100000"/>
                </a:lnSpc>
                <a:spcBef>
                  <a:spcPts val="0"/>
                </a:spcBef>
                <a:defRPr b="0">
                  <a:solidFill>
                    <a:srgbClr val="FFFFFF"/>
                  </a:solidFill>
                  <a:latin typeface="Arial"/>
                  <a:ea typeface="Arial"/>
                  <a:cs typeface="Arial"/>
                  <a:sym typeface="Arial"/>
                </a:defRPr>
              </a:pPr>
            </a:p>
          </p:txBody>
        </p:sp>
        <p:sp>
          <p:nvSpPr>
            <p:cNvPr id="3008" name="Shape 1709"/>
            <p:cNvSpPr/>
            <p:nvPr/>
          </p:nvSpPr>
          <p:spPr>
            <a:xfrm>
              <a:off x="149253" y="2079852"/>
              <a:ext cx="387919" cy="38741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8" tIns="121918" rIns="121918" bIns="121918" numCol="1" anchor="ctr">
              <a:noAutofit/>
            </a:bodyPr>
            <a:lstStyle/>
            <a:p>
              <a:pPr defTabSz="1219200">
                <a:lnSpc>
                  <a:spcPct val="100000"/>
                </a:lnSpc>
                <a:spcBef>
                  <a:spcPts val="0"/>
                </a:spcBef>
                <a:defRPr b="0">
                  <a:solidFill>
                    <a:srgbClr val="FFFFFF"/>
                  </a:solidFill>
                  <a:latin typeface="Arial"/>
                  <a:ea typeface="Arial"/>
                  <a:cs typeface="Arial"/>
                  <a:sym typeface="Arial"/>
                </a:defRPr>
              </a:pPr>
            </a:p>
          </p:txBody>
        </p:sp>
        <p:sp>
          <p:nvSpPr>
            <p:cNvPr id="3009" name="Shape 1710"/>
            <p:cNvSpPr/>
            <p:nvPr/>
          </p:nvSpPr>
          <p:spPr>
            <a:xfrm>
              <a:off x="-1" y="2479123"/>
              <a:ext cx="681101" cy="38741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8" tIns="121918" rIns="121918" bIns="121918" numCol="1" anchor="t">
              <a:noAutofit/>
            </a:bodyPr>
            <a:lstStyle/>
            <a:p>
              <a:pPr defTabSz="1219200">
                <a:lnSpc>
                  <a:spcPct val="100000"/>
                </a:lnSpc>
                <a:spcBef>
                  <a:spcPts val="0"/>
                </a:spcBef>
                <a:defRPr b="0">
                  <a:solidFill>
                    <a:srgbClr val="FFFFFF"/>
                  </a:solidFill>
                  <a:latin typeface="Arial"/>
                  <a:ea typeface="Arial"/>
                  <a:cs typeface="Arial"/>
                  <a:sym typeface="Arial"/>
                </a:defRPr>
              </a:pPr>
            </a:p>
          </p:txBody>
        </p:sp>
        <p:sp>
          <p:nvSpPr>
            <p:cNvPr id="3010" name="Shape 1711"/>
            <p:cNvSpPr/>
            <p:nvPr/>
          </p:nvSpPr>
          <p:spPr>
            <a:xfrm>
              <a:off x="149253" y="-1"/>
              <a:ext cx="387919" cy="38741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8" tIns="121918" rIns="121918" bIns="121918" numCol="1" anchor="ctr">
              <a:noAutofit/>
            </a:bodyPr>
            <a:lstStyle/>
            <a:p>
              <a:pPr defTabSz="1219200">
                <a:lnSpc>
                  <a:spcPct val="100000"/>
                </a:lnSpc>
                <a:spcBef>
                  <a:spcPts val="0"/>
                </a:spcBef>
                <a:defRPr b="0">
                  <a:solidFill>
                    <a:srgbClr val="FFFFFF"/>
                  </a:solidFill>
                  <a:latin typeface="Arial"/>
                  <a:ea typeface="Arial"/>
                  <a:cs typeface="Arial"/>
                  <a:sym typeface="Arial"/>
                </a:defRPr>
              </a:pPr>
            </a:p>
          </p:txBody>
        </p:sp>
        <p:sp>
          <p:nvSpPr>
            <p:cNvPr id="3011" name="Shape 1712"/>
            <p:cNvSpPr/>
            <p:nvPr/>
          </p:nvSpPr>
          <p:spPr>
            <a:xfrm>
              <a:off x="-1" y="399270"/>
              <a:ext cx="681101" cy="38741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8" tIns="121918" rIns="121918" bIns="121918" numCol="1" anchor="t">
              <a:noAutofit/>
            </a:bodyPr>
            <a:lstStyle/>
            <a:p>
              <a:pPr defTabSz="1219200">
                <a:lnSpc>
                  <a:spcPct val="100000"/>
                </a:lnSpc>
                <a:spcBef>
                  <a:spcPts val="0"/>
                </a:spcBef>
                <a:defRPr b="0">
                  <a:solidFill>
                    <a:srgbClr val="FFFFFF"/>
                  </a:solidFill>
                  <a:latin typeface="Arial"/>
                  <a:ea typeface="Arial"/>
                  <a:cs typeface="Arial"/>
                  <a:sym typeface="Arial"/>
                </a:defRPr>
              </a:pPr>
            </a:p>
          </p:txBody>
        </p:sp>
      </p:grpSp>
      <p:sp>
        <p:nvSpPr>
          <p:cNvPr id="3013" name="Shape 1714"/>
          <p:cNvSpPr/>
          <p:nvPr/>
        </p:nvSpPr>
        <p:spPr>
          <a:xfrm flipV="1">
            <a:off x="2725418" y="6594967"/>
            <a:ext cx="2" cy="3108387"/>
          </a:xfrm>
          <a:prstGeom prst="line">
            <a:avLst/>
          </a:prstGeom>
          <a:ln w="63500">
            <a:solidFill>
              <a:schemeClr val="accent3"/>
            </a:solidFill>
            <a:miter/>
            <a:headEnd type="oval"/>
            <a:tailEnd type="oval"/>
          </a:ln>
        </p:spPr>
        <p:txBody>
          <a:bodyPr lIns="45718" tIns="45718" rIns="45718" bIns="45718"/>
          <a:lstStyle/>
          <a:p>
            <a:pPr>
              <a:defRPr>
                <a:solidFill>
                  <a:srgbClr val="FFFFFF"/>
                </a:solidFill>
              </a:defRPr>
            </a:pPr>
          </a:p>
        </p:txBody>
      </p:sp>
      <p:sp>
        <p:nvSpPr>
          <p:cNvPr id="3014" name="Shape 1715"/>
          <p:cNvSpPr/>
          <p:nvPr/>
        </p:nvSpPr>
        <p:spPr>
          <a:xfrm>
            <a:off x="2754126" y="8504236"/>
            <a:ext cx="7356297" cy="2"/>
          </a:xfrm>
          <a:prstGeom prst="line">
            <a:avLst/>
          </a:prstGeom>
          <a:ln w="63500">
            <a:solidFill>
              <a:schemeClr val="accent3"/>
            </a:solidFill>
            <a:miter/>
          </a:ln>
        </p:spPr>
        <p:txBody>
          <a:bodyPr lIns="45718" tIns="45718" rIns="45718" bIns="45718"/>
          <a:lstStyle/>
          <a:p>
            <a:pPr>
              <a:defRPr>
                <a:solidFill>
                  <a:srgbClr val="FFFFFF"/>
                </a:solidFill>
              </a:defRPr>
            </a:pPr>
          </a:p>
        </p:txBody>
      </p:sp>
      <p:sp>
        <p:nvSpPr>
          <p:cNvPr id="3015" name="Shape 1716"/>
          <p:cNvSpPr txBox="1"/>
          <p:nvPr/>
        </p:nvSpPr>
        <p:spPr>
          <a:xfrm>
            <a:off x="1216421" y="9848036"/>
            <a:ext cx="2210635" cy="639233"/>
          </a:xfrm>
          <a:prstGeom prst="rect">
            <a:avLst/>
          </a:prstGeom>
          <a:ln w="12700">
            <a:miter lim="400000"/>
          </a:ln>
          <a:extLst>
            <a:ext uri="{C572A759-6A51-4108-AA02-DFA0A04FC94B}">
              <ma14:wrappingTextBoxFlag xmlns:ma14="http://schemas.microsoft.com/office/mac/drawingml/2011/main" val="1"/>
            </a:ext>
          </a:extLst>
        </p:spPr>
        <p:txBody>
          <a:bodyPr lIns="135466" tIns="135466" rIns="135466" bIns="135466" anchor="ctr">
            <a:spAutoFit/>
          </a:bodyPr>
          <a:lstStyle>
            <a:lvl1pPr>
              <a:lnSpc>
                <a:spcPct val="100000"/>
              </a:lnSpc>
              <a:spcBef>
                <a:spcPts val="0"/>
              </a:spcBef>
              <a:defRPr sz="2400">
                <a:solidFill>
                  <a:schemeClr val="accent3"/>
                </a:solidFill>
                <a:latin typeface="Tahoma"/>
                <a:ea typeface="Tahoma"/>
                <a:cs typeface="Tahoma"/>
                <a:sym typeface="Tahoma"/>
              </a:defRPr>
            </a:lvl1pPr>
          </a:lstStyle>
          <a:p>
            <a:pPr/>
            <a:r>
              <a:t>OPERATORS</a:t>
            </a:r>
          </a:p>
        </p:txBody>
      </p:sp>
      <p:sp>
        <p:nvSpPr>
          <p:cNvPr id="3016" name="Shape 1717"/>
          <p:cNvSpPr/>
          <p:nvPr/>
        </p:nvSpPr>
        <p:spPr>
          <a:xfrm>
            <a:off x="3734187" y="6053413"/>
            <a:ext cx="4165358" cy="2"/>
          </a:xfrm>
          <a:prstGeom prst="line">
            <a:avLst/>
          </a:prstGeom>
          <a:ln w="63500">
            <a:solidFill>
              <a:srgbClr val="000000"/>
            </a:solidFill>
            <a:miter/>
            <a:headEnd type="oval"/>
            <a:tailEnd type="oval"/>
          </a:ln>
        </p:spPr>
        <p:txBody>
          <a:bodyPr lIns="45718" tIns="45718" rIns="45718" bIns="45718"/>
          <a:lstStyle/>
          <a:p>
            <a:pPr>
              <a:defRPr>
                <a:solidFill>
                  <a:srgbClr val="FFFFFF"/>
                </a:solidFill>
              </a:defRPr>
            </a:pPr>
          </a:p>
        </p:txBody>
      </p:sp>
      <p:grpSp>
        <p:nvGrpSpPr>
          <p:cNvPr id="3019" name="Shape 1718"/>
          <p:cNvGrpSpPr/>
          <p:nvPr/>
        </p:nvGrpSpPr>
        <p:grpSpPr>
          <a:xfrm>
            <a:off x="11668832" y="11424608"/>
            <a:ext cx="2204298" cy="892647"/>
            <a:chOff x="0" y="0"/>
            <a:chExt cx="2204297" cy="892645"/>
          </a:xfrm>
        </p:grpSpPr>
        <p:sp>
          <p:nvSpPr>
            <p:cNvPr id="3017" name="Rectangle"/>
            <p:cNvSpPr/>
            <p:nvPr/>
          </p:nvSpPr>
          <p:spPr>
            <a:xfrm>
              <a:off x="-1" y="0"/>
              <a:ext cx="2204299" cy="892646"/>
            </a:xfrm>
            <a:prstGeom prst="rect">
              <a:avLst/>
            </a:prstGeom>
            <a:solidFill>
              <a:srgbClr val="FFFFFF"/>
            </a:solidFill>
            <a:ln w="63500" cap="flat">
              <a:solidFill>
                <a:srgbClr val="857AEB"/>
              </a:solidFill>
              <a:prstDash val="solid"/>
              <a:miter lim="800000"/>
            </a:ln>
            <a:effectLst/>
          </p:spPr>
          <p:txBody>
            <a:bodyPr wrap="square" lIns="121918" tIns="121918" rIns="121918" bIns="121918" numCol="1" anchor="ctr">
              <a:noAutofit/>
            </a:bodyPr>
            <a:lstStyle/>
            <a:p>
              <a:pPr algn="ctr">
                <a:lnSpc>
                  <a:spcPct val="100000"/>
                </a:lnSpc>
                <a:spcBef>
                  <a:spcPts val="0"/>
                </a:spcBef>
                <a:defRPr b="0" sz="2800">
                  <a:solidFill>
                    <a:srgbClr val="535353"/>
                  </a:solidFill>
                  <a:latin typeface="Verdana"/>
                  <a:ea typeface="Verdana"/>
                  <a:cs typeface="Verdana"/>
                  <a:sym typeface="Verdana"/>
                </a:defRPr>
              </a:pPr>
            </a:p>
          </p:txBody>
        </p:sp>
        <p:sp>
          <p:nvSpPr>
            <p:cNvPr id="3018" name="Apply"/>
            <p:cNvSpPr txBox="1"/>
            <p:nvPr/>
          </p:nvSpPr>
          <p:spPr>
            <a:xfrm>
              <a:off x="-1" y="108503"/>
              <a:ext cx="2204299" cy="67563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8" tIns="121918" rIns="121918" bIns="121918" numCol="1" anchor="ctr">
              <a:spAutoFit/>
            </a:bodyPr>
            <a:lstStyle>
              <a:lvl1pPr algn="ctr">
                <a:lnSpc>
                  <a:spcPct val="100000"/>
                </a:lnSpc>
                <a:spcBef>
                  <a:spcPts val="0"/>
                </a:spcBef>
                <a:defRPr b="0" sz="2800">
                  <a:solidFill>
                    <a:srgbClr val="535353"/>
                  </a:solidFill>
                  <a:latin typeface="Verdana"/>
                  <a:ea typeface="Verdana"/>
                  <a:cs typeface="Verdana"/>
                  <a:sym typeface="Verdana"/>
                </a:defRPr>
              </a:lvl1pPr>
            </a:lstStyle>
            <a:p>
              <a:pPr/>
              <a:r>
                <a:t>Apply</a:t>
              </a:r>
            </a:p>
          </p:txBody>
        </p:sp>
      </p:grpSp>
      <p:grpSp>
        <p:nvGrpSpPr>
          <p:cNvPr id="3022" name="Shape 1719"/>
          <p:cNvGrpSpPr/>
          <p:nvPr/>
        </p:nvGrpSpPr>
        <p:grpSpPr>
          <a:xfrm>
            <a:off x="11668832" y="8911938"/>
            <a:ext cx="2204298" cy="892647"/>
            <a:chOff x="0" y="0"/>
            <a:chExt cx="2204297" cy="892645"/>
          </a:xfrm>
        </p:grpSpPr>
        <p:sp>
          <p:nvSpPr>
            <p:cNvPr id="3020" name="Rectangle"/>
            <p:cNvSpPr/>
            <p:nvPr/>
          </p:nvSpPr>
          <p:spPr>
            <a:xfrm>
              <a:off x="-1" y="0"/>
              <a:ext cx="2204299" cy="892646"/>
            </a:xfrm>
            <a:prstGeom prst="rect">
              <a:avLst/>
            </a:prstGeom>
            <a:solidFill>
              <a:srgbClr val="FFFFFF"/>
            </a:solidFill>
            <a:ln w="63500" cap="flat">
              <a:solidFill>
                <a:srgbClr val="857AEB"/>
              </a:solidFill>
              <a:prstDash val="solid"/>
              <a:miter lim="800000"/>
            </a:ln>
            <a:effectLst/>
          </p:spPr>
          <p:txBody>
            <a:bodyPr wrap="square" lIns="121918" tIns="121918" rIns="121918" bIns="121918" numCol="1" anchor="ctr">
              <a:noAutofit/>
            </a:bodyPr>
            <a:lstStyle/>
            <a:p>
              <a:pPr algn="ctr">
                <a:lnSpc>
                  <a:spcPct val="100000"/>
                </a:lnSpc>
                <a:spcBef>
                  <a:spcPts val="0"/>
                </a:spcBef>
                <a:defRPr b="0" sz="2800">
                  <a:solidFill>
                    <a:srgbClr val="535353"/>
                  </a:solidFill>
                  <a:latin typeface="Verdana"/>
                  <a:ea typeface="Verdana"/>
                  <a:cs typeface="Verdana"/>
                  <a:sym typeface="Verdana"/>
                </a:defRPr>
              </a:pPr>
            </a:p>
          </p:txBody>
        </p:sp>
        <p:sp>
          <p:nvSpPr>
            <p:cNvPr id="3021" name="Plan"/>
            <p:cNvSpPr txBox="1"/>
            <p:nvPr/>
          </p:nvSpPr>
          <p:spPr>
            <a:xfrm>
              <a:off x="-1" y="108503"/>
              <a:ext cx="2204299" cy="67563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8" tIns="121918" rIns="121918" bIns="121918" numCol="1" anchor="ctr">
              <a:spAutoFit/>
            </a:bodyPr>
            <a:lstStyle>
              <a:lvl1pPr algn="ctr">
                <a:lnSpc>
                  <a:spcPct val="100000"/>
                </a:lnSpc>
                <a:spcBef>
                  <a:spcPts val="0"/>
                </a:spcBef>
                <a:defRPr b="0" sz="2800">
                  <a:solidFill>
                    <a:srgbClr val="535353"/>
                  </a:solidFill>
                  <a:latin typeface="Verdana"/>
                  <a:ea typeface="Verdana"/>
                  <a:cs typeface="Verdana"/>
                  <a:sym typeface="Verdana"/>
                </a:defRPr>
              </a:lvl1pPr>
            </a:lstStyle>
            <a:p>
              <a:pPr/>
              <a:r>
                <a:t>Plan </a:t>
              </a:r>
            </a:p>
          </p:txBody>
        </p:sp>
      </p:grpSp>
      <p:pic>
        <p:nvPicPr>
          <p:cNvPr id="3023" name="pasted-image.png" descr="pasted-image.png"/>
          <p:cNvPicPr>
            <a:picLocks noChangeAspect="1"/>
          </p:cNvPicPr>
          <p:nvPr/>
        </p:nvPicPr>
        <p:blipFill>
          <a:blip r:embed="rId3">
            <a:extLst/>
          </a:blip>
          <a:stretch>
            <a:fillRect/>
          </a:stretch>
        </p:blipFill>
        <p:spPr>
          <a:xfrm>
            <a:off x="2971174" y="6805215"/>
            <a:ext cx="6149331" cy="2699029"/>
          </a:xfrm>
          <a:prstGeom prst="rect">
            <a:avLst/>
          </a:prstGeom>
          <a:ln w="50800">
            <a:solidFill>
              <a:schemeClr val="accent1"/>
            </a:solidFill>
            <a:miter/>
          </a:ln>
          <a:effectLst>
            <a:outerShdw sx="100000" sy="100000" kx="0" ky="0" algn="b" rotWithShape="0" blurRad="127000" dist="0" dir="2700000">
              <a:srgbClr val="000000">
                <a:alpha val="75000"/>
              </a:srgbClr>
            </a:outerShdw>
          </a:effectLst>
        </p:spPr>
      </p:pic>
      <p:sp>
        <p:nvSpPr>
          <p:cNvPr id="3024" name="Shape 1721"/>
          <p:cNvSpPr/>
          <p:nvPr/>
        </p:nvSpPr>
        <p:spPr>
          <a:xfrm>
            <a:off x="12250632" y="10111075"/>
            <a:ext cx="1040697" cy="1035099"/>
          </a:xfrm>
          <a:prstGeom prst="ellipse">
            <a:avLst/>
          </a:prstGeom>
          <a:solidFill>
            <a:srgbClr val="A7A7A7"/>
          </a:solidFill>
          <a:ln w="12700">
            <a:miter lim="400000"/>
          </a:ln>
        </p:spPr>
        <p:txBody>
          <a:bodyPr lIns="121918" tIns="121918" rIns="121918" bIns="121918" anchor="ctr"/>
          <a:lstStyle/>
          <a:p>
            <a:pPr>
              <a:lnSpc>
                <a:spcPct val="100000"/>
              </a:lnSpc>
              <a:spcBef>
                <a:spcPts val="0"/>
              </a:spcBef>
              <a:defRPr b="0" sz="3400">
                <a:latin typeface="Verdana"/>
                <a:ea typeface="Verdana"/>
                <a:cs typeface="Verdana"/>
                <a:sym typeface="Verdana"/>
              </a:defRPr>
            </a:pPr>
          </a:p>
        </p:txBody>
      </p:sp>
      <p:sp>
        <p:nvSpPr>
          <p:cNvPr id="3025" name="Shape 1722"/>
          <p:cNvSpPr txBox="1"/>
          <p:nvPr/>
        </p:nvSpPr>
        <p:spPr>
          <a:xfrm>
            <a:off x="12455634" y="10214499"/>
            <a:ext cx="630693" cy="789939"/>
          </a:xfrm>
          <a:prstGeom prst="rect">
            <a:avLst/>
          </a:prstGeom>
          <a:ln w="12700">
            <a:miter lim="400000"/>
          </a:ln>
          <a:extLst>
            <a:ext uri="{C572A759-6A51-4108-AA02-DFA0A04FC94B}">
              <ma14:wrappingTextBoxFlag xmlns:ma14="http://schemas.microsoft.com/office/mac/drawingml/2011/main" val="1"/>
            </a:ext>
          </a:extLst>
        </p:spPr>
        <p:txBody>
          <a:bodyPr wrap="none" lIns="121918" tIns="121918" rIns="121918" bIns="121918" anchor="b">
            <a:spAutoFit/>
          </a:bodyPr>
          <a:lstStyle>
            <a:lvl1pPr>
              <a:defRPr sz="3600">
                <a:solidFill>
                  <a:srgbClr val="FFFFFF"/>
                </a:solidFill>
                <a:latin typeface="Tahoma"/>
                <a:ea typeface="Tahoma"/>
                <a:cs typeface="Tahoma"/>
                <a:sym typeface="Tahoma"/>
              </a:defRPr>
            </a:lvl1pPr>
          </a:lstStyle>
          <a:p>
            <a:pPr/>
            <a:r>
              <a:t>√</a:t>
            </a:r>
          </a:p>
        </p:txBody>
      </p:sp>
      <p:grpSp>
        <p:nvGrpSpPr>
          <p:cNvPr id="3051" name="Group 1748"/>
          <p:cNvGrpSpPr/>
          <p:nvPr/>
        </p:nvGrpSpPr>
        <p:grpSpPr>
          <a:xfrm>
            <a:off x="4546046" y="4769114"/>
            <a:ext cx="2541641" cy="1132483"/>
            <a:chOff x="0" y="0"/>
            <a:chExt cx="2541640" cy="1132481"/>
          </a:xfrm>
        </p:grpSpPr>
        <p:grpSp>
          <p:nvGrpSpPr>
            <p:cNvPr id="3030" name="Group 1727"/>
            <p:cNvGrpSpPr/>
            <p:nvPr/>
          </p:nvGrpSpPr>
          <p:grpSpPr>
            <a:xfrm>
              <a:off x="0" y="-1"/>
              <a:ext cx="782946" cy="917735"/>
              <a:chOff x="0" y="0"/>
              <a:chExt cx="782944" cy="917734"/>
            </a:xfrm>
          </p:grpSpPr>
          <p:sp>
            <p:nvSpPr>
              <p:cNvPr id="3026" name="Shape 1723"/>
              <p:cNvSpPr/>
              <p:nvPr/>
            </p:nvSpPr>
            <p:spPr>
              <a:xfrm>
                <a:off x="-1" y="432592"/>
                <a:ext cx="782946" cy="485143"/>
              </a:xfrm>
              <a:prstGeom prst="rect">
                <a:avLst/>
              </a:prstGeom>
              <a:gradFill flip="none" rotWithShape="1">
                <a:gsLst>
                  <a:gs pos="0">
                    <a:srgbClr val="FFFFFF"/>
                  </a:gs>
                  <a:gs pos="100000">
                    <a:srgbClr val="EEEEEE"/>
                  </a:gs>
                </a:gsLst>
                <a:lin ang="16200000" scaled="0"/>
              </a:gradFill>
              <a:ln w="12700" cap="flat">
                <a:noFill/>
                <a:miter lim="400000"/>
              </a:ln>
              <a:effectLst/>
            </p:spPr>
            <p:txBody>
              <a:bodyPr wrap="square" lIns="121918" tIns="121918" rIns="121918" bIns="121918" numCol="1" anchor="ctr">
                <a:noAutofit/>
              </a:bodyPr>
              <a:lstStyle/>
              <a:p>
                <a:pPr>
                  <a:lnSpc>
                    <a:spcPct val="100000"/>
                  </a:lnSpc>
                  <a:spcBef>
                    <a:spcPts val="0"/>
                  </a:spcBef>
                  <a:defRPr b="0" sz="3400">
                    <a:latin typeface="Verdana"/>
                    <a:ea typeface="Verdana"/>
                    <a:cs typeface="Verdana"/>
                    <a:sym typeface="Verdana"/>
                  </a:defRPr>
                </a:pPr>
              </a:p>
            </p:txBody>
          </p:sp>
          <p:grpSp>
            <p:nvGrpSpPr>
              <p:cNvPr id="3029" name="Group 1726"/>
              <p:cNvGrpSpPr/>
              <p:nvPr/>
            </p:nvGrpSpPr>
            <p:grpSpPr>
              <a:xfrm>
                <a:off x="50923" y="-1"/>
                <a:ext cx="681100" cy="786688"/>
                <a:chOff x="0" y="0"/>
                <a:chExt cx="681099" cy="786686"/>
              </a:xfrm>
            </p:grpSpPr>
            <p:sp>
              <p:nvSpPr>
                <p:cNvPr id="3027" name="Shape 1724"/>
                <p:cNvSpPr/>
                <p:nvPr/>
              </p:nvSpPr>
              <p:spPr>
                <a:xfrm>
                  <a:off x="149253" y="-1"/>
                  <a:ext cx="387919" cy="38742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8" tIns="121918" rIns="121918" bIns="121918" numCol="1" anchor="ctr">
                  <a:noAutofit/>
                </a:bodyPr>
                <a:lstStyle/>
                <a:p>
                  <a:pPr defTabSz="1219200">
                    <a:lnSpc>
                      <a:spcPct val="100000"/>
                    </a:lnSpc>
                    <a:spcBef>
                      <a:spcPts val="0"/>
                    </a:spcBef>
                    <a:defRPr b="0">
                      <a:solidFill>
                        <a:srgbClr val="FFFFFF"/>
                      </a:solidFill>
                      <a:latin typeface="Arial"/>
                      <a:ea typeface="Arial"/>
                      <a:cs typeface="Arial"/>
                      <a:sym typeface="Arial"/>
                    </a:defRPr>
                  </a:pPr>
                </a:p>
              </p:txBody>
            </p:sp>
            <p:sp>
              <p:nvSpPr>
                <p:cNvPr id="3028" name="Shape 1725"/>
                <p:cNvSpPr/>
                <p:nvPr/>
              </p:nvSpPr>
              <p:spPr>
                <a:xfrm>
                  <a:off x="-1" y="399271"/>
                  <a:ext cx="681101" cy="38741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8" tIns="121918" rIns="121918" bIns="121918" numCol="1" anchor="t">
                  <a:noAutofit/>
                </a:bodyPr>
                <a:lstStyle/>
                <a:p>
                  <a:pPr defTabSz="1219200">
                    <a:lnSpc>
                      <a:spcPct val="100000"/>
                    </a:lnSpc>
                    <a:spcBef>
                      <a:spcPts val="0"/>
                    </a:spcBef>
                    <a:defRPr b="0">
                      <a:solidFill>
                        <a:srgbClr val="FFFFFF"/>
                      </a:solidFill>
                      <a:latin typeface="Arial"/>
                      <a:ea typeface="Arial"/>
                      <a:cs typeface="Arial"/>
                      <a:sym typeface="Arial"/>
                    </a:defRPr>
                  </a:pPr>
                </a:p>
              </p:txBody>
            </p:sp>
          </p:grpSp>
        </p:grpSp>
        <p:grpSp>
          <p:nvGrpSpPr>
            <p:cNvPr id="3035" name="Group 1732"/>
            <p:cNvGrpSpPr/>
            <p:nvPr/>
          </p:nvGrpSpPr>
          <p:grpSpPr>
            <a:xfrm>
              <a:off x="458216" y="-1"/>
              <a:ext cx="782947" cy="917735"/>
              <a:chOff x="0" y="0"/>
              <a:chExt cx="782946" cy="917734"/>
            </a:xfrm>
          </p:grpSpPr>
          <p:sp>
            <p:nvSpPr>
              <p:cNvPr id="3031" name="Shape 1728"/>
              <p:cNvSpPr/>
              <p:nvPr/>
            </p:nvSpPr>
            <p:spPr>
              <a:xfrm>
                <a:off x="0" y="432592"/>
                <a:ext cx="782947" cy="485143"/>
              </a:xfrm>
              <a:prstGeom prst="rect">
                <a:avLst/>
              </a:prstGeom>
              <a:gradFill flip="none" rotWithShape="1">
                <a:gsLst>
                  <a:gs pos="0">
                    <a:srgbClr val="FFFFFF"/>
                  </a:gs>
                  <a:gs pos="100000">
                    <a:srgbClr val="EEEEEE"/>
                  </a:gs>
                </a:gsLst>
                <a:lin ang="16200000" scaled="0"/>
              </a:gradFill>
              <a:ln w="12700" cap="flat">
                <a:noFill/>
                <a:miter lim="400000"/>
              </a:ln>
              <a:effectLst/>
            </p:spPr>
            <p:txBody>
              <a:bodyPr wrap="square" lIns="121918" tIns="121918" rIns="121918" bIns="121918" numCol="1" anchor="ctr">
                <a:noAutofit/>
              </a:bodyPr>
              <a:lstStyle/>
              <a:p>
                <a:pPr>
                  <a:lnSpc>
                    <a:spcPct val="100000"/>
                  </a:lnSpc>
                  <a:spcBef>
                    <a:spcPts val="0"/>
                  </a:spcBef>
                  <a:defRPr b="0" sz="3400">
                    <a:latin typeface="Verdana"/>
                    <a:ea typeface="Verdana"/>
                    <a:cs typeface="Verdana"/>
                    <a:sym typeface="Verdana"/>
                  </a:defRPr>
                </a:pPr>
              </a:p>
            </p:txBody>
          </p:sp>
          <p:grpSp>
            <p:nvGrpSpPr>
              <p:cNvPr id="3034" name="Group 1731"/>
              <p:cNvGrpSpPr/>
              <p:nvPr/>
            </p:nvGrpSpPr>
            <p:grpSpPr>
              <a:xfrm>
                <a:off x="50923" y="-1"/>
                <a:ext cx="681101" cy="786688"/>
                <a:chOff x="0" y="0"/>
                <a:chExt cx="681099" cy="786686"/>
              </a:xfrm>
            </p:grpSpPr>
            <p:sp>
              <p:nvSpPr>
                <p:cNvPr id="3032" name="Shape 1729"/>
                <p:cNvSpPr/>
                <p:nvPr/>
              </p:nvSpPr>
              <p:spPr>
                <a:xfrm>
                  <a:off x="149253" y="-1"/>
                  <a:ext cx="387920" cy="38742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8" tIns="121918" rIns="121918" bIns="121918" numCol="1" anchor="ctr">
                  <a:noAutofit/>
                </a:bodyPr>
                <a:lstStyle/>
                <a:p>
                  <a:pPr defTabSz="1219200">
                    <a:lnSpc>
                      <a:spcPct val="100000"/>
                    </a:lnSpc>
                    <a:spcBef>
                      <a:spcPts val="0"/>
                    </a:spcBef>
                    <a:defRPr b="0">
                      <a:solidFill>
                        <a:srgbClr val="FFFFFF"/>
                      </a:solidFill>
                      <a:latin typeface="Arial"/>
                      <a:ea typeface="Arial"/>
                      <a:cs typeface="Arial"/>
                      <a:sym typeface="Arial"/>
                    </a:defRPr>
                  </a:pPr>
                </a:p>
              </p:txBody>
            </p:sp>
            <p:sp>
              <p:nvSpPr>
                <p:cNvPr id="3033" name="Shape 1730"/>
                <p:cNvSpPr/>
                <p:nvPr/>
              </p:nvSpPr>
              <p:spPr>
                <a:xfrm>
                  <a:off x="0" y="399271"/>
                  <a:ext cx="681101" cy="38741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8" tIns="121918" rIns="121918" bIns="121918" numCol="1" anchor="t">
                  <a:noAutofit/>
                </a:bodyPr>
                <a:lstStyle/>
                <a:p>
                  <a:pPr defTabSz="1219200">
                    <a:lnSpc>
                      <a:spcPct val="100000"/>
                    </a:lnSpc>
                    <a:spcBef>
                      <a:spcPts val="0"/>
                    </a:spcBef>
                    <a:defRPr b="0">
                      <a:solidFill>
                        <a:srgbClr val="FFFFFF"/>
                      </a:solidFill>
                      <a:latin typeface="Arial"/>
                      <a:ea typeface="Arial"/>
                      <a:cs typeface="Arial"/>
                      <a:sym typeface="Arial"/>
                    </a:defRPr>
                  </a:pPr>
                </a:p>
              </p:txBody>
            </p:sp>
          </p:grpSp>
        </p:grpSp>
        <p:grpSp>
          <p:nvGrpSpPr>
            <p:cNvPr id="3040" name="Group 1737"/>
            <p:cNvGrpSpPr/>
            <p:nvPr/>
          </p:nvGrpSpPr>
          <p:grpSpPr>
            <a:xfrm>
              <a:off x="1758695" y="-1"/>
              <a:ext cx="782946" cy="917735"/>
              <a:chOff x="0" y="0"/>
              <a:chExt cx="782944" cy="917734"/>
            </a:xfrm>
          </p:grpSpPr>
          <p:sp>
            <p:nvSpPr>
              <p:cNvPr id="3036" name="Shape 1733"/>
              <p:cNvSpPr/>
              <p:nvPr/>
            </p:nvSpPr>
            <p:spPr>
              <a:xfrm>
                <a:off x="-1" y="432592"/>
                <a:ext cx="782946" cy="485143"/>
              </a:xfrm>
              <a:prstGeom prst="rect">
                <a:avLst/>
              </a:prstGeom>
              <a:gradFill flip="none" rotWithShape="1">
                <a:gsLst>
                  <a:gs pos="0">
                    <a:srgbClr val="FFFFFF"/>
                  </a:gs>
                  <a:gs pos="100000">
                    <a:srgbClr val="EEEEEE"/>
                  </a:gs>
                </a:gsLst>
                <a:lin ang="16200000" scaled="0"/>
              </a:gradFill>
              <a:ln w="12700" cap="flat">
                <a:noFill/>
                <a:miter lim="400000"/>
              </a:ln>
              <a:effectLst/>
            </p:spPr>
            <p:txBody>
              <a:bodyPr wrap="square" lIns="121918" tIns="121918" rIns="121918" bIns="121918" numCol="1" anchor="ctr">
                <a:noAutofit/>
              </a:bodyPr>
              <a:lstStyle/>
              <a:p>
                <a:pPr>
                  <a:lnSpc>
                    <a:spcPct val="100000"/>
                  </a:lnSpc>
                  <a:spcBef>
                    <a:spcPts val="0"/>
                  </a:spcBef>
                  <a:defRPr b="0" sz="3400">
                    <a:latin typeface="Verdana"/>
                    <a:ea typeface="Verdana"/>
                    <a:cs typeface="Verdana"/>
                    <a:sym typeface="Verdana"/>
                  </a:defRPr>
                </a:pPr>
              </a:p>
            </p:txBody>
          </p:sp>
          <p:grpSp>
            <p:nvGrpSpPr>
              <p:cNvPr id="3039" name="Group 1736"/>
              <p:cNvGrpSpPr/>
              <p:nvPr/>
            </p:nvGrpSpPr>
            <p:grpSpPr>
              <a:xfrm>
                <a:off x="50923" y="-1"/>
                <a:ext cx="681100" cy="786688"/>
                <a:chOff x="0" y="0"/>
                <a:chExt cx="681099" cy="786686"/>
              </a:xfrm>
            </p:grpSpPr>
            <p:sp>
              <p:nvSpPr>
                <p:cNvPr id="3037" name="Shape 1734"/>
                <p:cNvSpPr/>
                <p:nvPr/>
              </p:nvSpPr>
              <p:spPr>
                <a:xfrm>
                  <a:off x="149253" y="-1"/>
                  <a:ext cx="387919" cy="38742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8" tIns="121918" rIns="121918" bIns="121918" numCol="1" anchor="ctr">
                  <a:noAutofit/>
                </a:bodyPr>
                <a:lstStyle/>
                <a:p>
                  <a:pPr defTabSz="1219200">
                    <a:lnSpc>
                      <a:spcPct val="100000"/>
                    </a:lnSpc>
                    <a:spcBef>
                      <a:spcPts val="0"/>
                    </a:spcBef>
                    <a:defRPr b="0">
                      <a:solidFill>
                        <a:srgbClr val="FFFFFF"/>
                      </a:solidFill>
                      <a:latin typeface="Arial"/>
                      <a:ea typeface="Arial"/>
                      <a:cs typeface="Arial"/>
                      <a:sym typeface="Arial"/>
                    </a:defRPr>
                  </a:pPr>
                </a:p>
              </p:txBody>
            </p:sp>
            <p:sp>
              <p:nvSpPr>
                <p:cNvPr id="3038" name="Shape 1735"/>
                <p:cNvSpPr/>
                <p:nvPr/>
              </p:nvSpPr>
              <p:spPr>
                <a:xfrm>
                  <a:off x="-1" y="399271"/>
                  <a:ext cx="681101" cy="38741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8" tIns="121918" rIns="121918" bIns="121918" numCol="1" anchor="t">
                  <a:noAutofit/>
                </a:bodyPr>
                <a:lstStyle/>
                <a:p>
                  <a:pPr defTabSz="1219200">
                    <a:lnSpc>
                      <a:spcPct val="100000"/>
                    </a:lnSpc>
                    <a:spcBef>
                      <a:spcPts val="0"/>
                    </a:spcBef>
                    <a:defRPr b="0">
                      <a:solidFill>
                        <a:srgbClr val="FFFFFF"/>
                      </a:solidFill>
                      <a:latin typeface="Arial"/>
                      <a:ea typeface="Arial"/>
                      <a:cs typeface="Arial"/>
                      <a:sym typeface="Arial"/>
                    </a:defRPr>
                  </a:pPr>
                </a:p>
              </p:txBody>
            </p:sp>
          </p:grpSp>
        </p:grpSp>
        <p:grpSp>
          <p:nvGrpSpPr>
            <p:cNvPr id="3045" name="Group 1742"/>
            <p:cNvGrpSpPr/>
            <p:nvPr/>
          </p:nvGrpSpPr>
          <p:grpSpPr>
            <a:xfrm>
              <a:off x="1306576" y="-1"/>
              <a:ext cx="782946" cy="917735"/>
              <a:chOff x="0" y="0"/>
              <a:chExt cx="782944" cy="917734"/>
            </a:xfrm>
          </p:grpSpPr>
          <p:sp>
            <p:nvSpPr>
              <p:cNvPr id="3041" name="Shape 1738"/>
              <p:cNvSpPr/>
              <p:nvPr/>
            </p:nvSpPr>
            <p:spPr>
              <a:xfrm>
                <a:off x="-1" y="432592"/>
                <a:ext cx="782946" cy="485143"/>
              </a:xfrm>
              <a:prstGeom prst="rect">
                <a:avLst/>
              </a:prstGeom>
              <a:gradFill flip="none" rotWithShape="1">
                <a:gsLst>
                  <a:gs pos="0">
                    <a:srgbClr val="FFFFFF"/>
                  </a:gs>
                  <a:gs pos="100000">
                    <a:srgbClr val="EEEEEE"/>
                  </a:gs>
                </a:gsLst>
                <a:lin ang="16200000" scaled="0"/>
              </a:gradFill>
              <a:ln w="12700" cap="flat">
                <a:noFill/>
                <a:miter lim="400000"/>
              </a:ln>
              <a:effectLst/>
            </p:spPr>
            <p:txBody>
              <a:bodyPr wrap="square" lIns="121918" tIns="121918" rIns="121918" bIns="121918" numCol="1" anchor="ctr">
                <a:noAutofit/>
              </a:bodyPr>
              <a:lstStyle/>
              <a:p>
                <a:pPr>
                  <a:lnSpc>
                    <a:spcPct val="100000"/>
                  </a:lnSpc>
                  <a:spcBef>
                    <a:spcPts val="0"/>
                  </a:spcBef>
                  <a:defRPr b="0" sz="3400">
                    <a:latin typeface="Verdana"/>
                    <a:ea typeface="Verdana"/>
                    <a:cs typeface="Verdana"/>
                    <a:sym typeface="Verdana"/>
                  </a:defRPr>
                </a:pPr>
              </a:p>
            </p:txBody>
          </p:sp>
          <p:grpSp>
            <p:nvGrpSpPr>
              <p:cNvPr id="3044" name="Group 1741"/>
              <p:cNvGrpSpPr/>
              <p:nvPr/>
            </p:nvGrpSpPr>
            <p:grpSpPr>
              <a:xfrm>
                <a:off x="50923" y="-1"/>
                <a:ext cx="681100" cy="786688"/>
                <a:chOff x="0" y="0"/>
                <a:chExt cx="681099" cy="786686"/>
              </a:xfrm>
            </p:grpSpPr>
            <p:sp>
              <p:nvSpPr>
                <p:cNvPr id="3042" name="Shape 1739"/>
                <p:cNvSpPr/>
                <p:nvPr/>
              </p:nvSpPr>
              <p:spPr>
                <a:xfrm>
                  <a:off x="149253" y="-1"/>
                  <a:ext cx="387919" cy="38742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8" tIns="121918" rIns="121918" bIns="121918" numCol="1" anchor="ctr">
                  <a:noAutofit/>
                </a:bodyPr>
                <a:lstStyle/>
                <a:p>
                  <a:pPr defTabSz="1219200">
                    <a:lnSpc>
                      <a:spcPct val="100000"/>
                    </a:lnSpc>
                    <a:spcBef>
                      <a:spcPts val="0"/>
                    </a:spcBef>
                    <a:defRPr b="0">
                      <a:solidFill>
                        <a:srgbClr val="FFFFFF"/>
                      </a:solidFill>
                      <a:latin typeface="Arial"/>
                      <a:ea typeface="Arial"/>
                      <a:cs typeface="Arial"/>
                      <a:sym typeface="Arial"/>
                    </a:defRPr>
                  </a:pPr>
                </a:p>
              </p:txBody>
            </p:sp>
            <p:sp>
              <p:nvSpPr>
                <p:cNvPr id="3043" name="Shape 1740"/>
                <p:cNvSpPr/>
                <p:nvPr/>
              </p:nvSpPr>
              <p:spPr>
                <a:xfrm>
                  <a:off x="-1" y="399271"/>
                  <a:ext cx="681101" cy="38741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8" tIns="121918" rIns="121918" bIns="121918" numCol="1" anchor="t">
                  <a:noAutofit/>
                </a:bodyPr>
                <a:lstStyle/>
                <a:p>
                  <a:pPr defTabSz="1219200">
                    <a:lnSpc>
                      <a:spcPct val="100000"/>
                    </a:lnSpc>
                    <a:spcBef>
                      <a:spcPts val="0"/>
                    </a:spcBef>
                    <a:defRPr b="0">
                      <a:solidFill>
                        <a:srgbClr val="FFFFFF"/>
                      </a:solidFill>
                      <a:latin typeface="Arial"/>
                      <a:ea typeface="Arial"/>
                      <a:cs typeface="Arial"/>
                      <a:sym typeface="Arial"/>
                    </a:defRPr>
                  </a:pPr>
                </a:p>
              </p:txBody>
            </p:sp>
          </p:grpSp>
        </p:grpSp>
        <p:grpSp>
          <p:nvGrpSpPr>
            <p:cNvPr id="3050" name="Group 1747"/>
            <p:cNvGrpSpPr/>
            <p:nvPr/>
          </p:nvGrpSpPr>
          <p:grpSpPr>
            <a:xfrm>
              <a:off x="789432" y="-1"/>
              <a:ext cx="966152" cy="1132482"/>
              <a:chOff x="0" y="0"/>
              <a:chExt cx="966151" cy="1132480"/>
            </a:xfrm>
          </p:grpSpPr>
          <p:sp>
            <p:nvSpPr>
              <p:cNvPr id="3046" name="Shape 1743"/>
              <p:cNvSpPr/>
              <p:nvPr/>
            </p:nvSpPr>
            <p:spPr>
              <a:xfrm>
                <a:off x="0" y="533817"/>
                <a:ext cx="966152" cy="598664"/>
              </a:xfrm>
              <a:prstGeom prst="rect">
                <a:avLst/>
              </a:prstGeom>
              <a:gradFill flip="none" rotWithShape="1">
                <a:gsLst>
                  <a:gs pos="0">
                    <a:srgbClr val="FFFFFF"/>
                  </a:gs>
                  <a:gs pos="100000">
                    <a:srgbClr val="EEEEEE"/>
                  </a:gs>
                </a:gsLst>
                <a:lin ang="16200000" scaled="0"/>
              </a:gradFill>
              <a:ln w="12700" cap="flat">
                <a:noFill/>
                <a:miter lim="400000"/>
              </a:ln>
              <a:effectLst/>
            </p:spPr>
            <p:txBody>
              <a:bodyPr wrap="square" lIns="121918" tIns="121918" rIns="121918" bIns="121918" numCol="1" anchor="ctr">
                <a:noAutofit/>
              </a:bodyPr>
              <a:lstStyle/>
              <a:p>
                <a:pPr>
                  <a:lnSpc>
                    <a:spcPct val="100000"/>
                  </a:lnSpc>
                  <a:spcBef>
                    <a:spcPts val="0"/>
                  </a:spcBef>
                  <a:defRPr b="0" sz="3400">
                    <a:latin typeface="Verdana"/>
                    <a:ea typeface="Verdana"/>
                    <a:cs typeface="Verdana"/>
                    <a:sym typeface="Verdana"/>
                  </a:defRPr>
                </a:pPr>
              </a:p>
            </p:txBody>
          </p:sp>
          <p:grpSp>
            <p:nvGrpSpPr>
              <p:cNvPr id="3049" name="Group 1746"/>
              <p:cNvGrpSpPr/>
              <p:nvPr/>
            </p:nvGrpSpPr>
            <p:grpSpPr>
              <a:xfrm>
                <a:off x="62839" y="-1"/>
                <a:ext cx="840475" cy="970768"/>
                <a:chOff x="0" y="0"/>
                <a:chExt cx="840474" cy="970766"/>
              </a:xfrm>
            </p:grpSpPr>
            <p:sp>
              <p:nvSpPr>
                <p:cNvPr id="3047" name="Shape 1744"/>
                <p:cNvSpPr/>
                <p:nvPr/>
              </p:nvSpPr>
              <p:spPr>
                <a:xfrm>
                  <a:off x="184178" y="-1"/>
                  <a:ext cx="478690" cy="47807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8" tIns="121918" rIns="121918" bIns="121918" numCol="1" anchor="ctr">
                  <a:noAutofit/>
                </a:bodyPr>
                <a:lstStyle/>
                <a:p>
                  <a:pPr defTabSz="1219200">
                    <a:lnSpc>
                      <a:spcPct val="100000"/>
                    </a:lnSpc>
                    <a:spcBef>
                      <a:spcPts val="0"/>
                    </a:spcBef>
                    <a:defRPr b="0">
                      <a:solidFill>
                        <a:srgbClr val="FFFFFF"/>
                      </a:solidFill>
                      <a:latin typeface="Arial"/>
                      <a:ea typeface="Arial"/>
                      <a:cs typeface="Arial"/>
                      <a:sym typeface="Arial"/>
                    </a:defRPr>
                  </a:pPr>
                </a:p>
              </p:txBody>
            </p:sp>
            <p:sp>
              <p:nvSpPr>
                <p:cNvPr id="3048" name="Shape 1745"/>
                <p:cNvSpPr/>
                <p:nvPr/>
              </p:nvSpPr>
              <p:spPr>
                <a:xfrm>
                  <a:off x="-1" y="492698"/>
                  <a:ext cx="840476" cy="47806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8" tIns="121918" rIns="121918" bIns="121918" numCol="1" anchor="t">
                  <a:noAutofit/>
                </a:bodyPr>
                <a:lstStyle/>
                <a:p>
                  <a:pPr defTabSz="1219200">
                    <a:lnSpc>
                      <a:spcPct val="100000"/>
                    </a:lnSpc>
                    <a:spcBef>
                      <a:spcPts val="0"/>
                    </a:spcBef>
                    <a:defRPr b="0">
                      <a:solidFill>
                        <a:srgbClr val="FFFFFF"/>
                      </a:solidFill>
                      <a:latin typeface="Arial"/>
                      <a:ea typeface="Arial"/>
                      <a:cs typeface="Arial"/>
                      <a:sym typeface="Arial"/>
                    </a:defRPr>
                  </a:pPr>
                </a:p>
              </p:txBody>
            </p:sp>
          </p:grpSp>
        </p:grpSp>
      </p:grpSp>
      <p:sp>
        <p:nvSpPr>
          <p:cNvPr id="3052" name="Shape 1749"/>
          <p:cNvSpPr txBox="1"/>
          <p:nvPr/>
        </p:nvSpPr>
        <p:spPr>
          <a:xfrm>
            <a:off x="1784791" y="4821239"/>
            <a:ext cx="2557734" cy="639233"/>
          </a:xfrm>
          <a:prstGeom prst="rect">
            <a:avLst/>
          </a:prstGeom>
          <a:ln w="12700">
            <a:miter lim="400000"/>
          </a:ln>
          <a:extLst>
            <a:ext uri="{C572A759-6A51-4108-AA02-DFA0A04FC94B}">
              <ma14:wrappingTextBoxFlag xmlns:ma14="http://schemas.microsoft.com/office/mac/drawingml/2011/main" val="1"/>
            </a:ext>
          </a:extLst>
        </p:spPr>
        <p:txBody>
          <a:bodyPr lIns="135466" tIns="135466" rIns="135466" bIns="135466" anchor="ctr">
            <a:spAutoFit/>
          </a:bodyPr>
          <a:lstStyle>
            <a:lvl1pPr algn="ctr">
              <a:lnSpc>
                <a:spcPct val="100000"/>
              </a:lnSpc>
              <a:spcBef>
                <a:spcPts val="0"/>
              </a:spcBef>
              <a:defRPr sz="2400">
                <a:latin typeface="Tahoma"/>
                <a:ea typeface="Tahoma"/>
                <a:cs typeface="Tahoma"/>
                <a:sym typeface="Tahoma"/>
              </a:defRPr>
            </a:lvl1pPr>
          </a:lstStyle>
          <a:p>
            <a:pPr/>
            <a:r>
              <a:t>DEVELOPERS</a:t>
            </a:r>
          </a:p>
        </p:txBody>
      </p:sp>
    </p:spTree>
  </p:cSld>
  <p:clrMapOvr>
    <a:masterClrMapping/>
  </p:clrMapOvr>
  <p:transition xmlns:p14="http://schemas.microsoft.com/office/powerpoint/2010/main" spd="med" advClick="1"/>
</p:sld>
</file>

<file path=ppt/slides/slide17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56" name="Shape 1753"/>
          <p:cNvSpPr/>
          <p:nvPr/>
        </p:nvSpPr>
        <p:spPr>
          <a:xfrm>
            <a:off x="4954754" y="7795046"/>
            <a:ext cx="5524058" cy="2"/>
          </a:xfrm>
          <a:prstGeom prst="line">
            <a:avLst/>
          </a:prstGeom>
          <a:ln w="63500">
            <a:solidFill>
              <a:srgbClr val="000000"/>
            </a:solidFill>
            <a:miter/>
          </a:ln>
        </p:spPr>
        <p:txBody>
          <a:bodyPr lIns="45718" tIns="45718" rIns="45718" bIns="45718"/>
          <a:lstStyle/>
          <a:p>
            <a:pPr>
              <a:defRPr>
                <a:solidFill>
                  <a:srgbClr val="FFFFFF"/>
                </a:solidFill>
              </a:defRPr>
            </a:pPr>
          </a:p>
        </p:txBody>
      </p:sp>
      <p:sp>
        <p:nvSpPr>
          <p:cNvPr id="3057" name="Shape 1754"/>
          <p:cNvSpPr/>
          <p:nvPr/>
        </p:nvSpPr>
        <p:spPr>
          <a:xfrm flipV="1">
            <a:off x="10477611" y="7771204"/>
            <a:ext cx="2" cy="2650968"/>
          </a:xfrm>
          <a:prstGeom prst="line">
            <a:avLst/>
          </a:prstGeom>
          <a:ln w="63500">
            <a:solidFill>
              <a:srgbClr val="000000"/>
            </a:solidFill>
            <a:miter/>
          </a:ln>
        </p:spPr>
        <p:txBody>
          <a:bodyPr lIns="45718" tIns="45718" rIns="45718" bIns="45718"/>
          <a:lstStyle/>
          <a:p>
            <a:pPr>
              <a:defRPr>
                <a:solidFill>
                  <a:srgbClr val="FFFFFF"/>
                </a:solidFill>
              </a:defRPr>
            </a:pPr>
          </a:p>
        </p:txBody>
      </p:sp>
      <p:sp>
        <p:nvSpPr>
          <p:cNvPr id="3058" name="Shape 1755"/>
          <p:cNvSpPr/>
          <p:nvPr/>
        </p:nvSpPr>
        <p:spPr>
          <a:xfrm>
            <a:off x="3044854" y="8504236"/>
            <a:ext cx="7065569" cy="2"/>
          </a:xfrm>
          <a:prstGeom prst="line">
            <a:avLst/>
          </a:prstGeom>
          <a:ln w="63500">
            <a:solidFill>
              <a:schemeClr val="accent3"/>
            </a:solidFill>
            <a:miter/>
          </a:ln>
        </p:spPr>
        <p:txBody>
          <a:bodyPr lIns="45718" tIns="45718" rIns="45718" bIns="45718"/>
          <a:lstStyle/>
          <a:p>
            <a:pPr>
              <a:defRPr>
                <a:solidFill>
                  <a:srgbClr val="FFFFFF"/>
                </a:solidFill>
              </a:defRPr>
            </a:pPr>
          </a:p>
        </p:txBody>
      </p:sp>
      <p:sp>
        <p:nvSpPr>
          <p:cNvPr id="3059" name="Shape 1756"/>
          <p:cNvSpPr/>
          <p:nvPr/>
        </p:nvSpPr>
        <p:spPr>
          <a:xfrm flipV="1">
            <a:off x="10064519" y="8527615"/>
            <a:ext cx="2" cy="1784531"/>
          </a:xfrm>
          <a:prstGeom prst="line">
            <a:avLst/>
          </a:prstGeom>
          <a:ln w="63500">
            <a:solidFill>
              <a:schemeClr val="accent3"/>
            </a:solidFill>
            <a:miter/>
          </a:ln>
        </p:spPr>
        <p:txBody>
          <a:bodyPr lIns="45718" tIns="45718" rIns="45718" bIns="45718"/>
          <a:lstStyle/>
          <a:p>
            <a:pPr>
              <a:defRPr>
                <a:solidFill>
                  <a:srgbClr val="FFFFFF"/>
                </a:solidFill>
              </a:defRPr>
            </a:pPr>
          </a:p>
        </p:txBody>
      </p:sp>
      <p:sp>
        <p:nvSpPr>
          <p:cNvPr id="3060" name="Shape 1757"/>
          <p:cNvSpPr/>
          <p:nvPr/>
        </p:nvSpPr>
        <p:spPr>
          <a:xfrm>
            <a:off x="10255083" y="9170669"/>
            <a:ext cx="5031635" cy="291596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0816"/>
                </a:moveTo>
                <a:lnTo>
                  <a:pt x="10782" y="21600"/>
                </a:lnTo>
                <a:lnTo>
                  <a:pt x="0" y="10847"/>
                </a:lnTo>
                <a:lnTo>
                  <a:pt x="10782" y="0"/>
                </a:lnTo>
                <a:lnTo>
                  <a:pt x="21600" y="10816"/>
                </a:lnTo>
                <a:close/>
              </a:path>
            </a:pathLst>
          </a:custGeom>
          <a:solidFill>
            <a:schemeClr val="accent4">
              <a:alpha val="14000"/>
            </a:schemeClr>
          </a:solidFill>
          <a:ln w="63500">
            <a:solidFill>
              <a:schemeClr val="accent4">
                <a:alpha val="56000"/>
              </a:schemeClr>
            </a:solidFill>
            <a:miter/>
          </a:ln>
        </p:spPr>
        <p:txBody>
          <a:bodyPr lIns="121918" tIns="121918" rIns="121918" bIns="121918"/>
          <a:lstStyle/>
          <a:p>
            <a:pPr>
              <a:lnSpc>
                <a:spcPct val="100000"/>
              </a:lnSpc>
              <a:spcBef>
                <a:spcPts val="0"/>
              </a:spcBef>
              <a:defRPr b="0" sz="3400">
                <a:latin typeface="Verdana"/>
                <a:ea typeface="Verdana"/>
                <a:cs typeface="Verdana"/>
                <a:sym typeface="Verdana"/>
              </a:defRPr>
            </a:pPr>
          </a:p>
        </p:txBody>
      </p:sp>
      <p:sp>
        <p:nvSpPr>
          <p:cNvPr id="3061" name="Shape 1758"/>
          <p:cNvSpPr txBox="1"/>
          <p:nvPr>
            <p:ph type="title"/>
          </p:nvPr>
        </p:nvSpPr>
        <p:spPr>
          <a:xfrm>
            <a:off x="1565395" y="875900"/>
            <a:ext cx="21746798" cy="1405846"/>
          </a:xfrm>
          <a:prstGeom prst="rect">
            <a:avLst/>
          </a:prstGeom>
        </p:spPr>
        <p:txBody>
          <a:bodyPr/>
          <a:lstStyle>
            <a:lvl1pPr defTabSz="1316736">
              <a:spcBef>
                <a:spcPts val="1300"/>
              </a:spcBef>
              <a:defRPr spc="-200" sz="5300">
                <a:latin typeface="Verdana"/>
                <a:ea typeface="Verdana"/>
                <a:cs typeface="Verdana"/>
                <a:sym typeface="Verdana"/>
              </a:defRPr>
            </a:lvl1pPr>
          </a:lstStyle>
          <a:p>
            <a:pPr/>
            <a:r>
              <a:t>Enable Organization to have governance over infrastructure</a:t>
            </a:r>
          </a:p>
        </p:txBody>
      </p:sp>
      <p:grpSp>
        <p:nvGrpSpPr>
          <p:cNvPr id="3064" name="Shape 1759"/>
          <p:cNvGrpSpPr/>
          <p:nvPr/>
        </p:nvGrpSpPr>
        <p:grpSpPr>
          <a:xfrm>
            <a:off x="14211275" y="10118800"/>
            <a:ext cx="2557733" cy="1019647"/>
            <a:chOff x="0" y="0"/>
            <a:chExt cx="2557732" cy="1019645"/>
          </a:xfrm>
        </p:grpSpPr>
        <p:sp>
          <p:nvSpPr>
            <p:cNvPr id="3062" name="Rectangle"/>
            <p:cNvSpPr/>
            <p:nvPr/>
          </p:nvSpPr>
          <p:spPr>
            <a:xfrm>
              <a:off x="-1" y="0"/>
              <a:ext cx="2557734" cy="1019646"/>
            </a:xfrm>
            <a:prstGeom prst="rect">
              <a:avLst/>
            </a:prstGeom>
            <a:solidFill>
              <a:schemeClr val="accent4"/>
            </a:solidFill>
            <a:ln w="12700" cap="flat">
              <a:noFill/>
              <a:miter lim="400000"/>
            </a:ln>
            <a:effectLst>
              <a:outerShdw sx="100000" sy="100000" kx="0" ky="0" algn="b" rotWithShape="0" blurRad="38100" dist="25400" dir="5400000">
                <a:srgbClr val="000000">
                  <a:alpha val="50000"/>
                </a:srgbClr>
              </a:outerShdw>
            </a:effectLst>
          </p:spPr>
          <p:txBody>
            <a:bodyPr wrap="square" lIns="121918" tIns="121918" rIns="121918" bIns="121918" numCol="1" anchor="ctr">
              <a:noAutofit/>
            </a:bodyPr>
            <a:lstStyle/>
            <a:p>
              <a:pPr algn="ctr" defTabSz="825500">
                <a:lnSpc>
                  <a:spcPct val="100000"/>
                </a:lnSpc>
                <a:spcBef>
                  <a:spcPts val="0"/>
                </a:spcBef>
                <a:defRPr b="0" sz="3700">
                  <a:solidFill>
                    <a:srgbClr val="FFFFFF"/>
                  </a:solidFill>
                  <a:latin typeface="Klavika Basic"/>
                  <a:ea typeface="Klavika Basic"/>
                  <a:cs typeface="Klavika Basic"/>
                  <a:sym typeface="Klavika Basic"/>
                </a:defRPr>
              </a:pPr>
            </a:p>
          </p:txBody>
        </p:sp>
        <p:sp>
          <p:nvSpPr>
            <p:cNvPr id="3063" name="Provider"/>
            <p:cNvSpPr txBox="1"/>
            <p:nvPr/>
          </p:nvSpPr>
          <p:spPr>
            <a:xfrm>
              <a:off x="-1" y="179623"/>
              <a:ext cx="2557734" cy="6604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lgn="ctr" defTabSz="825500">
                <a:lnSpc>
                  <a:spcPct val="100000"/>
                </a:lnSpc>
                <a:spcBef>
                  <a:spcPts val="0"/>
                </a:spcBef>
                <a:defRPr b="0" sz="3700">
                  <a:solidFill>
                    <a:srgbClr val="FFFFFF"/>
                  </a:solidFill>
                  <a:latin typeface="Klavika Basic"/>
                  <a:ea typeface="Klavika Basic"/>
                  <a:cs typeface="Klavika Basic"/>
                  <a:sym typeface="Klavika Basic"/>
                </a:defRPr>
              </a:lvl1pPr>
            </a:lstStyle>
            <a:p>
              <a:pPr/>
              <a:r>
                <a:t>Provider</a:t>
              </a:r>
            </a:p>
          </p:txBody>
        </p:sp>
      </p:grpSp>
      <p:grpSp>
        <p:nvGrpSpPr>
          <p:cNvPr id="3067" name="Shape 1760"/>
          <p:cNvGrpSpPr/>
          <p:nvPr/>
        </p:nvGrpSpPr>
        <p:grpSpPr>
          <a:xfrm>
            <a:off x="8772953" y="10118800"/>
            <a:ext cx="2557733" cy="1019647"/>
            <a:chOff x="0" y="0"/>
            <a:chExt cx="2557732" cy="1019645"/>
          </a:xfrm>
        </p:grpSpPr>
        <p:sp>
          <p:nvSpPr>
            <p:cNvPr id="3065" name="Rectangle"/>
            <p:cNvSpPr/>
            <p:nvPr/>
          </p:nvSpPr>
          <p:spPr>
            <a:xfrm>
              <a:off x="-1" y="0"/>
              <a:ext cx="2557734" cy="1019646"/>
            </a:xfrm>
            <a:prstGeom prst="rect">
              <a:avLst/>
            </a:prstGeom>
            <a:solidFill>
              <a:schemeClr val="accent4"/>
            </a:solidFill>
            <a:ln w="12700" cap="flat">
              <a:noFill/>
              <a:miter lim="400000"/>
            </a:ln>
            <a:effectLst>
              <a:outerShdw sx="100000" sy="100000" kx="0" ky="0" algn="b" rotWithShape="0" blurRad="38100" dist="25400" dir="5400000">
                <a:srgbClr val="000000">
                  <a:alpha val="50000"/>
                </a:srgbClr>
              </a:outerShdw>
            </a:effectLst>
          </p:spPr>
          <p:txBody>
            <a:bodyPr wrap="square" lIns="121918" tIns="121918" rIns="121918" bIns="121918" numCol="1" anchor="ctr">
              <a:noAutofit/>
            </a:bodyPr>
            <a:lstStyle/>
            <a:p>
              <a:pPr algn="ctr" defTabSz="825500">
                <a:lnSpc>
                  <a:spcPct val="100000"/>
                </a:lnSpc>
                <a:spcBef>
                  <a:spcPts val="0"/>
                </a:spcBef>
                <a:defRPr b="0" sz="3700">
                  <a:solidFill>
                    <a:srgbClr val="FFFFFF"/>
                  </a:solidFill>
                  <a:latin typeface="Klavika Basic"/>
                  <a:ea typeface="Klavika Basic"/>
                  <a:cs typeface="Klavika Basic"/>
                  <a:sym typeface="Klavika Basic"/>
                </a:defRPr>
              </a:pPr>
            </a:p>
          </p:txBody>
        </p:sp>
        <p:sp>
          <p:nvSpPr>
            <p:cNvPr id="3066" name="Core"/>
            <p:cNvSpPr txBox="1"/>
            <p:nvPr/>
          </p:nvSpPr>
          <p:spPr>
            <a:xfrm>
              <a:off x="-1" y="179623"/>
              <a:ext cx="2557734" cy="6604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lgn="ctr" defTabSz="825500">
                <a:lnSpc>
                  <a:spcPct val="100000"/>
                </a:lnSpc>
                <a:spcBef>
                  <a:spcPts val="0"/>
                </a:spcBef>
                <a:defRPr b="0" sz="3700">
                  <a:solidFill>
                    <a:srgbClr val="FFFFFF"/>
                  </a:solidFill>
                  <a:latin typeface="Klavika Basic"/>
                  <a:ea typeface="Klavika Basic"/>
                  <a:cs typeface="Klavika Basic"/>
                  <a:sym typeface="Klavika Basic"/>
                </a:defRPr>
              </a:lvl1pPr>
            </a:lstStyle>
            <a:p>
              <a:pPr/>
              <a:r>
                <a:t>Core</a:t>
              </a:r>
            </a:p>
          </p:txBody>
        </p:sp>
      </p:grpSp>
      <p:sp>
        <p:nvSpPr>
          <p:cNvPr id="3068" name="Shape 1761"/>
          <p:cNvSpPr txBox="1"/>
          <p:nvPr/>
        </p:nvSpPr>
        <p:spPr>
          <a:xfrm>
            <a:off x="1574799" y="2095499"/>
            <a:ext cx="22605612" cy="840739"/>
          </a:xfrm>
          <a:prstGeom prst="rect">
            <a:avLst/>
          </a:prstGeom>
          <a:ln w="12700">
            <a:miter lim="400000"/>
          </a:ln>
          <a:extLst>
            <a:ext uri="{C572A759-6A51-4108-AA02-DFA0A04FC94B}">
              <ma14:wrappingTextBoxFlag xmlns:ma14="http://schemas.microsoft.com/office/mac/drawingml/2011/main" val="1"/>
            </a:ext>
          </a:extLst>
        </p:spPr>
        <p:txBody>
          <a:bodyPr lIns="121918" tIns="121918" rIns="121918" bIns="121918" anchor="b">
            <a:spAutoFit/>
          </a:bodyPr>
          <a:lstStyle>
            <a:lvl1pPr marL="88900" indent="-88900">
              <a:lnSpc>
                <a:spcPct val="90000"/>
              </a:lnSpc>
              <a:spcBef>
                <a:spcPts val="0"/>
              </a:spcBef>
              <a:defRPr i="1" sz="3900">
                <a:solidFill>
                  <a:schemeClr val="accent1"/>
                </a:solidFill>
                <a:latin typeface="Verdana"/>
                <a:ea typeface="Verdana"/>
                <a:cs typeface="Verdana"/>
                <a:sym typeface="Verdana"/>
              </a:defRPr>
            </a:lvl1pPr>
          </a:lstStyle>
          <a:p>
            <a:pPr/>
            <a:r>
              <a:t>Ensure provisioning policy is being maintained to minimize risk to the business</a:t>
            </a:r>
          </a:p>
        </p:txBody>
      </p:sp>
      <p:sp>
        <p:nvSpPr>
          <p:cNvPr id="3069" name="Shape 1762"/>
          <p:cNvSpPr/>
          <p:nvPr/>
        </p:nvSpPr>
        <p:spPr>
          <a:xfrm>
            <a:off x="4954754" y="7795046"/>
            <a:ext cx="5524058" cy="2"/>
          </a:xfrm>
          <a:prstGeom prst="line">
            <a:avLst/>
          </a:prstGeom>
          <a:ln w="63500">
            <a:solidFill>
              <a:srgbClr val="000000"/>
            </a:solidFill>
            <a:miter/>
          </a:ln>
        </p:spPr>
        <p:txBody>
          <a:bodyPr lIns="45718" tIns="45718" rIns="45718" bIns="45718"/>
          <a:lstStyle/>
          <a:p>
            <a:pPr>
              <a:defRPr>
                <a:solidFill>
                  <a:srgbClr val="FFFFFF"/>
                </a:solidFill>
              </a:defRPr>
            </a:pPr>
          </a:p>
        </p:txBody>
      </p:sp>
      <p:sp>
        <p:nvSpPr>
          <p:cNvPr id="3070" name="Shape 1763"/>
          <p:cNvSpPr/>
          <p:nvPr/>
        </p:nvSpPr>
        <p:spPr>
          <a:xfrm flipV="1">
            <a:off x="5816865" y="5986007"/>
            <a:ext cx="2" cy="1784530"/>
          </a:xfrm>
          <a:prstGeom prst="line">
            <a:avLst/>
          </a:prstGeom>
          <a:ln w="63500">
            <a:solidFill>
              <a:srgbClr val="000000"/>
            </a:solidFill>
            <a:miter/>
          </a:ln>
        </p:spPr>
        <p:txBody>
          <a:bodyPr lIns="45718" tIns="45718" rIns="45718" bIns="45718"/>
          <a:lstStyle/>
          <a:p>
            <a:pPr>
              <a:defRPr>
                <a:solidFill>
                  <a:srgbClr val="FFFFFF"/>
                </a:solidFill>
              </a:defRPr>
            </a:pPr>
          </a:p>
        </p:txBody>
      </p:sp>
      <p:sp>
        <p:nvSpPr>
          <p:cNvPr id="3071" name="Shape 1764"/>
          <p:cNvSpPr/>
          <p:nvPr/>
        </p:nvSpPr>
        <p:spPr>
          <a:xfrm>
            <a:off x="3178958" y="4271235"/>
            <a:ext cx="9075650" cy="2"/>
          </a:xfrm>
          <a:prstGeom prst="line">
            <a:avLst/>
          </a:prstGeom>
          <a:ln w="63500">
            <a:solidFill>
              <a:srgbClr val="FFFFFF"/>
            </a:solidFill>
            <a:miter/>
          </a:ln>
        </p:spPr>
        <p:txBody>
          <a:bodyPr lIns="45718" tIns="45718" rIns="45718" bIns="45718"/>
          <a:lstStyle/>
          <a:p>
            <a:pPr>
              <a:defRPr>
                <a:solidFill>
                  <a:srgbClr val="FFFFFF"/>
                </a:solidFill>
              </a:defRPr>
            </a:pPr>
          </a:p>
        </p:txBody>
      </p:sp>
      <p:grpSp>
        <p:nvGrpSpPr>
          <p:cNvPr id="3078" name="Group 1771"/>
          <p:cNvGrpSpPr/>
          <p:nvPr/>
        </p:nvGrpSpPr>
        <p:grpSpPr>
          <a:xfrm>
            <a:off x="1823967" y="6618227"/>
            <a:ext cx="681100" cy="2866538"/>
            <a:chOff x="0" y="0"/>
            <a:chExt cx="681099" cy="2866537"/>
          </a:xfrm>
        </p:grpSpPr>
        <p:sp>
          <p:nvSpPr>
            <p:cNvPr id="3072" name="Shape 1765"/>
            <p:cNvSpPr/>
            <p:nvPr/>
          </p:nvSpPr>
          <p:spPr>
            <a:xfrm>
              <a:off x="149253" y="1040372"/>
              <a:ext cx="387919" cy="38741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8" tIns="121918" rIns="121918" bIns="121918" numCol="1" anchor="ctr">
              <a:noAutofit/>
            </a:bodyPr>
            <a:lstStyle/>
            <a:p>
              <a:pPr defTabSz="1219200">
                <a:lnSpc>
                  <a:spcPct val="100000"/>
                </a:lnSpc>
                <a:spcBef>
                  <a:spcPts val="0"/>
                </a:spcBef>
                <a:defRPr b="0">
                  <a:solidFill>
                    <a:srgbClr val="FFFFFF"/>
                  </a:solidFill>
                  <a:latin typeface="Arial"/>
                  <a:ea typeface="Arial"/>
                  <a:cs typeface="Arial"/>
                  <a:sym typeface="Arial"/>
                </a:defRPr>
              </a:pPr>
            </a:p>
          </p:txBody>
        </p:sp>
        <p:sp>
          <p:nvSpPr>
            <p:cNvPr id="3073" name="Shape 1766"/>
            <p:cNvSpPr/>
            <p:nvPr/>
          </p:nvSpPr>
          <p:spPr>
            <a:xfrm>
              <a:off x="-1" y="1439642"/>
              <a:ext cx="681101" cy="38741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8" tIns="121918" rIns="121918" bIns="121918" numCol="1" anchor="t">
              <a:noAutofit/>
            </a:bodyPr>
            <a:lstStyle/>
            <a:p>
              <a:pPr defTabSz="1219200">
                <a:lnSpc>
                  <a:spcPct val="100000"/>
                </a:lnSpc>
                <a:spcBef>
                  <a:spcPts val="0"/>
                </a:spcBef>
                <a:defRPr b="0">
                  <a:solidFill>
                    <a:srgbClr val="FFFFFF"/>
                  </a:solidFill>
                  <a:latin typeface="Arial"/>
                  <a:ea typeface="Arial"/>
                  <a:cs typeface="Arial"/>
                  <a:sym typeface="Arial"/>
                </a:defRPr>
              </a:pPr>
            </a:p>
          </p:txBody>
        </p:sp>
        <p:sp>
          <p:nvSpPr>
            <p:cNvPr id="3074" name="Shape 1767"/>
            <p:cNvSpPr/>
            <p:nvPr/>
          </p:nvSpPr>
          <p:spPr>
            <a:xfrm>
              <a:off x="149253" y="2079852"/>
              <a:ext cx="387919" cy="38741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8" tIns="121918" rIns="121918" bIns="121918" numCol="1" anchor="ctr">
              <a:noAutofit/>
            </a:bodyPr>
            <a:lstStyle/>
            <a:p>
              <a:pPr defTabSz="1219200">
                <a:lnSpc>
                  <a:spcPct val="100000"/>
                </a:lnSpc>
                <a:spcBef>
                  <a:spcPts val="0"/>
                </a:spcBef>
                <a:defRPr b="0">
                  <a:solidFill>
                    <a:srgbClr val="FFFFFF"/>
                  </a:solidFill>
                  <a:latin typeface="Arial"/>
                  <a:ea typeface="Arial"/>
                  <a:cs typeface="Arial"/>
                  <a:sym typeface="Arial"/>
                </a:defRPr>
              </a:pPr>
            </a:p>
          </p:txBody>
        </p:sp>
        <p:sp>
          <p:nvSpPr>
            <p:cNvPr id="3075" name="Shape 1768"/>
            <p:cNvSpPr/>
            <p:nvPr/>
          </p:nvSpPr>
          <p:spPr>
            <a:xfrm>
              <a:off x="-1" y="2479123"/>
              <a:ext cx="681101" cy="38741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8" tIns="121918" rIns="121918" bIns="121918" numCol="1" anchor="t">
              <a:noAutofit/>
            </a:bodyPr>
            <a:lstStyle/>
            <a:p>
              <a:pPr defTabSz="1219200">
                <a:lnSpc>
                  <a:spcPct val="100000"/>
                </a:lnSpc>
                <a:spcBef>
                  <a:spcPts val="0"/>
                </a:spcBef>
                <a:defRPr b="0">
                  <a:solidFill>
                    <a:srgbClr val="FFFFFF"/>
                  </a:solidFill>
                  <a:latin typeface="Arial"/>
                  <a:ea typeface="Arial"/>
                  <a:cs typeface="Arial"/>
                  <a:sym typeface="Arial"/>
                </a:defRPr>
              </a:pPr>
            </a:p>
          </p:txBody>
        </p:sp>
        <p:sp>
          <p:nvSpPr>
            <p:cNvPr id="3076" name="Shape 1769"/>
            <p:cNvSpPr/>
            <p:nvPr/>
          </p:nvSpPr>
          <p:spPr>
            <a:xfrm>
              <a:off x="149253" y="-1"/>
              <a:ext cx="387919" cy="38741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8" tIns="121918" rIns="121918" bIns="121918" numCol="1" anchor="ctr">
              <a:noAutofit/>
            </a:bodyPr>
            <a:lstStyle/>
            <a:p>
              <a:pPr defTabSz="1219200">
                <a:lnSpc>
                  <a:spcPct val="100000"/>
                </a:lnSpc>
                <a:spcBef>
                  <a:spcPts val="0"/>
                </a:spcBef>
                <a:defRPr b="0">
                  <a:solidFill>
                    <a:srgbClr val="FFFFFF"/>
                  </a:solidFill>
                  <a:latin typeface="Arial"/>
                  <a:ea typeface="Arial"/>
                  <a:cs typeface="Arial"/>
                  <a:sym typeface="Arial"/>
                </a:defRPr>
              </a:pPr>
            </a:p>
          </p:txBody>
        </p:sp>
        <p:sp>
          <p:nvSpPr>
            <p:cNvPr id="3077" name="Shape 1770"/>
            <p:cNvSpPr/>
            <p:nvPr/>
          </p:nvSpPr>
          <p:spPr>
            <a:xfrm>
              <a:off x="-1" y="399270"/>
              <a:ext cx="681101" cy="38741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8" tIns="121918" rIns="121918" bIns="121918" numCol="1" anchor="t">
              <a:noAutofit/>
            </a:bodyPr>
            <a:lstStyle/>
            <a:p>
              <a:pPr defTabSz="1219200">
                <a:lnSpc>
                  <a:spcPct val="100000"/>
                </a:lnSpc>
                <a:spcBef>
                  <a:spcPts val="0"/>
                </a:spcBef>
                <a:defRPr b="0">
                  <a:solidFill>
                    <a:srgbClr val="FFFFFF"/>
                  </a:solidFill>
                  <a:latin typeface="Arial"/>
                  <a:ea typeface="Arial"/>
                  <a:cs typeface="Arial"/>
                  <a:sym typeface="Arial"/>
                </a:defRPr>
              </a:pPr>
            </a:p>
          </p:txBody>
        </p:sp>
      </p:grpSp>
      <p:sp>
        <p:nvSpPr>
          <p:cNvPr id="3079" name="Shape 1772"/>
          <p:cNvSpPr/>
          <p:nvPr/>
        </p:nvSpPr>
        <p:spPr>
          <a:xfrm flipV="1">
            <a:off x="2725418" y="6594967"/>
            <a:ext cx="2" cy="3108387"/>
          </a:xfrm>
          <a:prstGeom prst="line">
            <a:avLst/>
          </a:prstGeom>
          <a:ln w="63500">
            <a:solidFill>
              <a:schemeClr val="accent3"/>
            </a:solidFill>
            <a:miter/>
            <a:headEnd type="oval"/>
            <a:tailEnd type="oval"/>
          </a:ln>
        </p:spPr>
        <p:txBody>
          <a:bodyPr lIns="45718" tIns="45718" rIns="45718" bIns="45718"/>
          <a:lstStyle/>
          <a:p>
            <a:pPr>
              <a:defRPr>
                <a:solidFill>
                  <a:srgbClr val="FFFFFF"/>
                </a:solidFill>
              </a:defRPr>
            </a:pPr>
          </a:p>
        </p:txBody>
      </p:sp>
      <p:sp>
        <p:nvSpPr>
          <p:cNvPr id="3080" name="Shape 1773"/>
          <p:cNvSpPr/>
          <p:nvPr/>
        </p:nvSpPr>
        <p:spPr>
          <a:xfrm>
            <a:off x="2754126" y="8504236"/>
            <a:ext cx="7356297" cy="2"/>
          </a:xfrm>
          <a:prstGeom prst="line">
            <a:avLst/>
          </a:prstGeom>
          <a:ln w="63500">
            <a:solidFill>
              <a:schemeClr val="accent3"/>
            </a:solidFill>
            <a:miter/>
          </a:ln>
        </p:spPr>
        <p:txBody>
          <a:bodyPr lIns="45718" tIns="45718" rIns="45718" bIns="45718"/>
          <a:lstStyle/>
          <a:p>
            <a:pPr>
              <a:defRPr>
                <a:solidFill>
                  <a:srgbClr val="FFFFFF"/>
                </a:solidFill>
              </a:defRPr>
            </a:pPr>
          </a:p>
        </p:txBody>
      </p:sp>
      <p:sp>
        <p:nvSpPr>
          <p:cNvPr id="3081" name="Shape 1774"/>
          <p:cNvSpPr txBox="1"/>
          <p:nvPr/>
        </p:nvSpPr>
        <p:spPr>
          <a:xfrm>
            <a:off x="1216421" y="9848036"/>
            <a:ext cx="2210635" cy="639233"/>
          </a:xfrm>
          <a:prstGeom prst="rect">
            <a:avLst/>
          </a:prstGeom>
          <a:ln w="12700">
            <a:miter lim="400000"/>
          </a:ln>
          <a:extLst>
            <a:ext uri="{C572A759-6A51-4108-AA02-DFA0A04FC94B}">
              <ma14:wrappingTextBoxFlag xmlns:ma14="http://schemas.microsoft.com/office/mac/drawingml/2011/main" val="1"/>
            </a:ext>
          </a:extLst>
        </p:spPr>
        <p:txBody>
          <a:bodyPr lIns="135466" tIns="135466" rIns="135466" bIns="135466" anchor="ctr">
            <a:spAutoFit/>
          </a:bodyPr>
          <a:lstStyle>
            <a:lvl1pPr>
              <a:lnSpc>
                <a:spcPct val="100000"/>
              </a:lnSpc>
              <a:spcBef>
                <a:spcPts val="0"/>
              </a:spcBef>
              <a:defRPr sz="2400">
                <a:solidFill>
                  <a:schemeClr val="accent3"/>
                </a:solidFill>
                <a:latin typeface="Tahoma"/>
                <a:ea typeface="Tahoma"/>
                <a:cs typeface="Tahoma"/>
                <a:sym typeface="Tahoma"/>
              </a:defRPr>
            </a:lvl1pPr>
          </a:lstStyle>
          <a:p>
            <a:pPr/>
            <a:r>
              <a:t>OPERATORS</a:t>
            </a:r>
          </a:p>
        </p:txBody>
      </p:sp>
      <p:grpSp>
        <p:nvGrpSpPr>
          <p:cNvPr id="3092" name="Group 1785"/>
          <p:cNvGrpSpPr/>
          <p:nvPr/>
        </p:nvGrpSpPr>
        <p:grpSpPr>
          <a:xfrm>
            <a:off x="3602711" y="5148059"/>
            <a:ext cx="4428310" cy="786684"/>
            <a:chOff x="0" y="0"/>
            <a:chExt cx="4428308" cy="786683"/>
          </a:xfrm>
        </p:grpSpPr>
        <p:sp>
          <p:nvSpPr>
            <p:cNvPr id="3082" name="Shape 1775"/>
            <p:cNvSpPr/>
            <p:nvPr/>
          </p:nvSpPr>
          <p:spPr>
            <a:xfrm>
              <a:off x="1117806" y="0"/>
              <a:ext cx="387917" cy="38741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8" tIns="121918" rIns="121918" bIns="121918" numCol="1" anchor="ctr">
              <a:noAutofit/>
            </a:bodyPr>
            <a:lstStyle/>
            <a:p>
              <a:pPr defTabSz="1219200">
                <a:lnSpc>
                  <a:spcPct val="100000"/>
                </a:lnSpc>
                <a:spcBef>
                  <a:spcPts val="0"/>
                </a:spcBef>
                <a:defRPr b="0">
                  <a:solidFill>
                    <a:srgbClr val="FFFFFF"/>
                  </a:solidFill>
                  <a:latin typeface="Arial"/>
                  <a:ea typeface="Arial"/>
                  <a:cs typeface="Arial"/>
                  <a:sym typeface="Arial"/>
                </a:defRPr>
              </a:pPr>
            </a:p>
          </p:txBody>
        </p:sp>
        <p:sp>
          <p:nvSpPr>
            <p:cNvPr id="3083" name="Shape 1776"/>
            <p:cNvSpPr/>
            <p:nvPr/>
          </p:nvSpPr>
          <p:spPr>
            <a:xfrm>
              <a:off x="968552" y="399270"/>
              <a:ext cx="681099" cy="38741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8" tIns="121918" rIns="121918" bIns="121918" numCol="1" anchor="t">
              <a:noAutofit/>
            </a:bodyPr>
            <a:lstStyle/>
            <a:p>
              <a:pPr defTabSz="1219200">
                <a:lnSpc>
                  <a:spcPct val="100000"/>
                </a:lnSpc>
                <a:spcBef>
                  <a:spcPts val="0"/>
                </a:spcBef>
                <a:defRPr b="0">
                  <a:solidFill>
                    <a:srgbClr val="FFFFFF"/>
                  </a:solidFill>
                  <a:latin typeface="Arial"/>
                  <a:ea typeface="Arial"/>
                  <a:cs typeface="Arial"/>
                  <a:sym typeface="Arial"/>
                </a:defRPr>
              </a:pPr>
            </a:p>
          </p:txBody>
        </p:sp>
        <p:sp>
          <p:nvSpPr>
            <p:cNvPr id="3084" name="Shape 1777"/>
            <p:cNvSpPr/>
            <p:nvPr/>
          </p:nvSpPr>
          <p:spPr>
            <a:xfrm>
              <a:off x="3896464" y="0"/>
              <a:ext cx="387917" cy="38741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8" tIns="121918" rIns="121918" bIns="121918" numCol="1" anchor="ctr">
              <a:noAutofit/>
            </a:bodyPr>
            <a:lstStyle/>
            <a:p>
              <a:pPr defTabSz="1219200">
                <a:lnSpc>
                  <a:spcPct val="100000"/>
                </a:lnSpc>
                <a:spcBef>
                  <a:spcPts val="0"/>
                </a:spcBef>
                <a:defRPr b="0">
                  <a:solidFill>
                    <a:srgbClr val="FFFFFF"/>
                  </a:solidFill>
                  <a:latin typeface="Arial"/>
                  <a:ea typeface="Arial"/>
                  <a:cs typeface="Arial"/>
                  <a:sym typeface="Arial"/>
                </a:defRPr>
              </a:pPr>
            </a:p>
          </p:txBody>
        </p:sp>
        <p:sp>
          <p:nvSpPr>
            <p:cNvPr id="3085" name="Shape 1778"/>
            <p:cNvSpPr/>
            <p:nvPr/>
          </p:nvSpPr>
          <p:spPr>
            <a:xfrm>
              <a:off x="3747210" y="399269"/>
              <a:ext cx="681099" cy="38741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8" tIns="121918" rIns="121918" bIns="121918" numCol="1" anchor="t">
              <a:noAutofit/>
            </a:bodyPr>
            <a:lstStyle/>
            <a:p>
              <a:pPr defTabSz="1219200">
                <a:lnSpc>
                  <a:spcPct val="100000"/>
                </a:lnSpc>
                <a:spcBef>
                  <a:spcPts val="0"/>
                </a:spcBef>
                <a:defRPr b="0">
                  <a:solidFill>
                    <a:srgbClr val="FFFFFF"/>
                  </a:solidFill>
                  <a:latin typeface="Arial"/>
                  <a:ea typeface="Arial"/>
                  <a:cs typeface="Arial"/>
                  <a:sym typeface="Arial"/>
                </a:defRPr>
              </a:pPr>
            </a:p>
          </p:txBody>
        </p:sp>
        <p:sp>
          <p:nvSpPr>
            <p:cNvPr id="3086" name="Shape 1779"/>
            <p:cNvSpPr/>
            <p:nvPr/>
          </p:nvSpPr>
          <p:spPr>
            <a:xfrm>
              <a:off x="149253" y="0"/>
              <a:ext cx="387918" cy="38741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8" tIns="121918" rIns="121918" bIns="121918" numCol="1" anchor="ctr">
              <a:noAutofit/>
            </a:bodyPr>
            <a:lstStyle/>
            <a:p>
              <a:pPr defTabSz="1219200">
                <a:lnSpc>
                  <a:spcPct val="100000"/>
                </a:lnSpc>
                <a:spcBef>
                  <a:spcPts val="0"/>
                </a:spcBef>
                <a:defRPr b="0">
                  <a:solidFill>
                    <a:srgbClr val="FFFFFF"/>
                  </a:solidFill>
                  <a:latin typeface="Arial"/>
                  <a:ea typeface="Arial"/>
                  <a:cs typeface="Arial"/>
                  <a:sym typeface="Arial"/>
                </a:defRPr>
              </a:pPr>
            </a:p>
          </p:txBody>
        </p:sp>
        <p:sp>
          <p:nvSpPr>
            <p:cNvPr id="3087" name="Shape 1780"/>
            <p:cNvSpPr/>
            <p:nvPr/>
          </p:nvSpPr>
          <p:spPr>
            <a:xfrm>
              <a:off x="0" y="399270"/>
              <a:ext cx="681098" cy="38741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8" tIns="121918" rIns="121918" bIns="121918" numCol="1" anchor="t">
              <a:noAutofit/>
            </a:bodyPr>
            <a:lstStyle/>
            <a:p>
              <a:pPr defTabSz="1219200">
                <a:lnSpc>
                  <a:spcPct val="100000"/>
                </a:lnSpc>
                <a:spcBef>
                  <a:spcPts val="0"/>
                </a:spcBef>
                <a:defRPr b="0">
                  <a:solidFill>
                    <a:srgbClr val="FFFFFF"/>
                  </a:solidFill>
                  <a:latin typeface="Arial"/>
                  <a:ea typeface="Arial"/>
                  <a:cs typeface="Arial"/>
                  <a:sym typeface="Arial"/>
                </a:defRPr>
              </a:pPr>
            </a:p>
          </p:txBody>
        </p:sp>
        <p:sp>
          <p:nvSpPr>
            <p:cNvPr id="3088" name="Shape 1781"/>
            <p:cNvSpPr/>
            <p:nvPr/>
          </p:nvSpPr>
          <p:spPr>
            <a:xfrm>
              <a:off x="3054911" y="0"/>
              <a:ext cx="387917" cy="38741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8" tIns="121918" rIns="121918" bIns="121918" numCol="1" anchor="ctr">
              <a:noAutofit/>
            </a:bodyPr>
            <a:lstStyle/>
            <a:p>
              <a:pPr defTabSz="1219200">
                <a:lnSpc>
                  <a:spcPct val="100000"/>
                </a:lnSpc>
                <a:spcBef>
                  <a:spcPts val="0"/>
                </a:spcBef>
                <a:defRPr b="0">
                  <a:solidFill>
                    <a:srgbClr val="FFFFFF"/>
                  </a:solidFill>
                  <a:latin typeface="Arial"/>
                  <a:ea typeface="Arial"/>
                  <a:cs typeface="Arial"/>
                  <a:sym typeface="Arial"/>
                </a:defRPr>
              </a:pPr>
            </a:p>
          </p:txBody>
        </p:sp>
        <p:sp>
          <p:nvSpPr>
            <p:cNvPr id="3089" name="Shape 1782"/>
            <p:cNvSpPr/>
            <p:nvPr/>
          </p:nvSpPr>
          <p:spPr>
            <a:xfrm>
              <a:off x="2905657" y="399269"/>
              <a:ext cx="681099" cy="38741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8" tIns="121918" rIns="121918" bIns="121918" numCol="1" anchor="t">
              <a:noAutofit/>
            </a:bodyPr>
            <a:lstStyle/>
            <a:p>
              <a:pPr defTabSz="1219200">
                <a:lnSpc>
                  <a:spcPct val="100000"/>
                </a:lnSpc>
                <a:spcBef>
                  <a:spcPts val="0"/>
                </a:spcBef>
                <a:defRPr b="0">
                  <a:solidFill>
                    <a:srgbClr val="FFFFFF"/>
                  </a:solidFill>
                  <a:latin typeface="Arial"/>
                  <a:ea typeface="Arial"/>
                  <a:cs typeface="Arial"/>
                  <a:sym typeface="Arial"/>
                </a:defRPr>
              </a:pPr>
            </a:p>
          </p:txBody>
        </p:sp>
        <p:sp>
          <p:nvSpPr>
            <p:cNvPr id="3090" name="Shape 1783"/>
            <p:cNvSpPr/>
            <p:nvPr/>
          </p:nvSpPr>
          <p:spPr>
            <a:xfrm>
              <a:off x="2086359" y="0"/>
              <a:ext cx="387917" cy="38741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8" tIns="121918" rIns="121918" bIns="121918" numCol="1" anchor="ctr">
              <a:noAutofit/>
            </a:bodyPr>
            <a:lstStyle/>
            <a:p>
              <a:pPr defTabSz="1219200">
                <a:lnSpc>
                  <a:spcPct val="100000"/>
                </a:lnSpc>
                <a:spcBef>
                  <a:spcPts val="0"/>
                </a:spcBef>
                <a:defRPr b="0">
                  <a:solidFill>
                    <a:srgbClr val="FFFFFF"/>
                  </a:solidFill>
                  <a:latin typeface="Arial"/>
                  <a:ea typeface="Arial"/>
                  <a:cs typeface="Arial"/>
                  <a:sym typeface="Arial"/>
                </a:defRPr>
              </a:pPr>
            </a:p>
          </p:txBody>
        </p:sp>
        <p:sp>
          <p:nvSpPr>
            <p:cNvPr id="3091" name="Shape 1784"/>
            <p:cNvSpPr/>
            <p:nvPr/>
          </p:nvSpPr>
          <p:spPr>
            <a:xfrm>
              <a:off x="1937105" y="399269"/>
              <a:ext cx="681099" cy="38741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8" tIns="121918" rIns="121918" bIns="121918" numCol="1" anchor="t">
              <a:noAutofit/>
            </a:bodyPr>
            <a:lstStyle/>
            <a:p>
              <a:pPr defTabSz="1219200">
                <a:lnSpc>
                  <a:spcPct val="100000"/>
                </a:lnSpc>
                <a:spcBef>
                  <a:spcPts val="0"/>
                </a:spcBef>
                <a:defRPr b="0">
                  <a:solidFill>
                    <a:srgbClr val="FFFFFF"/>
                  </a:solidFill>
                  <a:latin typeface="Arial"/>
                  <a:ea typeface="Arial"/>
                  <a:cs typeface="Arial"/>
                  <a:sym typeface="Arial"/>
                </a:defRPr>
              </a:pPr>
            </a:p>
          </p:txBody>
        </p:sp>
      </p:grpSp>
      <p:sp>
        <p:nvSpPr>
          <p:cNvPr id="3093" name="Shape 1786"/>
          <p:cNvSpPr txBox="1"/>
          <p:nvPr/>
        </p:nvSpPr>
        <p:spPr>
          <a:xfrm>
            <a:off x="4537998" y="4366290"/>
            <a:ext cx="2557734" cy="639233"/>
          </a:xfrm>
          <a:prstGeom prst="rect">
            <a:avLst/>
          </a:prstGeom>
          <a:ln w="12700">
            <a:miter lim="400000"/>
          </a:ln>
          <a:extLst>
            <a:ext uri="{C572A759-6A51-4108-AA02-DFA0A04FC94B}">
              <ma14:wrappingTextBoxFlag xmlns:ma14="http://schemas.microsoft.com/office/mac/drawingml/2011/main" val="1"/>
            </a:ext>
          </a:extLst>
        </p:spPr>
        <p:txBody>
          <a:bodyPr lIns="135466" tIns="135466" rIns="135466" bIns="135466" anchor="ctr">
            <a:spAutoFit/>
          </a:bodyPr>
          <a:lstStyle>
            <a:lvl1pPr algn="ctr">
              <a:lnSpc>
                <a:spcPct val="100000"/>
              </a:lnSpc>
              <a:spcBef>
                <a:spcPts val="0"/>
              </a:spcBef>
              <a:defRPr sz="2400">
                <a:latin typeface="Tahoma"/>
                <a:ea typeface="Tahoma"/>
                <a:cs typeface="Tahoma"/>
                <a:sym typeface="Tahoma"/>
              </a:defRPr>
            </a:lvl1pPr>
          </a:lstStyle>
          <a:p>
            <a:pPr/>
            <a:r>
              <a:t>DEVELOPERS</a:t>
            </a:r>
          </a:p>
        </p:txBody>
      </p:sp>
      <p:sp>
        <p:nvSpPr>
          <p:cNvPr id="3094" name="Shape 1787"/>
          <p:cNvSpPr/>
          <p:nvPr/>
        </p:nvSpPr>
        <p:spPr>
          <a:xfrm>
            <a:off x="3734187" y="6053413"/>
            <a:ext cx="4165358" cy="2"/>
          </a:xfrm>
          <a:prstGeom prst="line">
            <a:avLst/>
          </a:prstGeom>
          <a:ln w="63500">
            <a:solidFill>
              <a:srgbClr val="000000"/>
            </a:solidFill>
            <a:miter/>
            <a:headEnd type="oval"/>
            <a:tailEnd type="oval"/>
          </a:ln>
        </p:spPr>
        <p:txBody>
          <a:bodyPr lIns="45718" tIns="45718" rIns="45718" bIns="45718"/>
          <a:lstStyle/>
          <a:p>
            <a:pPr>
              <a:defRPr>
                <a:solidFill>
                  <a:srgbClr val="FFFFFF"/>
                </a:solidFill>
              </a:defRPr>
            </a:pPr>
          </a:p>
        </p:txBody>
      </p:sp>
      <p:grpSp>
        <p:nvGrpSpPr>
          <p:cNvPr id="3097" name="Shape 1788"/>
          <p:cNvGrpSpPr/>
          <p:nvPr/>
        </p:nvGrpSpPr>
        <p:grpSpPr>
          <a:xfrm>
            <a:off x="11668832" y="11424608"/>
            <a:ext cx="2204298" cy="892647"/>
            <a:chOff x="0" y="0"/>
            <a:chExt cx="2204297" cy="892645"/>
          </a:xfrm>
        </p:grpSpPr>
        <p:sp>
          <p:nvSpPr>
            <p:cNvPr id="3095" name="Rectangle"/>
            <p:cNvSpPr/>
            <p:nvPr/>
          </p:nvSpPr>
          <p:spPr>
            <a:xfrm>
              <a:off x="-1" y="0"/>
              <a:ext cx="2204299" cy="892646"/>
            </a:xfrm>
            <a:prstGeom prst="rect">
              <a:avLst/>
            </a:prstGeom>
            <a:solidFill>
              <a:srgbClr val="FFFFFF"/>
            </a:solidFill>
            <a:ln w="63500" cap="flat">
              <a:solidFill>
                <a:srgbClr val="857AEB"/>
              </a:solidFill>
              <a:prstDash val="solid"/>
              <a:miter lim="800000"/>
            </a:ln>
            <a:effectLst/>
          </p:spPr>
          <p:txBody>
            <a:bodyPr wrap="square" lIns="121918" tIns="121918" rIns="121918" bIns="121918" numCol="1" anchor="ctr">
              <a:noAutofit/>
            </a:bodyPr>
            <a:lstStyle/>
            <a:p>
              <a:pPr algn="ctr">
                <a:lnSpc>
                  <a:spcPct val="100000"/>
                </a:lnSpc>
                <a:spcBef>
                  <a:spcPts val="0"/>
                </a:spcBef>
                <a:defRPr b="0" sz="2800">
                  <a:solidFill>
                    <a:srgbClr val="535353"/>
                  </a:solidFill>
                  <a:latin typeface="Verdana"/>
                  <a:ea typeface="Verdana"/>
                  <a:cs typeface="Verdana"/>
                  <a:sym typeface="Verdana"/>
                </a:defRPr>
              </a:pPr>
            </a:p>
          </p:txBody>
        </p:sp>
        <p:sp>
          <p:nvSpPr>
            <p:cNvPr id="3096" name="Apply"/>
            <p:cNvSpPr txBox="1"/>
            <p:nvPr/>
          </p:nvSpPr>
          <p:spPr>
            <a:xfrm>
              <a:off x="-1" y="108503"/>
              <a:ext cx="2204299" cy="67563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8" tIns="121918" rIns="121918" bIns="121918" numCol="1" anchor="ctr">
              <a:spAutoFit/>
            </a:bodyPr>
            <a:lstStyle>
              <a:lvl1pPr algn="ctr">
                <a:lnSpc>
                  <a:spcPct val="100000"/>
                </a:lnSpc>
                <a:spcBef>
                  <a:spcPts val="0"/>
                </a:spcBef>
                <a:defRPr b="0" sz="2800">
                  <a:solidFill>
                    <a:srgbClr val="535353"/>
                  </a:solidFill>
                  <a:latin typeface="Verdana"/>
                  <a:ea typeface="Verdana"/>
                  <a:cs typeface="Verdana"/>
                  <a:sym typeface="Verdana"/>
                </a:defRPr>
              </a:lvl1pPr>
            </a:lstStyle>
            <a:p>
              <a:pPr/>
              <a:r>
                <a:t>Apply</a:t>
              </a:r>
            </a:p>
          </p:txBody>
        </p:sp>
      </p:grpSp>
      <p:grpSp>
        <p:nvGrpSpPr>
          <p:cNvPr id="3100" name="Shape 1789"/>
          <p:cNvGrpSpPr/>
          <p:nvPr/>
        </p:nvGrpSpPr>
        <p:grpSpPr>
          <a:xfrm>
            <a:off x="11668832" y="8911938"/>
            <a:ext cx="2204298" cy="892647"/>
            <a:chOff x="0" y="0"/>
            <a:chExt cx="2204297" cy="892645"/>
          </a:xfrm>
        </p:grpSpPr>
        <p:sp>
          <p:nvSpPr>
            <p:cNvPr id="3098" name="Rectangle"/>
            <p:cNvSpPr/>
            <p:nvPr/>
          </p:nvSpPr>
          <p:spPr>
            <a:xfrm>
              <a:off x="-1" y="0"/>
              <a:ext cx="2204299" cy="892646"/>
            </a:xfrm>
            <a:prstGeom prst="rect">
              <a:avLst/>
            </a:prstGeom>
            <a:solidFill>
              <a:srgbClr val="FFFFFF"/>
            </a:solidFill>
            <a:ln w="63500" cap="flat">
              <a:solidFill>
                <a:srgbClr val="857AEB"/>
              </a:solidFill>
              <a:prstDash val="solid"/>
              <a:miter lim="800000"/>
            </a:ln>
            <a:effectLst/>
          </p:spPr>
          <p:txBody>
            <a:bodyPr wrap="square" lIns="121918" tIns="121918" rIns="121918" bIns="121918" numCol="1" anchor="ctr">
              <a:noAutofit/>
            </a:bodyPr>
            <a:lstStyle/>
            <a:p>
              <a:pPr algn="ctr">
                <a:lnSpc>
                  <a:spcPct val="100000"/>
                </a:lnSpc>
                <a:spcBef>
                  <a:spcPts val="0"/>
                </a:spcBef>
                <a:defRPr b="0" sz="2800">
                  <a:solidFill>
                    <a:srgbClr val="535353"/>
                  </a:solidFill>
                  <a:latin typeface="Verdana"/>
                  <a:ea typeface="Verdana"/>
                  <a:cs typeface="Verdana"/>
                  <a:sym typeface="Verdana"/>
                </a:defRPr>
              </a:pPr>
            </a:p>
          </p:txBody>
        </p:sp>
        <p:sp>
          <p:nvSpPr>
            <p:cNvPr id="3099" name="Plan"/>
            <p:cNvSpPr txBox="1"/>
            <p:nvPr/>
          </p:nvSpPr>
          <p:spPr>
            <a:xfrm>
              <a:off x="-1" y="108503"/>
              <a:ext cx="2204299" cy="67563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8" tIns="121918" rIns="121918" bIns="121918" numCol="1" anchor="ctr">
              <a:spAutoFit/>
            </a:bodyPr>
            <a:lstStyle>
              <a:lvl1pPr algn="ctr">
                <a:lnSpc>
                  <a:spcPct val="100000"/>
                </a:lnSpc>
                <a:spcBef>
                  <a:spcPts val="0"/>
                </a:spcBef>
                <a:defRPr b="0" sz="2800">
                  <a:solidFill>
                    <a:srgbClr val="535353"/>
                  </a:solidFill>
                  <a:latin typeface="Verdana"/>
                  <a:ea typeface="Verdana"/>
                  <a:cs typeface="Verdana"/>
                  <a:sym typeface="Verdana"/>
                </a:defRPr>
              </a:lvl1pPr>
            </a:lstStyle>
            <a:p>
              <a:pPr/>
              <a:r>
                <a:t>Plan </a:t>
              </a:r>
            </a:p>
          </p:txBody>
        </p:sp>
      </p:grpSp>
      <p:sp>
        <p:nvSpPr>
          <p:cNvPr id="3101" name="Shape 1790"/>
          <p:cNvSpPr/>
          <p:nvPr/>
        </p:nvSpPr>
        <p:spPr>
          <a:xfrm>
            <a:off x="1372374" y="3356885"/>
            <a:ext cx="7467601" cy="9146283"/>
          </a:xfrm>
          <a:prstGeom prst="rect">
            <a:avLst/>
          </a:prstGeom>
          <a:gradFill>
            <a:gsLst>
              <a:gs pos="0">
                <a:srgbClr val="FFFFFF">
                  <a:alpha val="44001"/>
                </a:srgbClr>
              </a:gs>
              <a:gs pos="100000">
                <a:srgbClr val="EEEEEE">
                  <a:alpha val="44001"/>
                </a:srgbClr>
              </a:gs>
            </a:gsLst>
            <a:lin ang="16200000"/>
          </a:gradFill>
          <a:ln w="12700">
            <a:miter lim="400000"/>
          </a:ln>
        </p:spPr>
        <p:txBody>
          <a:bodyPr lIns="121918" tIns="121918" rIns="121918" bIns="121918" anchor="ctr"/>
          <a:lstStyle/>
          <a:p>
            <a:pPr>
              <a:lnSpc>
                <a:spcPct val="100000"/>
              </a:lnSpc>
              <a:spcBef>
                <a:spcPts val="0"/>
              </a:spcBef>
              <a:defRPr b="0" sz="3400">
                <a:latin typeface="Verdana"/>
                <a:ea typeface="Verdana"/>
                <a:cs typeface="Verdana"/>
                <a:sym typeface="Verdana"/>
              </a:defRPr>
            </a:pPr>
          </a:p>
        </p:txBody>
      </p:sp>
      <p:pic>
        <p:nvPicPr>
          <p:cNvPr id="3102" name="pasted-image.png" descr="pasted-image.png"/>
          <p:cNvPicPr>
            <a:picLocks noChangeAspect="1"/>
          </p:cNvPicPr>
          <p:nvPr/>
        </p:nvPicPr>
        <p:blipFill>
          <a:blip r:embed="rId3">
            <a:extLst/>
          </a:blip>
          <a:stretch>
            <a:fillRect/>
          </a:stretch>
        </p:blipFill>
        <p:spPr>
          <a:xfrm>
            <a:off x="3493708" y="3414459"/>
            <a:ext cx="20278189" cy="8900383"/>
          </a:xfrm>
          <a:prstGeom prst="rect">
            <a:avLst/>
          </a:prstGeom>
          <a:ln w="50800">
            <a:solidFill>
              <a:schemeClr val="accent1"/>
            </a:solidFill>
            <a:miter/>
          </a:ln>
          <a:effectLst>
            <a:outerShdw sx="100000" sy="100000" kx="0" ky="0" algn="b" rotWithShape="0" blurRad="127000" dist="0" dir="2700000">
              <a:srgbClr val="000000">
                <a:alpha val="75000"/>
              </a:srgbClr>
            </a:outerShdw>
          </a:effectLst>
        </p:spPr>
      </p:pic>
    </p:spTree>
  </p:cSld>
  <p:clrMapOvr>
    <a:masterClrMapping/>
  </p:clrMapOvr>
  <p:transition xmlns:p14="http://schemas.microsoft.com/office/powerpoint/2010/main" spd="med" advClick="1"/>
</p:sld>
</file>

<file path=ppt/slides/slide17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06" name="Shape 1795"/>
          <p:cNvSpPr/>
          <p:nvPr/>
        </p:nvSpPr>
        <p:spPr>
          <a:xfrm>
            <a:off x="16701986" y="3365100"/>
            <a:ext cx="7470675" cy="9146283"/>
          </a:xfrm>
          <a:prstGeom prst="rect">
            <a:avLst/>
          </a:prstGeom>
          <a:gradFill>
            <a:gsLst>
              <a:gs pos="0">
                <a:srgbClr val="FFFFFF">
                  <a:alpha val="44001"/>
                </a:srgbClr>
              </a:gs>
              <a:gs pos="100000">
                <a:srgbClr val="EEEEEE">
                  <a:alpha val="44001"/>
                </a:srgbClr>
              </a:gs>
            </a:gsLst>
            <a:lin ang="16200000"/>
          </a:gradFill>
          <a:ln w="12700">
            <a:miter lim="400000"/>
          </a:ln>
        </p:spPr>
        <p:txBody>
          <a:bodyPr lIns="121918" tIns="121918" rIns="121918" bIns="121918" anchor="ctr"/>
          <a:lstStyle/>
          <a:p>
            <a:pPr>
              <a:lnSpc>
                <a:spcPct val="100000"/>
              </a:lnSpc>
              <a:spcBef>
                <a:spcPts val="0"/>
              </a:spcBef>
              <a:defRPr b="0" sz="3400">
                <a:latin typeface="Verdana"/>
                <a:ea typeface="Verdana"/>
                <a:cs typeface="Verdana"/>
                <a:sym typeface="Verdana"/>
              </a:defRPr>
            </a:pPr>
          </a:p>
        </p:txBody>
      </p:sp>
      <p:sp>
        <p:nvSpPr>
          <p:cNvPr id="3107" name="Shape 1796"/>
          <p:cNvSpPr txBox="1"/>
          <p:nvPr/>
        </p:nvSpPr>
        <p:spPr>
          <a:xfrm>
            <a:off x="16703523" y="3517024"/>
            <a:ext cx="7467601" cy="664633"/>
          </a:xfrm>
          <a:prstGeom prst="rect">
            <a:avLst/>
          </a:prstGeom>
          <a:ln w="12700">
            <a:miter lim="400000"/>
          </a:ln>
          <a:extLst>
            <a:ext uri="{C572A759-6A51-4108-AA02-DFA0A04FC94B}">
              <ma14:wrappingTextBoxFlag xmlns:ma14="http://schemas.microsoft.com/office/mac/drawingml/2011/main" val="1"/>
            </a:ext>
          </a:extLst>
        </p:spPr>
        <p:txBody>
          <a:bodyPr lIns="135466" tIns="135466" rIns="135466" bIns="135466" anchor="ctr">
            <a:spAutoFit/>
          </a:bodyPr>
          <a:lstStyle>
            <a:lvl1pPr algn="ctr">
              <a:lnSpc>
                <a:spcPct val="150000"/>
              </a:lnSpc>
              <a:spcBef>
                <a:spcPts val="0"/>
              </a:spcBef>
              <a:defRPr cap="all" sz="2600">
                <a:solidFill>
                  <a:schemeClr val="accent1">
                    <a:lumOff val="11519"/>
                  </a:schemeClr>
                </a:solidFill>
                <a:latin typeface="Verdana"/>
                <a:ea typeface="Verdana"/>
                <a:cs typeface="Verdana"/>
                <a:sym typeface="Verdana"/>
              </a:defRPr>
            </a:lvl1pPr>
          </a:lstStyle>
          <a:p>
            <a:pPr/>
            <a:r>
              <a:t>Extensible provider model</a:t>
            </a:r>
          </a:p>
        </p:txBody>
      </p:sp>
      <p:sp>
        <p:nvSpPr>
          <p:cNvPr id="3108" name="Shape 1797"/>
          <p:cNvSpPr/>
          <p:nvPr/>
        </p:nvSpPr>
        <p:spPr>
          <a:xfrm>
            <a:off x="1252163" y="4271235"/>
            <a:ext cx="23037637" cy="2"/>
          </a:xfrm>
          <a:prstGeom prst="line">
            <a:avLst/>
          </a:prstGeom>
          <a:ln w="63500">
            <a:solidFill>
              <a:srgbClr val="FFFFFF"/>
            </a:solidFill>
            <a:miter/>
          </a:ln>
        </p:spPr>
        <p:txBody>
          <a:bodyPr lIns="45718" tIns="45718" rIns="45718" bIns="45718"/>
          <a:lstStyle/>
          <a:p>
            <a:pPr>
              <a:defRPr>
                <a:solidFill>
                  <a:srgbClr val="FFFFFF"/>
                </a:solidFill>
              </a:defRPr>
            </a:pPr>
          </a:p>
        </p:txBody>
      </p:sp>
      <p:sp>
        <p:nvSpPr>
          <p:cNvPr id="3109" name="Shape 1798"/>
          <p:cNvSpPr/>
          <p:nvPr/>
        </p:nvSpPr>
        <p:spPr>
          <a:xfrm>
            <a:off x="16485156" y="10613873"/>
            <a:ext cx="2711349" cy="2"/>
          </a:xfrm>
          <a:prstGeom prst="line">
            <a:avLst/>
          </a:prstGeom>
          <a:ln w="25400">
            <a:solidFill>
              <a:srgbClr val="000000">
                <a:alpha val="34000"/>
              </a:srgbClr>
            </a:solidFill>
            <a:miter lim="400000"/>
            <a:tailEnd type="triangle"/>
          </a:ln>
        </p:spPr>
        <p:txBody>
          <a:bodyPr lIns="45718" tIns="45718" rIns="45718" bIns="45718"/>
          <a:lstStyle/>
          <a:p>
            <a:pPr>
              <a:defRPr>
                <a:solidFill>
                  <a:srgbClr val="FFFFFF"/>
                </a:solidFill>
              </a:defRPr>
            </a:pPr>
          </a:p>
        </p:txBody>
      </p:sp>
      <p:sp>
        <p:nvSpPr>
          <p:cNvPr id="3110" name="Shape 1799"/>
          <p:cNvSpPr/>
          <p:nvPr/>
        </p:nvSpPr>
        <p:spPr>
          <a:xfrm>
            <a:off x="1372374" y="3356885"/>
            <a:ext cx="7467601" cy="9146283"/>
          </a:xfrm>
          <a:prstGeom prst="rect">
            <a:avLst/>
          </a:prstGeom>
          <a:gradFill>
            <a:gsLst>
              <a:gs pos="0">
                <a:srgbClr val="FFFFFF">
                  <a:alpha val="44001"/>
                </a:srgbClr>
              </a:gs>
              <a:gs pos="100000">
                <a:srgbClr val="EEEEEE">
                  <a:alpha val="44001"/>
                </a:srgbClr>
              </a:gs>
            </a:gsLst>
            <a:lin ang="16200000"/>
          </a:gradFill>
          <a:ln w="12700">
            <a:miter lim="400000"/>
          </a:ln>
        </p:spPr>
        <p:txBody>
          <a:bodyPr lIns="121918" tIns="121918" rIns="121918" bIns="121918" anchor="ctr"/>
          <a:lstStyle/>
          <a:p>
            <a:pPr>
              <a:lnSpc>
                <a:spcPct val="100000"/>
              </a:lnSpc>
              <a:spcBef>
                <a:spcPts val="0"/>
              </a:spcBef>
              <a:defRPr b="0" sz="3400">
                <a:latin typeface="Verdana"/>
                <a:ea typeface="Verdana"/>
                <a:cs typeface="Verdana"/>
                <a:sym typeface="Verdana"/>
              </a:defRPr>
            </a:pPr>
          </a:p>
        </p:txBody>
      </p:sp>
      <p:sp>
        <p:nvSpPr>
          <p:cNvPr id="3111" name="Shape 1800"/>
          <p:cNvSpPr/>
          <p:nvPr/>
        </p:nvSpPr>
        <p:spPr>
          <a:xfrm>
            <a:off x="9037180" y="3365100"/>
            <a:ext cx="7467602" cy="9146283"/>
          </a:xfrm>
          <a:prstGeom prst="rect">
            <a:avLst/>
          </a:prstGeom>
          <a:gradFill>
            <a:gsLst>
              <a:gs pos="0">
                <a:srgbClr val="FFFFFF">
                  <a:alpha val="44001"/>
                </a:srgbClr>
              </a:gs>
              <a:gs pos="100000">
                <a:srgbClr val="EEEEEE">
                  <a:alpha val="44001"/>
                </a:srgbClr>
              </a:gs>
            </a:gsLst>
            <a:lin ang="16200000"/>
          </a:gradFill>
          <a:ln w="12700">
            <a:miter lim="400000"/>
          </a:ln>
        </p:spPr>
        <p:txBody>
          <a:bodyPr lIns="121918" tIns="121918" rIns="121918" bIns="121918" anchor="ctr"/>
          <a:lstStyle/>
          <a:p>
            <a:pPr>
              <a:lnSpc>
                <a:spcPct val="100000"/>
              </a:lnSpc>
              <a:spcBef>
                <a:spcPts val="0"/>
              </a:spcBef>
              <a:defRPr b="0" sz="3400">
                <a:latin typeface="Verdana"/>
                <a:ea typeface="Verdana"/>
                <a:cs typeface="Verdana"/>
                <a:sym typeface="Verdana"/>
              </a:defRPr>
            </a:pPr>
          </a:p>
        </p:txBody>
      </p:sp>
      <p:sp>
        <p:nvSpPr>
          <p:cNvPr id="3112" name="Shape 1801"/>
          <p:cNvSpPr txBox="1"/>
          <p:nvPr/>
        </p:nvSpPr>
        <p:spPr>
          <a:xfrm>
            <a:off x="9692369" y="3533723"/>
            <a:ext cx="6157224" cy="690033"/>
          </a:xfrm>
          <a:prstGeom prst="rect">
            <a:avLst/>
          </a:prstGeom>
          <a:ln w="12700">
            <a:miter lim="400000"/>
          </a:ln>
          <a:extLst>
            <a:ext uri="{C572A759-6A51-4108-AA02-DFA0A04FC94B}">
              <ma14:wrappingTextBoxFlag xmlns:ma14="http://schemas.microsoft.com/office/mac/drawingml/2011/main" val="1"/>
            </a:ext>
          </a:extLst>
        </p:spPr>
        <p:txBody>
          <a:bodyPr lIns="135466" tIns="135466" rIns="135466" bIns="135466" anchor="ctr">
            <a:spAutoFit/>
          </a:bodyPr>
          <a:lstStyle>
            <a:lvl1pPr algn="ctr">
              <a:lnSpc>
                <a:spcPct val="100000"/>
              </a:lnSpc>
              <a:spcBef>
                <a:spcPts val="0"/>
              </a:spcBef>
              <a:defRPr sz="2700">
                <a:solidFill>
                  <a:schemeClr val="accent1">
                    <a:lumOff val="11519"/>
                  </a:schemeClr>
                </a:solidFill>
                <a:latin typeface="Tahoma"/>
                <a:ea typeface="Tahoma"/>
                <a:cs typeface="Tahoma"/>
                <a:sym typeface="Tahoma"/>
              </a:defRPr>
            </a:lvl1pPr>
          </a:lstStyle>
          <a:p>
            <a:pPr/>
            <a:r>
              <a:t>PROVISIONING WORKFLOW</a:t>
            </a:r>
          </a:p>
        </p:txBody>
      </p:sp>
      <p:sp>
        <p:nvSpPr>
          <p:cNvPr id="3113" name="Shape 1802"/>
          <p:cNvSpPr txBox="1"/>
          <p:nvPr/>
        </p:nvSpPr>
        <p:spPr>
          <a:xfrm>
            <a:off x="2268094" y="3533723"/>
            <a:ext cx="5676160" cy="690033"/>
          </a:xfrm>
          <a:prstGeom prst="rect">
            <a:avLst/>
          </a:prstGeom>
          <a:ln w="12700">
            <a:miter lim="400000"/>
          </a:ln>
          <a:extLst>
            <a:ext uri="{C572A759-6A51-4108-AA02-DFA0A04FC94B}">
              <ma14:wrappingTextBoxFlag xmlns:ma14="http://schemas.microsoft.com/office/mac/drawingml/2011/main" val="1"/>
            </a:ext>
          </a:extLst>
        </p:spPr>
        <p:txBody>
          <a:bodyPr lIns="135466" tIns="135466" rIns="135466" bIns="135466" anchor="ctr">
            <a:spAutoFit/>
          </a:bodyPr>
          <a:lstStyle>
            <a:lvl1pPr algn="ctr">
              <a:lnSpc>
                <a:spcPct val="100000"/>
              </a:lnSpc>
              <a:spcBef>
                <a:spcPts val="0"/>
              </a:spcBef>
              <a:defRPr sz="2700">
                <a:solidFill>
                  <a:schemeClr val="accent1">
                    <a:lumOff val="11519"/>
                  </a:schemeClr>
                </a:solidFill>
                <a:latin typeface="Tahoma"/>
                <a:ea typeface="Tahoma"/>
                <a:cs typeface="Tahoma"/>
                <a:sym typeface="Tahoma"/>
              </a:defRPr>
            </a:lvl1pPr>
          </a:lstStyle>
          <a:p>
            <a:pPr/>
            <a:r>
              <a:t>INFRASTRUCTURE AS CODE</a:t>
            </a:r>
          </a:p>
        </p:txBody>
      </p:sp>
      <p:sp>
        <p:nvSpPr>
          <p:cNvPr id="3114" name="Shape 1803"/>
          <p:cNvSpPr/>
          <p:nvPr/>
        </p:nvSpPr>
        <p:spPr>
          <a:xfrm>
            <a:off x="4954754" y="7795046"/>
            <a:ext cx="5524058" cy="2"/>
          </a:xfrm>
          <a:prstGeom prst="line">
            <a:avLst/>
          </a:prstGeom>
          <a:ln w="63500">
            <a:solidFill>
              <a:srgbClr val="000000"/>
            </a:solidFill>
            <a:miter/>
          </a:ln>
        </p:spPr>
        <p:txBody>
          <a:bodyPr lIns="45718" tIns="45718" rIns="45718" bIns="45718"/>
          <a:lstStyle/>
          <a:p>
            <a:pPr>
              <a:defRPr>
                <a:solidFill>
                  <a:srgbClr val="FFFFFF"/>
                </a:solidFill>
              </a:defRPr>
            </a:pPr>
          </a:p>
        </p:txBody>
      </p:sp>
      <p:sp>
        <p:nvSpPr>
          <p:cNvPr id="3115" name="Shape 1804"/>
          <p:cNvSpPr/>
          <p:nvPr/>
        </p:nvSpPr>
        <p:spPr>
          <a:xfrm flipV="1">
            <a:off x="10477611" y="7771204"/>
            <a:ext cx="2" cy="2650968"/>
          </a:xfrm>
          <a:prstGeom prst="line">
            <a:avLst/>
          </a:prstGeom>
          <a:ln w="63500">
            <a:solidFill>
              <a:srgbClr val="000000"/>
            </a:solidFill>
            <a:miter/>
          </a:ln>
        </p:spPr>
        <p:txBody>
          <a:bodyPr lIns="45718" tIns="45718" rIns="45718" bIns="45718"/>
          <a:lstStyle/>
          <a:p>
            <a:pPr>
              <a:defRPr>
                <a:solidFill>
                  <a:srgbClr val="FFFFFF"/>
                </a:solidFill>
              </a:defRPr>
            </a:pPr>
          </a:p>
        </p:txBody>
      </p:sp>
      <p:sp>
        <p:nvSpPr>
          <p:cNvPr id="3116" name="Shape 1805"/>
          <p:cNvSpPr/>
          <p:nvPr/>
        </p:nvSpPr>
        <p:spPr>
          <a:xfrm>
            <a:off x="3044854" y="8504236"/>
            <a:ext cx="7065569" cy="2"/>
          </a:xfrm>
          <a:prstGeom prst="line">
            <a:avLst/>
          </a:prstGeom>
          <a:ln w="63500">
            <a:solidFill>
              <a:schemeClr val="accent3"/>
            </a:solidFill>
            <a:miter/>
          </a:ln>
        </p:spPr>
        <p:txBody>
          <a:bodyPr lIns="45718" tIns="45718" rIns="45718" bIns="45718"/>
          <a:lstStyle/>
          <a:p>
            <a:pPr>
              <a:defRPr>
                <a:solidFill>
                  <a:srgbClr val="FFFFFF"/>
                </a:solidFill>
              </a:defRPr>
            </a:pPr>
          </a:p>
        </p:txBody>
      </p:sp>
      <p:sp>
        <p:nvSpPr>
          <p:cNvPr id="3117" name="Shape 1806"/>
          <p:cNvSpPr/>
          <p:nvPr/>
        </p:nvSpPr>
        <p:spPr>
          <a:xfrm flipV="1">
            <a:off x="10064519" y="8527615"/>
            <a:ext cx="2" cy="1784531"/>
          </a:xfrm>
          <a:prstGeom prst="line">
            <a:avLst/>
          </a:prstGeom>
          <a:ln w="63500">
            <a:solidFill>
              <a:schemeClr val="accent3"/>
            </a:solidFill>
            <a:miter/>
          </a:ln>
        </p:spPr>
        <p:txBody>
          <a:bodyPr lIns="45718" tIns="45718" rIns="45718" bIns="45718"/>
          <a:lstStyle/>
          <a:p>
            <a:pPr>
              <a:defRPr>
                <a:solidFill>
                  <a:srgbClr val="FFFFFF"/>
                </a:solidFill>
              </a:defRPr>
            </a:pPr>
          </a:p>
        </p:txBody>
      </p:sp>
      <p:sp>
        <p:nvSpPr>
          <p:cNvPr id="3118" name="Shape 1807"/>
          <p:cNvSpPr txBox="1"/>
          <p:nvPr>
            <p:ph type="sldNum" sz="quarter" idx="4294967295"/>
          </p:nvPr>
        </p:nvSpPr>
        <p:spPr>
          <a:xfrm>
            <a:off x="23327718" y="12945583"/>
            <a:ext cx="644087" cy="485139"/>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119" name="Shape 1808"/>
          <p:cNvSpPr/>
          <p:nvPr/>
        </p:nvSpPr>
        <p:spPr>
          <a:xfrm>
            <a:off x="10255083" y="9170669"/>
            <a:ext cx="5031635" cy="291596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0816"/>
                </a:moveTo>
                <a:lnTo>
                  <a:pt x="10782" y="21600"/>
                </a:lnTo>
                <a:lnTo>
                  <a:pt x="0" y="10847"/>
                </a:lnTo>
                <a:lnTo>
                  <a:pt x="10782" y="0"/>
                </a:lnTo>
                <a:lnTo>
                  <a:pt x="21600" y="10816"/>
                </a:lnTo>
                <a:close/>
              </a:path>
            </a:pathLst>
          </a:custGeom>
          <a:solidFill>
            <a:schemeClr val="accent4">
              <a:alpha val="14000"/>
            </a:schemeClr>
          </a:solidFill>
          <a:ln w="63500">
            <a:solidFill>
              <a:schemeClr val="accent4">
                <a:alpha val="56000"/>
              </a:schemeClr>
            </a:solidFill>
            <a:miter/>
          </a:ln>
        </p:spPr>
        <p:txBody>
          <a:bodyPr lIns="121918" tIns="121918" rIns="121918" bIns="121918"/>
          <a:lstStyle/>
          <a:p>
            <a:pPr>
              <a:lnSpc>
                <a:spcPct val="100000"/>
              </a:lnSpc>
              <a:spcBef>
                <a:spcPts val="0"/>
              </a:spcBef>
              <a:defRPr b="0" sz="3400">
                <a:latin typeface="Verdana"/>
                <a:ea typeface="Verdana"/>
                <a:cs typeface="Verdana"/>
                <a:sym typeface="Verdana"/>
              </a:defRPr>
            </a:pPr>
          </a:p>
        </p:txBody>
      </p:sp>
      <p:sp>
        <p:nvSpPr>
          <p:cNvPr id="3120" name="Shape 1809"/>
          <p:cNvSpPr txBox="1"/>
          <p:nvPr>
            <p:ph type="title"/>
          </p:nvPr>
        </p:nvSpPr>
        <p:spPr>
          <a:xfrm>
            <a:off x="1565395" y="875900"/>
            <a:ext cx="21746798" cy="1405846"/>
          </a:xfrm>
          <a:prstGeom prst="rect">
            <a:avLst/>
          </a:prstGeom>
        </p:spPr>
        <p:txBody>
          <a:bodyPr/>
          <a:lstStyle>
            <a:lvl1pPr defTabSz="1316736">
              <a:spcBef>
                <a:spcPts val="1300"/>
              </a:spcBef>
              <a:defRPr spc="-200" sz="5300">
                <a:latin typeface="Verdana"/>
                <a:ea typeface="Verdana"/>
                <a:cs typeface="Verdana"/>
                <a:sym typeface="Verdana"/>
              </a:defRPr>
            </a:lvl1pPr>
          </a:lstStyle>
          <a:p>
            <a:pPr/>
            <a:r>
              <a:t>Enable Organization to have governance over infrastructure</a:t>
            </a:r>
          </a:p>
        </p:txBody>
      </p:sp>
      <p:grpSp>
        <p:nvGrpSpPr>
          <p:cNvPr id="3123" name="Shape 1810"/>
          <p:cNvGrpSpPr/>
          <p:nvPr/>
        </p:nvGrpSpPr>
        <p:grpSpPr>
          <a:xfrm>
            <a:off x="14211275" y="10118800"/>
            <a:ext cx="2557733" cy="1019647"/>
            <a:chOff x="0" y="0"/>
            <a:chExt cx="2557732" cy="1019645"/>
          </a:xfrm>
        </p:grpSpPr>
        <p:sp>
          <p:nvSpPr>
            <p:cNvPr id="3121" name="Rectangle"/>
            <p:cNvSpPr/>
            <p:nvPr/>
          </p:nvSpPr>
          <p:spPr>
            <a:xfrm>
              <a:off x="-1" y="0"/>
              <a:ext cx="2557734" cy="1019646"/>
            </a:xfrm>
            <a:prstGeom prst="rect">
              <a:avLst/>
            </a:prstGeom>
            <a:solidFill>
              <a:schemeClr val="accent4"/>
            </a:solidFill>
            <a:ln w="12700" cap="flat">
              <a:noFill/>
              <a:miter lim="400000"/>
            </a:ln>
            <a:effectLst>
              <a:outerShdw sx="100000" sy="100000" kx="0" ky="0" algn="b" rotWithShape="0" blurRad="38100" dist="25400" dir="5400000">
                <a:srgbClr val="000000">
                  <a:alpha val="50000"/>
                </a:srgbClr>
              </a:outerShdw>
            </a:effectLst>
          </p:spPr>
          <p:txBody>
            <a:bodyPr wrap="square" lIns="121918" tIns="121918" rIns="121918" bIns="121918" numCol="1" anchor="ctr">
              <a:noAutofit/>
            </a:bodyPr>
            <a:lstStyle/>
            <a:p>
              <a:pPr algn="ctr" defTabSz="825500">
                <a:lnSpc>
                  <a:spcPct val="100000"/>
                </a:lnSpc>
                <a:spcBef>
                  <a:spcPts val="0"/>
                </a:spcBef>
                <a:defRPr b="0" sz="3700">
                  <a:solidFill>
                    <a:srgbClr val="FFFFFF"/>
                  </a:solidFill>
                  <a:latin typeface="Klavika Basic"/>
                  <a:ea typeface="Klavika Basic"/>
                  <a:cs typeface="Klavika Basic"/>
                  <a:sym typeface="Klavika Basic"/>
                </a:defRPr>
              </a:pPr>
            </a:p>
          </p:txBody>
        </p:sp>
        <p:sp>
          <p:nvSpPr>
            <p:cNvPr id="3122" name="Provider"/>
            <p:cNvSpPr txBox="1"/>
            <p:nvPr/>
          </p:nvSpPr>
          <p:spPr>
            <a:xfrm>
              <a:off x="-1" y="179623"/>
              <a:ext cx="2557734" cy="6604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lgn="ctr" defTabSz="825500">
                <a:lnSpc>
                  <a:spcPct val="100000"/>
                </a:lnSpc>
                <a:spcBef>
                  <a:spcPts val="0"/>
                </a:spcBef>
                <a:defRPr b="0" sz="3700">
                  <a:solidFill>
                    <a:srgbClr val="FFFFFF"/>
                  </a:solidFill>
                  <a:latin typeface="Klavika Basic"/>
                  <a:ea typeface="Klavika Basic"/>
                  <a:cs typeface="Klavika Basic"/>
                  <a:sym typeface="Klavika Basic"/>
                </a:defRPr>
              </a:lvl1pPr>
            </a:lstStyle>
            <a:p>
              <a:pPr/>
              <a:r>
                <a:t>Provider</a:t>
              </a:r>
            </a:p>
          </p:txBody>
        </p:sp>
      </p:grpSp>
      <p:grpSp>
        <p:nvGrpSpPr>
          <p:cNvPr id="3126" name="Shape 1811"/>
          <p:cNvGrpSpPr/>
          <p:nvPr/>
        </p:nvGrpSpPr>
        <p:grpSpPr>
          <a:xfrm>
            <a:off x="8772953" y="10118800"/>
            <a:ext cx="2557733" cy="1019647"/>
            <a:chOff x="0" y="0"/>
            <a:chExt cx="2557732" cy="1019645"/>
          </a:xfrm>
        </p:grpSpPr>
        <p:sp>
          <p:nvSpPr>
            <p:cNvPr id="3124" name="Rectangle"/>
            <p:cNvSpPr/>
            <p:nvPr/>
          </p:nvSpPr>
          <p:spPr>
            <a:xfrm>
              <a:off x="-1" y="0"/>
              <a:ext cx="2557734" cy="1019646"/>
            </a:xfrm>
            <a:prstGeom prst="rect">
              <a:avLst/>
            </a:prstGeom>
            <a:solidFill>
              <a:schemeClr val="accent4"/>
            </a:solidFill>
            <a:ln w="12700" cap="flat">
              <a:noFill/>
              <a:miter lim="400000"/>
            </a:ln>
            <a:effectLst>
              <a:outerShdw sx="100000" sy="100000" kx="0" ky="0" algn="b" rotWithShape="0" blurRad="38100" dist="25400" dir="5400000">
                <a:srgbClr val="000000">
                  <a:alpha val="50000"/>
                </a:srgbClr>
              </a:outerShdw>
            </a:effectLst>
          </p:spPr>
          <p:txBody>
            <a:bodyPr wrap="square" lIns="121918" tIns="121918" rIns="121918" bIns="121918" numCol="1" anchor="ctr">
              <a:noAutofit/>
            </a:bodyPr>
            <a:lstStyle/>
            <a:p>
              <a:pPr algn="ctr" defTabSz="825500">
                <a:lnSpc>
                  <a:spcPct val="100000"/>
                </a:lnSpc>
                <a:spcBef>
                  <a:spcPts val="0"/>
                </a:spcBef>
                <a:defRPr b="0" sz="3700">
                  <a:solidFill>
                    <a:srgbClr val="FFFFFF"/>
                  </a:solidFill>
                  <a:latin typeface="Klavika Basic"/>
                  <a:ea typeface="Klavika Basic"/>
                  <a:cs typeface="Klavika Basic"/>
                  <a:sym typeface="Klavika Basic"/>
                </a:defRPr>
              </a:pPr>
            </a:p>
          </p:txBody>
        </p:sp>
        <p:sp>
          <p:nvSpPr>
            <p:cNvPr id="3125" name="Core"/>
            <p:cNvSpPr txBox="1"/>
            <p:nvPr/>
          </p:nvSpPr>
          <p:spPr>
            <a:xfrm>
              <a:off x="-1" y="179623"/>
              <a:ext cx="2557734" cy="6604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lgn="ctr" defTabSz="825500">
                <a:lnSpc>
                  <a:spcPct val="100000"/>
                </a:lnSpc>
                <a:spcBef>
                  <a:spcPts val="0"/>
                </a:spcBef>
                <a:defRPr b="0" sz="3700">
                  <a:solidFill>
                    <a:srgbClr val="FFFFFF"/>
                  </a:solidFill>
                  <a:latin typeface="Klavika Basic"/>
                  <a:ea typeface="Klavika Basic"/>
                  <a:cs typeface="Klavika Basic"/>
                  <a:sym typeface="Klavika Basic"/>
                </a:defRPr>
              </a:lvl1pPr>
            </a:lstStyle>
            <a:p>
              <a:pPr/>
              <a:r>
                <a:t>Core</a:t>
              </a:r>
            </a:p>
          </p:txBody>
        </p:sp>
      </p:grpSp>
      <p:sp>
        <p:nvSpPr>
          <p:cNvPr id="3127" name="Shape 1812"/>
          <p:cNvSpPr txBox="1"/>
          <p:nvPr/>
        </p:nvSpPr>
        <p:spPr>
          <a:xfrm>
            <a:off x="1574799" y="2095499"/>
            <a:ext cx="22605612" cy="840739"/>
          </a:xfrm>
          <a:prstGeom prst="rect">
            <a:avLst/>
          </a:prstGeom>
          <a:ln w="12700">
            <a:miter lim="400000"/>
          </a:ln>
          <a:extLst>
            <a:ext uri="{C572A759-6A51-4108-AA02-DFA0A04FC94B}">
              <ma14:wrappingTextBoxFlag xmlns:ma14="http://schemas.microsoft.com/office/mac/drawingml/2011/main" val="1"/>
            </a:ext>
          </a:extLst>
        </p:spPr>
        <p:txBody>
          <a:bodyPr lIns="121918" tIns="121918" rIns="121918" bIns="121918" anchor="b">
            <a:spAutoFit/>
          </a:bodyPr>
          <a:lstStyle>
            <a:lvl1pPr marL="88900" indent="-88900">
              <a:lnSpc>
                <a:spcPct val="90000"/>
              </a:lnSpc>
              <a:spcBef>
                <a:spcPts val="0"/>
              </a:spcBef>
              <a:defRPr i="1" sz="3900">
                <a:solidFill>
                  <a:schemeClr val="accent1"/>
                </a:solidFill>
                <a:latin typeface="Verdana"/>
                <a:ea typeface="Verdana"/>
                <a:cs typeface="Verdana"/>
                <a:sym typeface="Verdana"/>
              </a:defRPr>
            </a:lvl1pPr>
          </a:lstStyle>
          <a:p>
            <a:pPr/>
            <a:r>
              <a:t>Automate policy to be enforced on every Terraform run</a:t>
            </a:r>
          </a:p>
        </p:txBody>
      </p:sp>
      <p:sp>
        <p:nvSpPr>
          <p:cNvPr id="3128" name="Shape 1813"/>
          <p:cNvSpPr/>
          <p:nvPr/>
        </p:nvSpPr>
        <p:spPr>
          <a:xfrm>
            <a:off x="4954754" y="7795046"/>
            <a:ext cx="5524058" cy="2"/>
          </a:xfrm>
          <a:prstGeom prst="line">
            <a:avLst/>
          </a:prstGeom>
          <a:ln w="63500">
            <a:solidFill>
              <a:srgbClr val="000000"/>
            </a:solidFill>
            <a:miter/>
          </a:ln>
        </p:spPr>
        <p:txBody>
          <a:bodyPr lIns="45718" tIns="45718" rIns="45718" bIns="45718"/>
          <a:lstStyle/>
          <a:p>
            <a:pPr>
              <a:defRPr>
                <a:solidFill>
                  <a:srgbClr val="FFFFFF"/>
                </a:solidFill>
              </a:defRPr>
            </a:pPr>
          </a:p>
        </p:txBody>
      </p:sp>
      <p:sp>
        <p:nvSpPr>
          <p:cNvPr id="3129" name="Shape 1814"/>
          <p:cNvSpPr/>
          <p:nvPr/>
        </p:nvSpPr>
        <p:spPr>
          <a:xfrm flipV="1">
            <a:off x="5816865" y="5986007"/>
            <a:ext cx="2" cy="1784530"/>
          </a:xfrm>
          <a:prstGeom prst="line">
            <a:avLst/>
          </a:prstGeom>
          <a:ln w="63500">
            <a:solidFill>
              <a:srgbClr val="000000"/>
            </a:solidFill>
            <a:miter/>
          </a:ln>
        </p:spPr>
        <p:txBody>
          <a:bodyPr lIns="45718" tIns="45718" rIns="45718" bIns="45718"/>
          <a:lstStyle/>
          <a:p>
            <a:pPr>
              <a:defRPr>
                <a:solidFill>
                  <a:srgbClr val="FFFFFF"/>
                </a:solidFill>
              </a:defRPr>
            </a:pPr>
          </a:p>
        </p:txBody>
      </p:sp>
      <p:sp>
        <p:nvSpPr>
          <p:cNvPr id="3130" name="Shape 1815"/>
          <p:cNvSpPr/>
          <p:nvPr/>
        </p:nvSpPr>
        <p:spPr>
          <a:xfrm>
            <a:off x="1370282" y="4271235"/>
            <a:ext cx="16405986" cy="2"/>
          </a:xfrm>
          <a:prstGeom prst="line">
            <a:avLst/>
          </a:prstGeom>
          <a:ln w="63500">
            <a:solidFill>
              <a:srgbClr val="FFFFFF"/>
            </a:solidFill>
            <a:miter/>
          </a:ln>
        </p:spPr>
        <p:txBody>
          <a:bodyPr lIns="45718" tIns="45718" rIns="45718" bIns="45718"/>
          <a:lstStyle/>
          <a:p>
            <a:pPr>
              <a:defRPr>
                <a:solidFill>
                  <a:srgbClr val="FFFFFF"/>
                </a:solidFill>
              </a:defRPr>
            </a:pPr>
          </a:p>
        </p:txBody>
      </p:sp>
      <p:grpSp>
        <p:nvGrpSpPr>
          <p:cNvPr id="3137" name="Group 1822"/>
          <p:cNvGrpSpPr/>
          <p:nvPr/>
        </p:nvGrpSpPr>
        <p:grpSpPr>
          <a:xfrm>
            <a:off x="1823967" y="6618227"/>
            <a:ext cx="681100" cy="2866538"/>
            <a:chOff x="0" y="0"/>
            <a:chExt cx="681099" cy="2866537"/>
          </a:xfrm>
        </p:grpSpPr>
        <p:sp>
          <p:nvSpPr>
            <p:cNvPr id="3131" name="Shape 1816"/>
            <p:cNvSpPr/>
            <p:nvPr/>
          </p:nvSpPr>
          <p:spPr>
            <a:xfrm>
              <a:off x="149253" y="1040372"/>
              <a:ext cx="387919" cy="38741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8" tIns="121918" rIns="121918" bIns="121918" numCol="1" anchor="ctr">
              <a:noAutofit/>
            </a:bodyPr>
            <a:lstStyle/>
            <a:p>
              <a:pPr defTabSz="1219200">
                <a:lnSpc>
                  <a:spcPct val="100000"/>
                </a:lnSpc>
                <a:spcBef>
                  <a:spcPts val="0"/>
                </a:spcBef>
                <a:defRPr b="0">
                  <a:solidFill>
                    <a:srgbClr val="FFFFFF"/>
                  </a:solidFill>
                  <a:latin typeface="Arial"/>
                  <a:ea typeface="Arial"/>
                  <a:cs typeface="Arial"/>
                  <a:sym typeface="Arial"/>
                </a:defRPr>
              </a:pPr>
            </a:p>
          </p:txBody>
        </p:sp>
        <p:sp>
          <p:nvSpPr>
            <p:cNvPr id="3132" name="Shape 1817"/>
            <p:cNvSpPr/>
            <p:nvPr/>
          </p:nvSpPr>
          <p:spPr>
            <a:xfrm>
              <a:off x="-1" y="1439642"/>
              <a:ext cx="681101" cy="38741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8" tIns="121918" rIns="121918" bIns="121918" numCol="1" anchor="t">
              <a:noAutofit/>
            </a:bodyPr>
            <a:lstStyle/>
            <a:p>
              <a:pPr defTabSz="1219200">
                <a:lnSpc>
                  <a:spcPct val="100000"/>
                </a:lnSpc>
                <a:spcBef>
                  <a:spcPts val="0"/>
                </a:spcBef>
                <a:defRPr b="0">
                  <a:solidFill>
                    <a:srgbClr val="FFFFFF"/>
                  </a:solidFill>
                  <a:latin typeface="Arial"/>
                  <a:ea typeface="Arial"/>
                  <a:cs typeface="Arial"/>
                  <a:sym typeface="Arial"/>
                </a:defRPr>
              </a:pPr>
            </a:p>
          </p:txBody>
        </p:sp>
        <p:sp>
          <p:nvSpPr>
            <p:cNvPr id="3133" name="Shape 1818"/>
            <p:cNvSpPr/>
            <p:nvPr/>
          </p:nvSpPr>
          <p:spPr>
            <a:xfrm>
              <a:off x="149253" y="2079852"/>
              <a:ext cx="387919" cy="38741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8" tIns="121918" rIns="121918" bIns="121918" numCol="1" anchor="ctr">
              <a:noAutofit/>
            </a:bodyPr>
            <a:lstStyle/>
            <a:p>
              <a:pPr defTabSz="1219200">
                <a:lnSpc>
                  <a:spcPct val="100000"/>
                </a:lnSpc>
                <a:spcBef>
                  <a:spcPts val="0"/>
                </a:spcBef>
                <a:defRPr b="0">
                  <a:solidFill>
                    <a:srgbClr val="FFFFFF"/>
                  </a:solidFill>
                  <a:latin typeface="Arial"/>
                  <a:ea typeface="Arial"/>
                  <a:cs typeface="Arial"/>
                  <a:sym typeface="Arial"/>
                </a:defRPr>
              </a:pPr>
            </a:p>
          </p:txBody>
        </p:sp>
        <p:sp>
          <p:nvSpPr>
            <p:cNvPr id="3134" name="Shape 1819"/>
            <p:cNvSpPr/>
            <p:nvPr/>
          </p:nvSpPr>
          <p:spPr>
            <a:xfrm>
              <a:off x="-1" y="2479123"/>
              <a:ext cx="681101" cy="38741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8" tIns="121918" rIns="121918" bIns="121918" numCol="1" anchor="t">
              <a:noAutofit/>
            </a:bodyPr>
            <a:lstStyle/>
            <a:p>
              <a:pPr defTabSz="1219200">
                <a:lnSpc>
                  <a:spcPct val="100000"/>
                </a:lnSpc>
                <a:spcBef>
                  <a:spcPts val="0"/>
                </a:spcBef>
                <a:defRPr b="0">
                  <a:solidFill>
                    <a:srgbClr val="FFFFFF"/>
                  </a:solidFill>
                  <a:latin typeface="Arial"/>
                  <a:ea typeface="Arial"/>
                  <a:cs typeface="Arial"/>
                  <a:sym typeface="Arial"/>
                </a:defRPr>
              </a:pPr>
            </a:p>
          </p:txBody>
        </p:sp>
        <p:sp>
          <p:nvSpPr>
            <p:cNvPr id="3135" name="Shape 1820"/>
            <p:cNvSpPr/>
            <p:nvPr/>
          </p:nvSpPr>
          <p:spPr>
            <a:xfrm>
              <a:off x="149253" y="-1"/>
              <a:ext cx="387919" cy="38741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8" tIns="121918" rIns="121918" bIns="121918" numCol="1" anchor="ctr">
              <a:noAutofit/>
            </a:bodyPr>
            <a:lstStyle/>
            <a:p>
              <a:pPr defTabSz="1219200">
                <a:lnSpc>
                  <a:spcPct val="100000"/>
                </a:lnSpc>
                <a:spcBef>
                  <a:spcPts val="0"/>
                </a:spcBef>
                <a:defRPr b="0">
                  <a:solidFill>
                    <a:srgbClr val="FFFFFF"/>
                  </a:solidFill>
                  <a:latin typeface="Arial"/>
                  <a:ea typeface="Arial"/>
                  <a:cs typeface="Arial"/>
                  <a:sym typeface="Arial"/>
                </a:defRPr>
              </a:pPr>
            </a:p>
          </p:txBody>
        </p:sp>
        <p:sp>
          <p:nvSpPr>
            <p:cNvPr id="3136" name="Shape 1821"/>
            <p:cNvSpPr/>
            <p:nvPr/>
          </p:nvSpPr>
          <p:spPr>
            <a:xfrm>
              <a:off x="-1" y="399270"/>
              <a:ext cx="681101" cy="38741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8" tIns="121918" rIns="121918" bIns="121918" numCol="1" anchor="t">
              <a:noAutofit/>
            </a:bodyPr>
            <a:lstStyle/>
            <a:p>
              <a:pPr defTabSz="1219200">
                <a:lnSpc>
                  <a:spcPct val="100000"/>
                </a:lnSpc>
                <a:spcBef>
                  <a:spcPts val="0"/>
                </a:spcBef>
                <a:defRPr b="0">
                  <a:solidFill>
                    <a:srgbClr val="FFFFFF"/>
                  </a:solidFill>
                  <a:latin typeface="Arial"/>
                  <a:ea typeface="Arial"/>
                  <a:cs typeface="Arial"/>
                  <a:sym typeface="Arial"/>
                </a:defRPr>
              </a:pPr>
            </a:p>
          </p:txBody>
        </p:sp>
      </p:grpSp>
      <p:sp>
        <p:nvSpPr>
          <p:cNvPr id="3138" name="Shape 1823"/>
          <p:cNvSpPr/>
          <p:nvPr/>
        </p:nvSpPr>
        <p:spPr>
          <a:xfrm flipV="1">
            <a:off x="2725418" y="6594967"/>
            <a:ext cx="2" cy="3108387"/>
          </a:xfrm>
          <a:prstGeom prst="line">
            <a:avLst/>
          </a:prstGeom>
          <a:ln w="63500">
            <a:solidFill>
              <a:schemeClr val="accent3"/>
            </a:solidFill>
            <a:miter/>
            <a:headEnd type="oval"/>
            <a:tailEnd type="oval"/>
          </a:ln>
        </p:spPr>
        <p:txBody>
          <a:bodyPr lIns="45718" tIns="45718" rIns="45718" bIns="45718"/>
          <a:lstStyle/>
          <a:p>
            <a:pPr>
              <a:defRPr>
                <a:solidFill>
                  <a:srgbClr val="FFFFFF"/>
                </a:solidFill>
              </a:defRPr>
            </a:pPr>
          </a:p>
        </p:txBody>
      </p:sp>
      <p:sp>
        <p:nvSpPr>
          <p:cNvPr id="3139" name="Shape 1824"/>
          <p:cNvSpPr/>
          <p:nvPr/>
        </p:nvSpPr>
        <p:spPr>
          <a:xfrm>
            <a:off x="2754126" y="8504236"/>
            <a:ext cx="7356297" cy="2"/>
          </a:xfrm>
          <a:prstGeom prst="line">
            <a:avLst/>
          </a:prstGeom>
          <a:ln w="63500">
            <a:solidFill>
              <a:schemeClr val="accent3"/>
            </a:solidFill>
            <a:miter/>
          </a:ln>
        </p:spPr>
        <p:txBody>
          <a:bodyPr lIns="45718" tIns="45718" rIns="45718" bIns="45718"/>
          <a:lstStyle/>
          <a:p>
            <a:pPr>
              <a:defRPr>
                <a:solidFill>
                  <a:srgbClr val="FFFFFF"/>
                </a:solidFill>
              </a:defRPr>
            </a:pPr>
          </a:p>
        </p:txBody>
      </p:sp>
      <p:sp>
        <p:nvSpPr>
          <p:cNvPr id="3140" name="Shape 1825"/>
          <p:cNvSpPr txBox="1"/>
          <p:nvPr/>
        </p:nvSpPr>
        <p:spPr>
          <a:xfrm>
            <a:off x="1216421" y="9848036"/>
            <a:ext cx="2210635" cy="639233"/>
          </a:xfrm>
          <a:prstGeom prst="rect">
            <a:avLst/>
          </a:prstGeom>
          <a:ln w="12700">
            <a:miter lim="400000"/>
          </a:ln>
          <a:extLst>
            <a:ext uri="{C572A759-6A51-4108-AA02-DFA0A04FC94B}">
              <ma14:wrappingTextBoxFlag xmlns:ma14="http://schemas.microsoft.com/office/mac/drawingml/2011/main" val="1"/>
            </a:ext>
          </a:extLst>
        </p:spPr>
        <p:txBody>
          <a:bodyPr lIns="135466" tIns="135466" rIns="135466" bIns="135466" anchor="ctr">
            <a:spAutoFit/>
          </a:bodyPr>
          <a:lstStyle>
            <a:lvl1pPr>
              <a:lnSpc>
                <a:spcPct val="100000"/>
              </a:lnSpc>
              <a:spcBef>
                <a:spcPts val="0"/>
              </a:spcBef>
              <a:defRPr sz="2400">
                <a:solidFill>
                  <a:schemeClr val="accent3"/>
                </a:solidFill>
                <a:latin typeface="Tahoma"/>
                <a:ea typeface="Tahoma"/>
                <a:cs typeface="Tahoma"/>
                <a:sym typeface="Tahoma"/>
              </a:defRPr>
            </a:lvl1pPr>
          </a:lstStyle>
          <a:p>
            <a:pPr/>
            <a:r>
              <a:t>OPERATORS</a:t>
            </a:r>
          </a:p>
        </p:txBody>
      </p:sp>
      <p:sp>
        <p:nvSpPr>
          <p:cNvPr id="3141" name="Shape 1826"/>
          <p:cNvSpPr/>
          <p:nvPr/>
        </p:nvSpPr>
        <p:spPr>
          <a:xfrm>
            <a:off x="3734187" y="6053413"/>
            <a:ext cx="4165358" cy="2"/>
          </a:xfrm>
          <a:prstGeom prst="line">
            <a:avLst/>
          </a:prstGeom>
          <a:ln w="63500">
            <a:solidFill>
              <a:srgbClr val="000000"/>
            </a:solidFill>
            <a:miter/>
            <a:headEnd type="oval"/>
            <a:tailEnd type="oval"/>
          </a:ln>
        </p:spPr>
        <p:txBody>
          <a:bodyPr lIns="45718" tIns="45718" rIns="45718" bIns="45718"/>
          <a:lstStyle/>
          <a:p>
            <a:pPr>
              <a:defRPr>
                <a:solidFill>
                  <a:srgbClr val="FFFFFF"/>
                </a:solidFill>
              </a:defRPr>
            </a:pPr>
          </a:p>
        </p:txBody>
      </p:sp>
      <p:grpSp>
        <p:nvGrpSpPr>
          <p:cNvPr id="3144" name="Shape 1827"/>
          <p:cNvGrpSpPr/>
          <p:nvPr/>
        </p:nvGrpSpPr>
        <p:grpSpPr>
          <a:xfrm>
            <a:off x="11668832" y="11424608"/>
            <a:ext cx="2204298" cy="892647"/>
            <a:chOff x="0" y="0"/>
            <a:chExt cx="2204297" cy="892645"/>
          </a:xfrm>
        </p:grpSpPr>
        <p:sp>
          <p:nvSpPr>
            <p:cNvPr id="3142" name="Rectangle"/>
            <p:cNvSpPr/>
            <p:nvPr/>
          </p:nvSpPr>
          <p:spPr>
            <a:xfrm>
              <a:off x="-1" y="0"/>
              <a:ext cx="2204299" cy="892646"/>
            </a:xfrm>
            <a:prstGeom prst="rect">
              <a:avLst/>
            </a:prstGeom>
            <a:solidFill>
              <a:srgbClr val="FFFFFF"/>
            </a:solidFill>
            <a:ln w="63500" cap="flat">
              <a:solidFill>
                <a:srgbClr val="857AEB"/>
              </a:solidFill>
              <a:prstDash val="solid"/>
              <a:miter lim="800000"/>
            </a:ln>
            <a:effectLst/>
          </p:spPr>
          <p:txBody>
            <a:bodyPr wrap="square" lIns="121918" tIns="121918" rIns="121918" bIns="121918" numCol="1" anchor="ctr">
              <a:noAutofit/>
            </a:bodyPr>
            <a:lstStyle/>
            <a:p>
              <a:pPr algn="ctr">
                <a:lnSpc>
                  <a:spcPct val="100000"/>
                </a:lnSpc>
                <a:spcBef>
                  <a:spcPts val="0"/>
                </a:spcBef>
                <a:defRPr b="0" sz="2800">
                  <a:solidFill>
                    <a:srgbClr val="535353"/>
                  </a:solidFill>
                  <a:latin typeface="Verdana"/>
                  <a:ea typeface="Verdana"/>
                  <a:cs typeface="Verdana"/>
                  <a:sym typeface="Verdana"/>
                </a:defRPr>
              </a:pPr>
            </a:p>
          </p:txBody>
        </p:sp>
        <p:sp>
          <p:nvSpPr>
            <p:cNvPr id="3143" name="Apply"/>
            <p:cNvSpPr txBox="1"/>
            <p:nvPr/>
          </p:nvSpPr>
          <p:spPr>
            <a:xfrm>
              <a:off x="-1" y="108503"/>
              <a:ext cx="2204299" cy="67563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8" tIns="121918" rIns="121918" bIns="121918" numCol="1" anchor="ctr">
              <a:spAutoFit/>
            </a:bodyPr>
            <a:lstStyle>
              <a:lvl1pPr algn="ctr">
                <a:lnSpc>
                  <a:spcPct val="100000"/>
                </a:lnSpc>
                <a:spcBef>
                  <a:spcPts val="0"/>
                </a:spcBef>
                <a:defRPr b="0" sz="2800">
                  <a:solidFill>
                    <a:srgbClr val="535353"/>
                  </a:solidFill>
                  <a:latin typeface="Verdana"/>
                  <a:ea typeface="Verdana"/>
                  <a:cs typeface="Verdana"/>
                  <a:sym typeface="Verdana"/>
                </a:defRPr>
              </a:lvl1pPr>
            </a:lstStyle>
            <a:p>
              <a:pPr/>
              <a:r>
                <a:t>Apply</a:t>
              </a:r>
            </a:p>
          </p:txBody>
        </p:sp>
      </p:grpSp>
      <p:grpSp>
        <p:nvGrpSpPr>
          <p:cNvPr id="3147" name="Shape 1828"/>
          <p:cNvGrpSpPr/>
          <p:nvPr/>
        </p:nvGrpSpPr>
        <p:grpSpPr>
          <a:xfrm>
            <a:off x="11668832" y="8911938"/>
            <a:ext cx="2204298" cy="892647"/>
            <a:chOff x="0" y="0"/>
            <a:chExt cx="2204297" cy="892645"/>
          </a:xfrm>
        </p:grpSpPr>
        <p:sp>
          <p:nvSpPr>
            <p:cNvPr id="3145" name="Rectangle"/>
            <p:cNvSpPr/>
            <p:nvPr/>
          </p:nvSpPr>
          <p:spPr>
            <a:xfrm>
              <a:off x="-1" y="0"/>
              <a:ext cx="2204299" cy="892646"/>
            </a:xfrm>
            <a:prstGeom prst="rect">
              <a:avLst/>
            </a:prstGeom>
            <a:solidFill>
              <a:srgbClr val="FFFFFF"/>
            </a:solidFill>
            <a:ln w="63500" cap="flat">
              <a:solidFill>
                <a:srgbClr val="857AEB"/>
              </a:solidFill>
              <a:prstDash val="solid"/>
              <a:miter lim="800000"/>
            </a:ln>
            <a:effectLst/>
          </p:spPr>
          <p:txBody>
            <a:bodyPr wrap="square" lIns="121918" tIns="121918" rIns="121918" bIns="121918" numCol="1" anchor="ctr">
              <a:noAutofit/>
            </a:bodyPr>
            <a:lstStyle/>
            <a:p>
              <a:pPr algn="ctr">
                <a:lnSpc>
                  <a:spcPct val="100000"/>
                </a:lnSpc>
                <a:spcBef>
                  <a:spcPts val="0"/>
                </a:spcBef>
                <a:defRPr b="0" sz="2800">
                  <a:solidFill>
                    <a:srgbClr val="535353"/>
                  </a:solidFill>
                  <a:latin typeface="Verdana"/>
                  <a:ea typeface="Verdana"/>
                  <a:cs typeface="Verdana"/>
                  <a:sym typeface="Verdana"/>
                </a:defRPr>
              </a:pPr>
            </a:p>
          </p:txBody>
        </p:sp>
        <p:sp>
          <p:nvSpPr>
            <p:cNvPr id="3146" name="Plan"/>
            <p:cNvSpPr txBox="1"/>
            <p:nvPr/>
          </p:nvSpPr>
          <p:spPr>
            <a:xfrm>
              <a:off x="-1" y="108503"/>
              <a:ext cx="2204299" cy="67563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8" tIns="121918" rIns="121918" bIns="121918" numCol="1" anchor="ctr">
              <a:spAutoFit/>
            </a:bodyPr>
            <a:lstStyle>
              <a:lvl1pPr algn="ctr">
                <a:lnSpc>
                  <a:spcPct val="100000"/>
                </a:lnSpc>
                <a:spcBef>
                  <a:spcPts val="0"/>
                </a:spcBef>
                <a:defRPr b="0" sz="2800">
                  <a:solidFill>
                    <a:srgbClr val="535353"/>
                  </a:solidFill>
                  <a:latin typeface="Verdana"/>
                  <a:ea typeface="Verdana"/>
                  <a:cs typeface="Verdana"/>
                  <a:sym typeface="Verdana"/>
                </a:defRPr>
              </a:lvl1pPr>
            </a:lstStyle>
            <a:p>
              <a:pPr/>
              <a:r>
                <a:t>Plan </a:t>
              </a:r>
            </a:p>
          </p:txBody>
        </p:sp>
      </p:grpSp>
      <p:pic>
        <p:nvPicPr>
          <p:cNvPr id="3148" name="pasted-image.png" descr="pasted-image.png"/>
          <p:cNvPicPr>
            <a:picLocks noChangeAspect="1"/>
          </p:cNvPicPr>
          <p:nvPr/>
        </p:nvPicPr>
        <p:blipFill>
          <a:blip r:embed="rId3">
            <a:extLst/>
          </a:blip>
          <a:stretch>
            <a:fillRect/>
          </a:stretch>
        </p:blipFill>
        <p:spPr>
          <a:xfrm>
            <a:off x="2971174" y="6805215"/>
            <a:ext cx="6149331" cy="2699029"/>
          </a:xfrm>
          <a:prstGeom prst="rect">
            <a:avLst/>
          </a:prstGeom>
          <a:ln w="50800">
            <a:solidFill>
              <a:schemeClr val="accent1"/>
            </a:solidFill>
            <a:miter/>
          </a:ln>
          <a:effectLst>
            <a:outerShdw sx="100000" sy="100000" kx="0" ky="0" algn="b" rotWithShape="0" blurRad="127000" dist="0" dir="2700000">
              <a:srgbClr val="000000">
                <a:alpha val="75000"/>
              </a:srgbClr>
            </a:outerShdw>
          </a:effectLst>
        </p:spPr>
      </p:pic>
      <p:sp>
        <p:nvSpPr>
          <p:cNvPr id="3149" name="Shape 1830"/>
          <p:cNvSpPr/>
          <p:nvPr/>
        </p:nvSpPr>
        <p:spPr>
          <a:xfrm>
            <a:off x="12250632" y="10111075"/>
            <a:ext cx="1040697" cy="1035099"/>
          </a:xfrm>
          <a:prstGeom prst="ellipse">
            <a:avLst/>
          </a:prstGeom>
          <a:solidFill>
            <a:srgbClr val="A7A7A7"/>
          </a:solidFill>
          <a:ln w="12700">
            <a:miter lim="400000"/>
          </a:ln>
        </p:spPr>
        <p:txBody>
          <a:bodyPr lIns="121918" tIns="121918" rIns="121918" bIns="121918" anchor="ctr"/>
          <a:lstStyle/>
          <a:p>
            <a:pPr>
              <a:lnSpc>
                <a:spcPct val="100000"/>
              </a:lnSpc>
              <a:spcBef>
                <a:spcPts val="0"/>
              </a:spcBef>
              <a:defRPr b="0" sz="3400">
                <a:latin typeface="Verdana"/>
                <a:ea typeface="Verdana"/>
                <a:cs typeface="Verdana"/>
                <a:sym typeface="Verdana"/>
              </a:defRPr>
            </a:pPr>
          </a:p>
        </p:txBody>
      </p:sp>
      <p:sp>
        <p:nvSpPr>
          <p:cNvPr id="3150" name="Shape 1831"/>
          <p:cNvSpPr txBox="1"/>
          <p:nvPr/>
        </p:nvSpPr>
        <p:spPr>
          <a:xfrm>
            <a:off x="12455634" y="10214499"/>
            <a:ext cx="630693" cy="789939"/>
          </a:xfrm>
          <a:prstGeom prst="rect">
            <a:avLst/>
          </a:prstGeom>
          <a:ln w="12700">
            <a:miter lim="400000"/>
          </a:ln>
          <a:extLst>
            <a:ext uri="{C572A759-6A51-4108-AA02-DFA0A04FC94B}">
              <ma14:wrappingTextBoxFlag xmlns:ma14="http://schemas.microsoft.com/office/mac/drawingml/2011/main" val="1"/>
            </a:ext>
          </a:extLst>
        </p:spPr>
        <p:txBody>
          <a:bodyPr wrap="none" lIns="121918" tIns="121918" rIns="121918" bIns="121918" anchor="b">
            <a:spAutoFit/>
          </a:bodyPr>
          <a:lstStyle>
            <a:lvl1pPr>
              <a:defRPr sz="3600">
                <a:solidFill>
                  <a:srgbClr val="FFFFFF"/>
                </a:solidFill>
                <a:latin typeface="Tahoma"/>
                <a:ea typeface="Tahoma"/>
                <a:cs typeface="Tahoma"/>
                <a:sym typeface="Tahoma"/>
              </a:defRPr>
            </a:lvl1pPr>
          </a:lstStyle>
          <a:p>
            <a:pPr/>
            <a:r>
              <a:t>√</a:t>
            </a:r>
          </a:p>
        </p:txBody>
      </p:sp>
      <p:grpSp>
        <p:nvGrpSpPr>
          <p:cNvPr id="3176" name="Group 1857"/>
          <p:cNvGrpSpPr/>
          <p:nvPr/>
        </p:nvGrpSpPr>
        <p:grpSpPr>
          <a:xfrm>
            <a:off x="4546046" y="4769114"/>
            <a:ext cx="2541641" cy="1132483"/>
            <a:chOff x="0" y="0"/>
            <a:chExt cx="2541640" cy="1132481"/>
          </a:xfrm>
        </p:grpSpPr>
        <p:grpSp>
          <p:nvGrpSpPr>
            <p:cNvPr id="3155" name="Group 1836"/>
            <p:cNvGrpSpPr/>
            <p:nvPr/>
          </p:nvGrpSpPr>
          <p:grpSpPr>
            <a:xfrm>
              <a:off x="0" y="-1"/>
              <a:ext cx="782946" cy="917735"/>
              <a:chOff x="0" y="0"/>
              <a:chExt cx="782944" cy="917734"/>
            </a:xfrm>
          </p:grpSpPr>
          <p:sp>
            <p:nvSpPr>
              <p:cNvPr id="3151" name="Shape 1832"/>
              <p:cNvSpPr/>
              <p:nvPr/>
            </p:nvSpPr>
            <p:spPr>
              <a:xfrm>
                <a:off x="-1" y="432592"/>
                <a:ext cx="782946" cy="485143"/>
              </a:xfrm>
              <a:prstGeom prst="rect">
                <a:avLst/>
              </a:prstGeom>
              <a:gradFill flip="none" rotWithShape="1">
                <a:gsLst>
                  <a:gs pos="0">
                    <a:srgbClr val="FFFFFF"/>
                  </a:gs>
                  <a:gs pos="100000">
                    <a:srgbClr val="EEEEEE"/>
                  </a:gs>
                </a:gsLst>
                <a:lin ang="16200000" scaled="0"/>
              </a:gradFill>
              <a:ln w="12700" cap="flat">
                <a:noFill/>
                <a:miter lim="400000"/>
              </a:ln>
              <a:effectLst/>
            </p:spPr>
            <p:txBody>
              <a:bodyPr wrap="square" lIns="121918" tIns="121918" rIns="121918" bIns="121918" numCol="1" anchor="ctr">
                <a:noAutofit/>
              </a:bodyPr>
              <a:lstStyle/>
              <a:p>
                <a:pPr>
                  <a:lnSpc>
                    <a:spcPct val="100000"/>
                  </a:lnSpc>
                  <a:spcBef>
                    <a:spcPts val="0"/>
                  </a:spcBef>
                  <a:defRPr b="0" sz="3400">
                    <a:latin typeface="Verdana"/>
                    <a:ea typeface="Verdana"/>
                    <a:cs typeface="Verdana"/>
                    <a:sym typeface="Verdana"/>
                  </a:defRPr>
                </a:pPr>
              </a:p>
            </p:txBody>
          </p:sp>
          <p:grpSp>
            <p:nvGrpSpPr>
              <p:cNvPr id="3154" name="Group 1835"/>
              <p:cNvGrpSpPr/>
              <p:nvPr/>
            </p:nvGrpSpPr>
            <p:grpSpPr>
              <a:xfrm>
                <a:off x="50923" y="-1"/>
                <a:ext cx="681100" cy="786688"/>
                <a:chOff x="0" y="0"/>
                <a:chExt cx="681099" cy="786686"/>
              </a:xfrm>
            </p:grpSpPr>
            <p:sp>
              <p:nvSpPr>
                <p:cNvPr id="3152" name="Shape 1833"/>
                <p:cNvSpPr/>
                <p:nvPr/>
              </p:nvSpPr>
              <p:spPr>
                <a:xfrm>
                  <a:off x="149253" y="-1"/>
                  <a:ext cx="387919" cy="38742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8" tIns="121918" rIns="121918" bIns="121918" numCol="1" anchor="ctr">
                  <a:noAutofit/>
                </a:bodyPr>
                <a:lstStyle/>
                <a:p>
                  <a:pPr defTabSz="1219200">
                    <a:lnSpc>
                      <a:spcPct val="100000"/>
                    </a:lnSpc>
                    <a:spcBef>
                      <a:spcPts val="0"/>
                    </a:spcBef>
                    <a:defRPr b="0">
                      <a:solidFill>
                        <a:srgbClr val="FFFFFF"/>
                      </a:solidFill>
                      <a:latin typeface="Arial"/>
                      <a:ea typeface="Arial"/>
                      <a:cs typeface="Arial"/>
                      <a:sym typeface="Arial"/>
                    </a:defRPr>
                  </a:pPr>
                </a:p>
              </p:txBody>
            </p:sp>
            <p:sp>
              <p:nvSpPr>
                <p:cNvPr id="3153" name="Shape 1834"/>
                <p:cNvSpPr/>
                <p:nvPr/>
              </p:nvSpPr>
              <p:spPr>
                <a:xfrm>
                  <a:off x="-1" y="399271"/>
                  <a:ext cx="681101" cy="38741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8" tIns="121918" rIns="121918" bIns="121918" numCol="1" anchor="t">
                  <a:noAutofit/>
                </a:bodyPr>
                <a:lstStyle/>
                <a:p>
                  <a:pPr defTabSz="1219200">
                    <a:lnSpc>
                      <a:spcPct val="100000"/>
                    </a:lnSpc>
                    <a:spcBef>
                      <a:spcPts val="0"/>
                    </a:spcBef>
                    <a:defRPr b="0">
                      <a:solidFill>
                        <a:srgbClr val="FFFFFF"/>
                      </a:solidFill>
                      <a:latin typeface="Arial"/>
                      <a:ea typeface="Arial"/>
                      <a:cs typeface="Arial"/>
                      <a:sym typeface="Arial"/>
                    </a:defRPr>
                  </a:pPr>
                </a:p>
              </p:txBody>
            </p:sp>
          </p:grpSp>
        </p:grpSp>
        <p:grpSp>
          <p:nvGrpSpPr>
            <p:cNvPr id="3160" name="Group 1841"/>
            <p:cNvGrpSpPr/>
            <p:nvPr/>
          </p:nvGrpSpPr>
          <p:grpSpPr>
            <a:xfrm>
              <a:off x="458216" y="-1"/>
              <a:ext cx="782947" cy="917735"/>
              <a:chOff x="0" y="0"/>
              <a:chExt cx="782946" cy="917734"/>
            </a:xfrm>
          </p:grpSpPr>
          <p:sp>
            <p:nvSpPr>
              <p:cNvPr id="3156" name="Shape 1837"/>
              <p:cNvSpPr/>
              <p:nvPr/>
            </p:nvSpPr>
            <p:spPr>
              <a:xfrm>
                <a:off x="0" y="432592"/>
                <a:ext cx="782947" cy="485143"/>
              </a:xfrm>
              <a:prstGeom prst="rect">
                <a:avLst/>
              </a:prstGeom>
              <a:gradFill flip="none" rotWithShape="1">
                <a:gsLst>
                  <a:gs pos="0">
                    <a:srgbClr val="FFFFFF"/>
                  </a:gs>
                  <a:gs pos="100000">
                    <a:srgbClr val="EEEEEE"/>
                  </a:gs>
                </a:gsLst>
                <a:lin ang="16200000" scaled="0"/>
              </a:gradFill>
              <a:ln w="12700" cap="flat">
                <a:noFill/>
                <a:miter lim="400000"/>
              </a:ln>
              <a:effectLst/>
            </p:spPr>
            <p:txBody>
              <a:bodyPr wrap="square" lIns="121918" tIns="121918" rIns="121918" bIns="121918" numCol="1" anchor="ctr">
                <a:noAutofit/>
              </a:bodyPr>
              <a:lstStyle/>
              <a:p>
                <a:pPr>
                  <a:lnSpc>
                    <a:spcPct val="100000"/>
                  </a:lnSpc>
                  <a:spcBef>
                    <a:spcPts val="0"/>
                  </a:spcBef>
                  <a:defRPr b="0" sz="3400">
                    <a:latin typeface="Verdana"/>
                    <a:ea typeface="Verdana"/>
                    <a:cs typeface="Verdana"/>
                    <a:sym typeface="Verdana"/>
                  </a:defRPr>
                </a:pPr>
              </a:p>
            </p:txBody>
          </p:sp>
          <p:grpSp>
            <p:nvGrpSpPr>
              <p:cNvPr id="3159" name="Group 1840"/>
              <p:cNvGrpSpPr/>
              <p:nvPr/>
            </p:nvGrpSpPr>
            <p:grpSpPr>
              <a:xfrm>
                <a:off x="50923" y="-1"/>
                <a:ext cx="681101" cy="786688"/>
                <a:chOff x="0" y="0"/>
                <a:chExt cx="681099" cy="786686"/>
              </a:xfrm>
            </p:grpSpPr>
            <p:sp>
              <p:nvSpPr>
                <p:cNvPr id="3157" name="Shape 1838"/>
                <p:cNvSpPr/>
                <p:nvPr/>
              </p:nvSpPr>
              <p:spPr>
                <a:xfrm>
                  <a:off x="149253" y="-1"/>
                  <a:ext cx="387920" cy="38742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8" tIns="121918" rIns="121918" bIns="121918" numCol="1" anchor="ctr">
                  <a:noAutofit/>
                </a:bodyPr>
                <a:lstStyle/>
                <a:p>
                  <a:pPr defTabSz="1219200">
                    <a:lnSpc>
                      <a:spcPct val="100000"/>
                    </a:lnSpc>
                    <a:spcBef>
                      <a:spcPts val="0"/>
                    </a:spcBef>
                    <a:defRPr b="0">
                      <a:solidFill>
                        <a:srgbClr val="FFFFFF"/>
                      </a:solidFill>
                      <a:latin typeface="Arial"/>
                      <a:ea typeface="Arial"/>
                      <a:cs typeface="Arial"/>
                      <a:sym typeface="Arial"/>
                    </a:defRPr>
                  </a:pPr>
                </a:p>
              </p:txBody>
            </p:sp>
            <p:sp>
              <p:nvSpPr>
                <p:cNvPr id="3158" name="Shape 1839"/>
                <p:cNvSpPr/>
                <p:nvPr/>
              </p:nvSpPr>
              <p:spPr>
                <a:xfrm>
                  <a:off x="0" y="399271"/>
                  <a:ext cx="681101" cy="38741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8" tIns="121918" rIns="121918" bIns="121918" numCol="1" anchor="t">
                  <a:noAutofit/>
                </a:bodyPr>
                <a:lstStyle/>
                <a:p>
                  <a:pPr defTabSz="1219200">
                    <a:lnSpc>
                      <a:spcPct val="100000"/>
                    </a:lnSpc>
                    <a:spcBef>
                      <a:spcPts val="0"/>
                    </a:spcBef>
                    <a:defRPr b="0">
                      <a:solidFill>
                        <a:srgbClr val="FFFFFF"/>
                      </a:solidFill>
                      <a:latin typeface="Arial"/>
                      <a:ea typeface="Arial"/>
                      <a:cs typeface="Arial"/>
                      <a:sym typeface="Arial"/>
                    </a:defRPr>
                  </a:pPr>
                </a:p>
              </p:txBody>
            </p:sp>
          </p:grpSp>
        </p:grpSp>
        <p:grpSp>
          <p:nvGrpSpPr>
            <p:cNvPr id="3165" name="Group 1846"/>
            <p:cNvGrpSpPr/>
            <p:nvPr/>
          </p:nvGrpSpPr>
          <p:grpSpPr>
            <a:xfrm>
              <a:off x="1758695" y="-1"/>
              <a:ext cx="782946" cy="917735"/>
              <a:chOff x="0" y="0"/>
              <a:chExt cx="782944" cy="917734"/>
            </a:xfrm>
          </p:grpSpPr>
          <p:sp>
            <p:nvSpPr>
              <p:cNvPr id="3161" name="Shape 1842"/>
              <p:cNvSpPr/>
              <p:nvPr/>
            </p:nvSpPr>
            <p:spPr>
              <a:xfrm>
                <a:off x="-1" y="432592"/>
                <a:ext cx="782946" cy="485143"/>
              </a:xfrm>
              <a:prstGeom prst="rect">
                <a:avLst/>
              </a:prstGeom>
              <a:gradFill flip="none" rotWithShape="1">
                <a:gsLst>
                  <a:gs pos="0">
                    <a:srgbClr val="FFFFFF"/>
                  </a:gs>
                  <a:gs pos="100000">
                    <a:srgbClr val="EEEEEE"/>
                  </a:gs>
                </a:gsLst>
                <a:lin ang="16200000" scaled="0"/>
              </a:gradFill>
              <a:ln w="12700" cap="flat">
                <a:noFill/>
                <a:miter lim="400000"/>
              </a:ln>
              <a:effectLst/>
            </p:spPr>
            <p:txBody>
              <a:bodyPr wrap="square" lIns="121918" tIns="121918" rIns="121918" bIns="121918" numCol="1" anchor="ctr">
                <a:noAutofit/>
              </a:bodyPr>
              <a:lstStyle/>
              <a:p>
                <a:pPr>
                  <a:lnSpc>
                    <a:spcPct val="100000"/>
                  </a:lnSpc>
                  <a:spcBef>
                    <a:spcPts val="0"/>
                  </a:spcBef>
                  <a:defRPr b="0" sz="3400">
                    <a:latin typeface="Verdana"/>
                    <a:ea typeface="Verdana"/>
                    <a:cs typeface="Verdana"/>
                    <a:sym typeface="Verdana"/>
                  </a:defRPr>
                </a:pPr>
              </a:p>
            </p:txBody>
          </p:sp>
          <p:grpSp>
            <p:nvGrpSpPr>
              <p:cNvPr id="3164" name="Group 1845"/>
              <p:cNvGrpSpPr/>
              <p:nvPr/>
            </p:nvGrpSpPr>
            <p:grpSpPr>
              <a:xfrm>
                <a:off x="50923" y="-1"/>
                <a:ext cx="681100" cy="786688"/>
                <a:chOff x="0" y="0"/>
                <a:chExt cx="681099" cy="786686"/>
              </a:xfrm>
            </p:grpSpPr>
            <p:sp>
              <p:nvSpPr>
                <p:cNvPr id="3162" name="Shape 1843"/>
                <p:cNvSpPr/>
                <p:nvPr/>
              </p:nvSpPr>
              <p:spPr>
                <a:xfrm>
                  <a:off x="149253" y="-1"/>
                  <a:ext cx="387919" cy="38742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8" tIns="121918" rIns="121918" bIns="121918" numCol="1" anchor="ctr">
                  <a:noAutofit/>
                </a:bodyPr>
                <a:lstStyle/>
                <a:p>
                  <a:pPr defTabSz="1219200">
                    <a:lnSpc>
                      <a:spcPct val="100000"/>
                    </a:lnSpc>
                    <a:spcBef>
                      <a:spcPts val="0"/>
                    </a:spcBef>
                    <a:defRPr b="0">
                      <a:solidFill>
                        <a:srgbClr val="FFFFFF"/>
                      </a:solidFill>
                      <a:latin typeface="Arial"/>
                      <a:ea typeface="Arial"/>
                      <a:cs typeface="Arial"/>
                      <a:sym typeface="Arial"/>
                    </a:defRPr>
                  </a:pPr>
                </a:p>
              </p:txBody>
            </p:sp>
            <p:sp>
              <p:nvSpPr>
                <p:cNvPr id="3163" name="Shape 1844"/>
                <p:cNvSpPr/>
                <p:nvPr/>
              </p:nvSpPr>
              <p:spPr>
                <a:xfrm>
                  <a:off x="-1" y="399271"/>
                  <a:ext cx="681101" cy="38741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8" tIns="121918" rIns="121918" bIns="121918" numCol="1" anchor="t">
                  <a:noAutofit/>
                </a:bodyPr>
                <a:lstStyle/>
                <a:p>
                  <a:pPr defTabSz="1219200">
                    <a:lnSpc>
                      <a:spcPct val="100000"/>
                    </a:lnSpc>
                    <a:spcBef>
                      <a:spcPts val="0"/>
                    </a:spcBef>
                    <a:defRPr b="0">
                      <a:solidFill>
                        <a:srgbClr val="FFFFFF"/>
                      </a:solidFill>
                      <a:latin typeface="Arial"/>
                      <a:ea typeface="Arial"/>
                      <a:cs typeface="Arial"/>
                      <a:sym typeface="Arial"/>
                    </a:defRPr>
                  </a:pPr>
                </a:p>
              </p:txBody>
            </p:sp>
          </p:grpSp>
        </p:grpSp>
        <p:grpSp>
          <p:nvGrpSpPr>
            <p:cNvPr id="3170" name="Group 1851"/>
            <p:cNvGrpSpPr/>
            <p:nvPr/>
          </p:nvGrpSpPr>
          <p:grpSpPr>
            <a:xfrm>
              <a:off x="1306576" y="-1"/>
              <a:ext cx="782946" cy="917735"/>
              <a:chOff x="0" y="0"/>
              <a:chExt cx="782944" cy="917734"/>
            </a:xfrm>
          </p:grpSpPr>
          <p:sp>
            <p:nvSpPr>
              <p:cNvPr id="3166" name="Shape 1847"/>
              <p:cNvSpPr/>
              <p:nvPr/>
            </p:nvSpPr>
            <p:spPr>
              <a:xfrm>
                <a:off x="-1" y="432592"/>
                <a:ext cx="782946" cy="485143"/>
              </a:xfrm>
              <a:prstGeom prst="rect">
                <a:avLst/>
              </a:prstGeom>
              <a:gradFill flip="none" rotWithShape="1">
                <a:gsLst>
                  <a:gs pos="0">
                    <a:srgbClr val="FFFFFF"/>
                  </a:gs>
                  <a:gs pos="100000">
                    <a:srgbClr val="EEEEEE"/>
                  </a:gs>
                </a:gsLst>
                <a:lin ang="16200000" scaled="0"/>
              </a:gradFill>
              <a:ln w="12700" cap="flat">
                <a:noFill/>
                <a:miter lim="400000"/>
              </a:ln>
              <a:effectLst/>
            </p:spPr>
            <p:txBody>
              <a:bodyPr wrap="square" lIns="121918" tIns="121918" rIns="121918" bIns="121918" numCol="1" anchor="ctr">
                <a:noAutofit/>
              </a:bodyPr>
              <a:lstStyle/>
              <a:p>
                <a:pPr>
                  <a:lnSpc>
                    <a:spcPct val="100000"/>
                  </a:lnSpc>
                  <a:spcBef>
                    <a:spcPts val="0"/>
                  </a:spcBef>
                  <a:defRPr b="0" sz="3400">
                    <a:latin typeface="Verdana"/>
                    <a:ea typeface="Verdana"/>
                    <a:cs typeface="Verdana"/>
                    <a:sym typeface="Verdana"/>
                  </a:defRPr>
                </a:pPr>
              </a:p>
            </p:txBody>
          </p:sp>
          <p:grpSp>
            <p:nvGrpSpPr>
              <p:cNvPr id="3169" name="Group 1850"/>
              <p:cNvGrpSpPr/>
              <p:nvPr/>
            </p:nvGrpSpPr>
            <p:grpSpPr>
              <a:xfrm>
                <a:off x="50923" y="-1"/>
                <a:ext cx="681100" cy="786688"/>
                <a:chOff x="0" y="0"/>
                <a:chExt cx="681099" cy="786686"/>
              </a:xfrm>
            </p:grpSpPr>
            <p:sp>
              <p:nvSpPr>
                <p:cNvPr id="3167" name="Shape 1848"/>
                <p:cNvSpPr/>
                <p:nvPr/>
              </p:nvSpPr>
              <p:spPr>
                <a:xfrm>
                  <a:off x="149253" y="-1"/>
                  <a:ext cx="387919" cy="38742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8" tIns="121918" rIns="121918" bIns="121918" numCol="1" anchor="ctr">
                  <a:noAutofit/>
                </a:bodyPr>
                <a:lstStyle/>
                <a:p>
                  <a:pPr defTabSz="1219200">
                    <a:lnSpc>
                      <a:spcPct val="100000"/>
                    </a:lnSpc>
                    <a:spcBef>
                      <a:spcPts val="0"/>
                    </a:spcBef>
                    <a:defRPr b="0">
                      <a:solidFill>
                        <a:srgbClr val="FFFFFF"/>
                      </a:solidFill>
                      <a:latin typeface="Arial"/>
                      <a:ea typeface="Arial"/>
                      <a:cs typeface="Arial"/>
                      <a:sym typeface="Arial"/>
                    </a:defRPr>
                  </a:pPr>
                </a:p>
              </p:txBody>
            </p:sp>
            <p:sp>
              <p:nvSpPr>
                <p:cNvPr id="3168" name="Shape 1849"/>
                <p:cNvSpPr/>
                <p:nvPr/>
              </p:nvSpPr>
              <p:spPr>
                <a:xfrm>
                  <a:off x="-1" y="399271"/>
                  <a:ext cx="681101" cy="38741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8" tIns="121918" rIns="121918" bIns="121918" numCol="1" anchor="t">
                  <a:noAutofit/>
                </a:bodyPr>
                <a:lstStyle/>
                <a:p>
                  <a:pPr defTabSz="1219200">
                    <a:lnSpc>
                      <a:spcPct val="100000"/>
                    </a:lnSpc>
                    <a:spcBef>
                      <a:spcPts val="0"/>
                    </a:spcBef>
                    <a:defRPr b="0">
                      <a:solidFill>
                        <a:srgbClr val="FFFFFF"/>
                      </a:solidFill>
                      <a:latin typeface="Arial"/>
                      <a:ea typeface="Arial"/>
                      <a:cs typeface="Arial"/>
                      <a:sym typeface="Arial"/>
                    </a:defRPr>
                  </a:pPr>
                </a:p>
              </p:txBody>
            </p:sp>
          </p:grpSp>
        </p:grpSp>
        <p:grpSp>
          <p:nvGrpSpPr>
            <p:cNvPr id="3175" name="Group 1856"/>
            <p:cNvGrpSpPr/>
            <p:nvPr/>
          </p:nvGrpSpPr>
          <p:grpSpPr>
            <a:xfrm>
              <a:off x="789432" y="-1"/>
              <a:ext cx="966152" cy="1132482"/>
              <a:chOff x="0" y="0"/>
              <a:chExt cx="966151" cy="1132480"/>
            </a:xfrm>
          </p:grpSpPr>
          <p:sp>
            <p:nvSpPr>
              <p:cNvPr id="3171" name="Shape 1852"/>
              <p:cNvSpPr/>
              <p:nvPr/>
            </p:nvSpPr>
            <p:spPr>
              <a:xfrm>
                <a:off x="0" y="533817"/>
                <a:ext cx="966152" cy="598664"/>
              </a:xfrm>
              <a:prstGeom prst="rect">
                <a:avLst/>
              </a:prstGeom>
              <a:gradFill flip="none" rotWithShape="1">
                <a:gsLst>
                  <a:gs pos="0">
                    <a:srgbClr val="FFFFFF"/>
                  </a:gs>
                  <a:gs pos="100000">
                    <a:srgbClr val="EEEEEE"/>
                  </a:gs>
                </a:gsLst>
                <a:lin ang="16200000" scaled="0"/>
              </a:gradFill>
              <a:ln w="12700" cap="flat">
                <a:noFill/>
                <a:miter lim="400000"/>
              </a:ln>
              <a:effectLst/>
            </p:spPr>
            <p:txBody>
              <a:bodyPr wrap="square" lIns="121918" tIns="121918" rIns="121918" bIns="121918" numCol="1" anchor="ctr">
                <a:noAutofit/>
              </a:bodyPr>
              <a:lstStyle/>
              <a:p>
                <a:pPr>
                  <a:lnSpc>
                    <a:spcPct val="100000"/>
                  </a:lnSpc>
                  <a:spcBef>
                    <a:spcPts val="0"/>
                  </a:spcBef>
                  <a:defRPr b="0" sz="3400">
                    <a:latin typeface="Verdana"/>
                    <a:ea typeface="Verdana"/>
                    <a:cs typeface="Verdana"/>
                    <a:sym typeface="Verdana"/>
                  </a:defRPr>
                </a:pPr>
              </a:p>
            </p:txBody>
          </p:sp>
          <p:grpSp>
            <p:nvGrpSpPr>
              <p:cNvPr id="3174" name="Group 1855"/>
              <p:cNvGrpSpPr/>
              <p:nvPr/>
            </p:nvGrpSpPr>
            <p:grpSpPr>
              <a:xfrm>
                <a:off x="62839" y="-1"/>
                <a:ext cx="840475" cy="970768"/>
                <a:chOff x="0" y="0"/>
                <a:chExt cx="840474" cy="970766"/>
              </a:xfrm>
            </p:grpSpPr>
            <p:sp>
              <p:nvSpPr>
                <p:cNvPr id="3172" name="Shape 1853"/>
                <p:cNvSpPr/>
                <p:nvPr/>
              </p:nvSpPr>
              <p:spPr>
                <a:xfrm>
                  <a:off x="184178" y="-1"/>
                  <a:ext cx="478690" cy="47807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rgbClr val="000000"/>
                  </a:solidFill>
                  <a:prstDash val="solid"/>
                  <a:miter lim="800000"/>
                </a:ln>
                <a:effectLst/>
              </p:spPr>
              <p:txBody>
                <a:bodyPr wrap="square" lIns="121918" tIns="121918" rIns="121918" bIns="121918" numCol="1" anchor="ctr">
                  <a:noAutofit/>
                </a:bodyPr>
                <a:lstStyle/>
                <a:p>
                  <a:pPr defTabSz="1219200">
                    <a:lnSpc>
                      <a:spcPct val="100000"/>
                    </a:lnSpc>
                    <a:spcBef>
                      <a:spcPts val="0"/>
                    </a:spcBef>
                    <a:defRPr b="0">
                      <a:solidFill>
                        <a:srgbClr val="FFFFFF"/>
                      </a:solidFill>
                      <a:latin typeface="Arial"/>
                      <a:ea typeface="Arial"/>
                      <a:cs typeface="Arial"/>
                      <a:sym typeface="Arial"/>
                    </a:defRPr>
                  </a:pPr>
                </a:p>
              </p:txBody>
            </p:sp>
            <p:sp>
              <p:nvSpPr>
                <p:cNvPr id="3173" name="Shape 1854"/>
                <p:cNvSpPr/>
                <p:nvPr/>
              </p:nvSpPr>
              <p:spPr>
                <a:xfrm>
                  <a:off x="-1" y="492698"/>
                  <a:ext cx="840476" cy="47806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rgbClr val="000000"/>
                  </a:solidFill>
                  <a:prstDash val="solid"/>
                  <a:miter lim="800000"/>
                </a:ln>
                <a:effectLst/>
              </p:spPr>
              <p:txBody>
                <a:bodyPr wrap="square" lIns="121918" tIns="121918" rIns="121918" bIns="121918" numCol="1" anchor="t">
                  <a:noAutofit/>
                </a:bodyPr>
                <a:lstStyle/>
                <a:p>
                  <a:pPr defTabSz="1219200">
                    <a:lnSpc>
                      <a:spcPct val="100000"/>
                    </a:lnSpc>
                    <a:spcBef>
                      <a:spcPts val="0"/>
                    </a:spcBef>
                    <a:defRPr b="0">
                      <a:solidFill>
                        <a:srgbClr val="FFFFFF"/>
                      </a:solidFill>
                      <a:latin typeface="Arial"/>
                      <a:ea typeface="Arial"/>
                      <a:cs typeface="Arial"/>
                      <a:sym typeface="Arial"/>
                    </a:defRPr>
                  </a:pPr>
                </a:p>
              </p:txBody>
            </p:sp>
          </p:grpSp>
        </p:grpSp>
      </p:grpSp>
      <p:sp>
        <p:nvSpPr>
          <p:cNvPr id="3177" name="Shape 1858"/>
          <p:cNvSpPr txBox="1"/>
          <p:nvPr/>
        </p:nvSpPr>
        <p:spPr>
          <a:xfrm>
            <a:off x="1784791" y="4821239"/>
            <a:ext cx="2557734" cy="639233"/>
          </a:xfrm>
          <a:prstGeom prst="rect">
            <a:avLst/>
          </a:prstGeom>
          <a:ln w="12700">
            <a:miter lim="400000"/>
          </a:ln>
          <a:extLst>
            <a:ext uri="{C572A759-6A51-4108-AA02-DFA0A04FC94B}">
              <ma14:wrappingTextBoxFlag xmlns:ma14="http://schemas.microsoft.com/office/mac/drawingml/2011/main" val="1"/>
            </a:ext>
          </a:extLst>
        </p:spPr>
        <p:txBody>
          <a:bodyPr lIns="135466" tIns="135466" rIns="135466" bIns="135466" anchor="ctr">
            <a:spAutoFit/>
          </a:bodyPr>
          <a:lstStyle>
            <a:lvl1pPr algn="ctr">
              <a:lnSpc>
                <a:spcPct val="100000"/>
              </a:lnSpc>
              <a:spcBef>
                <a:spcPts val="0"/>
              </a:spcBef>
              <a:defRPr sz="2400">
                <a:latin typeface="Tahoma"/>
                <a:ea typeface="Tahoma"/>
                <a:cs typeface="Tahoma"/>
                <a:sym typeface="Tahoma"/>
              </a:defRPr>
            </a:lvl1pPr>
          </a:lstStyle>
          <a:p>
            <a:pPr/>
            <a:r>
              <a:t>DEVELOPERS</a:t>
            </a:r>
          </a:p>
        </p:txBody>
      </p:sp>
      <p:sp>
        <p:nvSpPr>
          <p:cNvPr id="3178" name="Shape 1859"/>
          <p:cNvSpPr/>
          <p:nvPr/>
        </p:nvSpPr>
        <p:spPr>
          <a:xfrm>
            <a:off x="17510943" y="11535757"/>
            <a:ext cx="3223579" cy="2"/>
          </a:xfrm>
          <a:prstGeom prst="line">
            <a:avLst/>
          </a:prstGeom>
          <a:ln w="25400">
            <a:solidFill>
              <a:srgbClr val="000000">
                <a:alpha val="34000"/>
              </a:srgbClr>
            </a:solidFill>
            <a:miter lim="400000"/>
            <a:tailEnd type="triangle"/>
          </a:ln>
        </p:spPr>
        <p:txBody>
          <a:bodyPr lIns="45718" tIns="45718" rIns="45718" bIns="45718"/>
          <a:lstStyle/>
          <a:p>
            <a:pPr>
              <a:defRPr>
                <a:solidFill>
                  <a:srgbClr val="FFFFFF"/>
                </a:solidFill>
              </a:defRPr>
            </a:pPr>
          </a:p>
        </p:txBody>
      </p:sp>
      <p:sp>
        <p:nvSpPr>
          <p:cNvPr id="3179" name="Shape 1860"/>
          <p:cNvSpPr/>
          <p:nvPr/>
        </p:nvSpPr>
        <p:spPr>
          <a:xfrm>
            <a:off x="18118641" y="9685429"/>
            <a:ext cx="2711348" cy="2"/>
          </a:xfrm>
          <a:prstGeom prst="line">
            <a:avLst/>
          </a:prstGeom>
          <a:ln w="25400">
            <a:solidFill>
              <a:srgbClr val="000000">
                <a:alpha val="34000"/>
              </a:srgbClr>
            </a:solidFill>
            <a:miter lim="400000"/>
            <a:tailEnd type="triangle"/>
          </a:ln>
        </p:spPr>
        <p:txBody>
          <a:bodyPr lIns="45718" tIns="45718" rIns="45718" bIns="45718"/>
          <a:lstStyle/>
          <a:p>
            <a:pPr>
              <a:defRPr>
                <a:solidFill>
                  <a:srgbClr val="FFFFFF"/>
                </a:solidFill>
              </a:defRPr>
            </a:pPr>
          </a:p>
        </p:txBody>
      </p:sp>
      <p:pic>
        <p:nvPicPr>
          <p:cNvPr id="3180" name="image48.png" descr="image48.png"/>
          <p:cNvPicPr>
            <a:picLocks noChangeAspect="1"/>
          </p:cNvPicPr>
          <p:nvPr/>
        </p:nvPicPr>
        <p:blipFill>
          <a:blip r:embed="rId4">
            <a:alphaModFix amt="34000"/>
            <a:extLst/>
          </a:blip>
          <a:stretch>
            <a:fillRect/>
          </a:stretch>
        </p:blipFill>
        <p:spPr>
          <a:xfrm>
            <a:off x="20879770" y="9135367"/>
            <a:ext cx="2000263" cy="945125"/>
          </a:xfrm>
          <a:prstGeom prst="rect">
            <a:avLst/>
          </a:prstGeom>
          <a:ln w="12700">
            <a:miter lim="400000"/>
          </a:ln>
        </p:spPr>
      </p:pic>
      <p:pic>
        <p:nvPicPr>
          <p:cNvPr id="3181" name="image48.png" descr="image48.png"/>
          <p:cNvPicPr>
            <a:picLocks noChangeAspect="1"/>
          </p:cNvPicPr>
          <p:nvPr/>
        </p:nvPicPr>
        <p:blipFill>
          <a:blip r:embed="rId4">
            <a:alphaModFix amt="34000"/>
            <a:extLst/>
          </a:blip>
          <a:stretch>
            <a:fillRect/>
          </a:stretch>
        </p:blipFill>
        <p:spPr>
          <a:xfrm>
            <a:off x="19182438" y="10014311"/>
            <a:ext cx="2000264" cy="945125"/>
          </a:xfrm>
          <a:prstGeom prst="rect">
            <a:avLst/>
          </a:prstGeom>
          <a:ln w="12700">
            <a:miter lim="400000"/>
          </a:ln>
        </p:spPr>
      </p:pic>
      <p:pic>
        <p:nvPicPr>
          <p:cNvPr id="3182" name="image48.png" descr="image48.png"/>
          <p:cNvPicPr>
            <a:picLocks noChangeAspect="1"/>
          </p:cNvPicPr>
          <p:nvPr/>
        </p:nvPicPr>
        <p:blipFill>
          <a:blip r:embed="rId4">
            <a:alphaModFix amt="34000"/>
            <a:extLst/>
          </a:blip>
          <a:stretch>
            <a:fillRect/>
          </a:stretch>
        </p:blipFill>
        <p:spPr>
          <a:xfrm>
            <a:off x="20783632" y="11056922"/>
            <a:ext cx="2000263" cy="945124"/>
          </a:xfrm>
          <a:prstGeom prst="rect">
            <a:avLst/>
          </a:prstGeom>
          <a:ln w="12700">
            <a:miter lim="400000"/>
          </a:ln>
        </p:spPr>
      </p:pic>
      <p:grpSp>
        <p:nvGrpSpPr>
          <p:cNvPr id="3185" name="Group 1866"/>
          <p:cNvGrpSpPr/>
          <p:nvPr/>
        </p:nvGrpSpPr>
        <p:grpSpPr>
          <a:xfrm>
            <a:off x="18928472" y="10146721"/>
            <a:ext cx="711658" cy="701039"/>
            <a:chOff x="0" y="0"/>
            <a:chExt cx="711656" cy="701038"/>
          </a:xfrm>
        </p:grpSpPr>
        <p:sp>
          <p:nvSpPr>
            <p:cNvPr id="3183" name="Shape 1864"/>
            <p:cNvSpPr/>
            <p:nvPr/>
          </p:nvSpPr>
          <p:spPr>
            <a:xfrm>
              <a:off x="13106" y="52242"/>
              <a:ext cx="583849" cy="583851"/>
            </a:xfrm>
            <a:prstGeom prst="ellipse">
              <a:avLst/>
            </a:prstGeom>
            <a:solidFill>
              <a:schemeClr val="accent5"/>
            </a:solidFill>
            <a:ln w="12700" cap="flat">
              <a:noFill/>
              <a:miter lim="400000"/>
            </a:ln>
            <a:effectLst/>
          </p:spPr>
          <p:txBody>
            <a:bodyPr wrap="square" lIns="121918" tIns="121918" rIns="121918" bIns="121918" numCol="1" anchor="ctr">
              <a:noAutofit/>
            </a:bodyPr>
            <a:lstStyle/>
            <a:p>
              <a:pPr>
                <a:lnSpc>
                  <a:spcPct val="100000"/>
                </a:lnSpc>
                <a:spcBef>
                  <a:spcPts val="0"/>
                </a:spcBef>
                <a:defRPr b="0" sz="3400">
                  <a:latin typeface="Verdana"/>
                  <a:ea typeface="Verdana"/>
                  <a:cs typeface="Verdana"/>
                  <a:sym typeface="Verdana"/>
                </a:defRPr>
              </a:pPr>
            </a:p>
          </p:txBody>
        </p:sp>
        <p:sp>
          <p:nvSpPr>
            <p:cNvPr id="3184" name="Shape 1865"/>
            <p:cNvSpPr txBox="1"/>
            <p:nvPr/>
          </p:nvSpPr>
          <p:spPr>
            <a:xfrm>
              <a:off x="0" y="0"/>
              <a:ext cx="711657" cy="70103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8" tIns="121918" rIns="121918" bIns="121918" numCol="1" anchor="b">
              <a:spAutoFit/>
            </a:bodyPr>
            <a:lstStyle>
              <a:lvl1pPr>
                <a:defRPr sz="3000">
                  <a:solidFill>
                    <a:srgbClr val="FFFFFF"/>
                  </a:solidFill>
                  <a:latin typeface="Tahoma"/>
                  <a:ea typeface="Tahoma"/>
                  <a:cs typeface="Tahoma"/>
                  <a:sym typeface="Tahoma"/>
                </a:defRPr>
              </a:lvl1pPr>
            </a:lstStyle>
            <a:p>
              <a:pPr/>
              <a:r>
                <a:t>√</a:t>
              </a:r>
            </a:p>
          </p:txBody>
        </p:sp>
      </p:grpSp>
      <p:grpSp>
        <p:nvGrpSpPr>
          <p:cNvPr id="3188" name="Group 1869"/>
          <p:cNvGrpSpPr/>
          <p:nvPr/>
        </p:nvGrpSpPr>
        <p:grpSpPr>
          <a:xfrm>
            <a:off x="20648558" y="9327263"/>
            <a:ext cx="711658" cy="701039"/>
            <a:chOff x="0" y="0"/>
            <a:chExt cx="711656" cy="701038"/>
          </a:xfrm>
        </p:grpSpPr>
        <p:sp>
          <p:nvSpPr>
            <p:cNvPr id="3186" name="Shape 1867"/>
            <p:cNvSpPr/>
            <p:nvPr/>
          </p:nvSpPr>
          <p:spPr>
            <a:xfrm>
              <a:off x="13106" y="52242"/>
              <a:ext cx="583849" cy="583851"/>
            </a:xfrm>
            <a:prstGeom prst="ellipse">
              <a:avLst/>
            </a:prstGeom>
            <a:solidFill>
              <a:schemeClr val="accent5"/>
            </a:solidFill>
            <a:ln w="12700" cap="flat">
              <a:noFill/>
              <a:miter lim="400000"/>
            </a:ln>
            <a:effectLst/>
          </p:spPr>
          <p:txBody>
            <a:bodyPr wrap="square" lIns="121918" tIns="121918" rIns="121918" bIns="121918" numCol="1" anchor="ctr">
              <a:noAutofit/>
            </a:bodyPr>
            <a:lstStyle/>
            <a:p>
              <a:pPr>
                <a:lnSpc>
                  <a:spcPct val="100000"/>
                </a:lnSpc>
                <a:spcBef>
                  <a:spcPts val="0"/>
                </a:spcBef>
                <a:defRPr b="0" sz="3400">
                  <a:latin typeface="Verdana"/>
                  <a:ea typeface="Verdana"/>
                  <a:cs typeface="Verdana"/>
                  <a:sym typeface="Verdana"/>
                </a:defRPr>
              </a:pPr>
            </a:p>
          </p:txBody>
        </p:sp>
        <p:sp>
          <p:nvSpPr>
            <p:cNvPr id="3187" name="Shape 1868"/>
            <p:cNvSpPr txBox="1"/>
            <p:nvPr/>
          </p:nvSpPr>
          <p:spPr>
            <a:xfrm>
              <a:off x="0" y="0"/>
              <a:ext cx="711657" cy="70103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8" tIns="121918" rIns="121918" bIns="121918" numCol="1" anchor="b">
              <a:spAutoFit/>
            </a:bodyPr>
            <a:lstStyle>
              <a:lvl1pPr>
                <a:defRPr sz="3000">
                  <a:solidFill>
                    <a:srgbClr val="FFFFFF"/>
                  </a:solidFill>
                  <a:latin typeface="Tahoma"/>
                  <a:ea typeface="Tahoma"/>
                  <a:cs typeface="Tahoma"/>
                  <a:sym typeface="Tahoma"/>
                </a:defRPr>
              </a:lvl1pPr>
            </a:lstStyle>
            <a:p>
              <a:pPr/>
              <a:r>
                <a:t>√</a:t>
              </a:r>
            </a:p>
          </p:txBody>
        </p:sp>
      </p:grpSp>
      <p:grpSp>
        <p:nvGrpSpPr>
          <p:cNvPr id="3191" name="Group 1872"/>
          <p:cNvGrpSpPr/>
          <p:nvPr/>
        </p:nvGrpSpPr>
        <p:grpSpPr>
          <a:xfrm>
            <a:off x="20648558" y="11196626"/>
            <a:ext cx="711658" cy="701039"/>
            <a:chOff x="0" y="0"/>
            <a:chExt cx="711656" cy="701038"/>
          </a:xfrm>
        </p:grpSpPr>
        <p:sp>
          <p:nvSpPr>
            <p:cNvPr id="3189" name="Shape 1870"/>
            <p:cNvSpPr/>
            <p:nvPr/>
          </p:nvSpPr>
          <p:spPr>
            <a:xfrm>
              <a:off x="13106" y="52242"/>
              <a:ext cx="583849" cy="583851"/>
            </a:xfrm>
            <a:prstGeom prst="ellipse">
              <a:avLst/>
            </a:prstGeom>
            <a:solidFill>
              <a:schemeClr val="accent5"/>
            </a:solidFill>
            <a:ln w="12700" cap="flat">
              <a:noFill/>
              <a:miter lim="400000"/>
            </a:ln>
            <a:effectLst/>
          </p:spPr>
          <p:txBody>
            <a:bodyPr wrap="square" lIns="121918" tIns="121918" rIns="121918" bIns="121918" numCol="1" anchor="ctr">
              <a:noAutofit/>
            </a:bodyPr>
            <a:lstStyle/>
            <a:p>
              <a:pPr>
                <a:lnSpc>
                  <a:spcPct val="100000"/>
                </a:lnSpc>
                <a:spcBef>
                  <a:spcPts val="0"/>
                </a:spcBef>
                <a:defRPr b="0" sz="3400">
                  <a:latin typeface="Verdana"/>
                  <a:ea typeface="Verdana"/>
                  <a:cs typeface="Verdana"/>
                  <a:sym typeface="Verdana"/>
                </a:defRPr>
              </a:pPr>
            </a:p>
          </p:txBody>
        </p:sp>
        <p:sp>
          <p:nvSpPr>
            <p:cNvPr id="3190" name="Shape 1871"/>
            <p:cNvSpPr txBox="1"/>
            <p:nvPr/>
          </p:nvSpPr>
          <p:spPr>
            <a:xfrm>
              <a:off x="0" y="0"/>
              <a:ext cx="711657" cy="70103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8" tIns="121918" rIns="121918" bIns="121918" numCol="1" anchor="b">
              <a:spAutoFit/>
            </a:bodyPr>
            <a:lstStyle>
              <a:lvl1pPr>
                <a:defRPr sz="3000">
                  <a:solidFill>
                    <a:srgbClr val="FFFFFF"/>
                  </a:solidFill>
                  <a:latin typeface="Tahoma"/>
                  <a:ea typeface="Tahoma"/>
                  <a:cs typeface="Tahoma"/>
                  <a:sym typeface="Tahoma"/>
                </a:defRPr>
              </a:lvl1pPr>
            </a:lstStyle>
            <a:p>
              <a:pPr/>
              <a:r>
                <a:t>√</a:t>
              </a:r>
            </a:p>
          </p:txBody>
        </p:sp>
      </p:grpSp>
      <p:grpSp>
        <p:nvGrpSpPr>
          <p:cNvPr id="3194" name="Shape 1873"/>
          <p:cNvGrpSpPr/>
          <p:nvPr/>
        </p:nvGrpSpPr>
        <p:grpSpPr>
          <a:xfrm>
            <a:off x="16916232" y="10251499"/>
            <a:ext cx="1920089" cy="696701"/>
            <a:chOff x="0" y="0"/>
            <a:chExt cx="1920088" cy="696700"/>
          </a:xfrm>
        </p:grpSpPr>
        <p:sp>
          <p:nvSpPr>
            <p:cNvPr id="3192" name="Rectangle"/>
            <p:cNvSpPr/>
            <p:nvPr/>
          </p:nvSpPr>
          <p:spPr>
            <a:xfrm>
              <a:off x="-1" y="-1"/>
              <a:ext cx="1920090" cy="696702"/>
            </a:xfrm>
            <a:prstGeom prst="rect">
              <a:avLst/>
            </a:prstGeom>
            <a:solidFill>
              <a:srgbClr val="942192"/>
            </a:solidFill>
            <a:ln w="12700" cap="flat">
              <a:noFill/>
              <a:miter lim="400000"/>
            </a:ln>
            <a:effectLst>
              <a:outerShdw sx="100000" sy="100000" kx="0" ky="0" algn="b" rotWithShape="0" blurRad="38100" dist="25400" dir="5400000">
                <a:srgbClr val="000000">
                  <a:alpha val="50000"/>
                </a:srgbClr>
              </a:outerShdw>
            </a:effectLst>
          </p:spPr>
          <p:txBody>
            <a:bodyPr wrap="square" lIns="121918" tIns="121918" rIns="121918" bIns="121918" numCol="1" anchor="ctr">
              <a:noAutofit/>
            </a:bodyPr>
            <a:lstStyle/>
            <a:p>
              <a:pPr algn="ctr" defTabSz="825500">
                <a:lnSpc>
                  <a:spcPct val="100000"/>
                </a:lnSpc>
                <a:spcBef>
                  <a:spcPts val="0"/>
                </a:spcBef>
                <a:defRPr b="0" sz="5000">
                  <a:solidFill>
                    <a:srgbClr val="FFFFFF"/>
                  </a:solidFill>
                  <a:latin typeface="Klavika Basic"/>
                  <a:ea typeface="Klavika Basic"/>
                  <a:cs typeface="Klavika Basic"/>
                  <a:sym typeface="Klavika Basic"/>
                </a:defRPr>
              </a:pPr>
            </a:p>
          </p:txBody>
        </p:sp>
        <p:sp>
          <p:nvSpPr>
            <p:cNvPr id="3193" name="AWS"/>
            <p:cNvSpPr txBox="1"/>
            <p:nvPr/>
          </p:nvSpPr>
          <p:spPr>
            <a:xfrm>
              <a:off x="-1" y="68950"/>
              <a:ext cx="1920090" cy="558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lgn="ctr" defTabSz="825500">
                <a:lnSpc>
                  <a:spcPct val="100000"/>
                </a:lnSpc>
                <a:spcBef>
                  <a:spcPts val="0"/>
                </a:spcBef>
                <a:defRPr b="0" sz="3000">
                  <a:solidFill>
                    <a:srgbClr val="FFFFFF"/>
                  </a:solidFill>
                  <a:latin typeface="Klavika Basic"/>
                  <a:ea typeface="Klavika Basic"/>
                  <a:cs typeface="Klavika Basic"/>
                  <a:sym typeface="Klavika Basic"/>
                </a:defRPr>
              </a:lvl1pPr>
            </a:lstStyle>
            <a:p>
              <a:pPr/>
              <a:r>
                <a:t>AWS</a:t>
              </a:r>
            </a:p>
          </p:txBody>
        </p:sp>
      </p:grpSp>
      <p:grpSp>
        <p:nvGrpSpPr>
          <p:cNvPr id="3197" name="Shape 1874"/>
          <p:cNvGrpSpPr/>
          <p:nvPr/>
        </p:nvGrpSpPr>
        <p:grpSpPr>
          <a:xfrm>
            <a:off x="16916232" y="11209573"/>
            <a:ext cx="1920089" cy="696701"/>
            <a:chOff x="0" y="0"/>
            <a:chExt cx="1920088" cy="696700"/>
          </a:xfrm>
        </p:grpSpPr>
        <p:sp>
          <p:nvSpPr>
            <p:cNvPr id="3195" name="Rectangle"/>
            <p:cNvSpPr/>
            <p:nvPr/>
          </p:nvSpPr>
          <p:spPr>
            <a:xfrm>
              <a:off x="-1" y="-1"/>
              <a:ext cx="1920090" cy="696702"/>
            </a:xfrm>
            <a:prstGeom prst="rect">
              <a:avLst/>
            </a:prstGeom>
            <a:solidFill>
              <a:srgbClr val="942192"/>
            </a:solidFill>
            <a:ln w="12700" cap="flat">
              <a:noFill/>
              <a:miter lim="400000"/>
            </a:ln>
            <a:effectLst>
              <a:outerShdw sx="100000" sy="100000" kx="0" ky="0" algn="b" rotWithShape="0" blurRad="38100" dist="25400" dir="5400000">
                <a:srgbClr val="000000">
                  <a:alpha val="50000"/>
                </a:srgbClr>
              </a:outerShdw>
            </a:effectLst>
          </p:spPr>
          <p:txBody>
            <a:bodyPr wrap="square" lIns="121918" tIns="121918" rIns="121918" bIns="121918" numCol="1" anchor="ctr">
              <a:noAutofit/>
            </a:bodyPr>
            <a:lstStyle/>
            <a:p>
              <a:pPr algn="ctr" defTabSz="825500">
                <a:lnSpc>
                  <a:spcPct val="100000"/>
                </a:lnSpc>
                <a:spcBef>
                  <a:spcPts val="0"/>
                </a:spcBef>
                <a:defRPr b="0" sz="5000">
                  <a:solidFill>
                    <a:srgbClr val="FFFFFF"/>
                  </a:solidFill>
                  <a:latin typeface="Klavika Basic"/>
                  <a:ea typeface="Klavika Basic"/>
                  <a:cs typeface="Klavika Basic"/>
                  <a:sym typeface="Klavika Basic"/>
                </a:defRPr>
              </a:pPr>
            </a:p>
          </p:txBody>
        </p:sp>
        <p:sp>
          <p:nvSpPr>
            <p:cNvPr id="3196" name="Azure"/>
            <p:cNvSpPr txBox="1"/>
            <p:nvPr/>
          </p:nvSpPr>
          <p:spPr>
            <a:xfrm>
              <a:off x="-1" y="68950"/>
              <a:ext cx="1920090" cy="558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lgn="ctr" defTabSz="825500">
                <a:lnSpc>
                  <a:spcPct val="100000"/>
                </a:lnSpc>
                <a:spcBef>
                  <a:spcPts val="0"/>
                </a:spcBef>
                <a:defRPr b="0" sz="3000">
                  <a:solidFill>
                    <a:srgbClr val="FFFFFF"/>
                  </a:solidFill>
                  <a:latin typeface="Klavika Basic"/>
                  <a:ea typeface="Klavika Basic"/>
                  <a:cs typeface="Klavika Basic"/>
                  <a:sym typeface="Klavika Basic"/>
                </a:defRPr>
              </a:lvl1pPr>
            </a:lstStyle>
            <a:p>
              <a:pPr/>
              <a:r>
                <a:t>Azure</a:t>
              </a:r>
            </a:p>
          </p:txBody>
        </p:sp>
      </p:grpSp>
      <p:grpSp>
        <p:nvGrpSpPr>
          <p:cNvPr id="3200" name="Shape 1875"/>
          <p:cNvGrpSpPr/>
          <p:nvPr/>
        </p:nvGrpSpPr>
        <p:grpSpPr>
          <a:xfrm>
            <a:off x="16916232" y="9284282"/>
            <a:ext cx="1920089" cy="696700"/>
            <a:chOff x="0" y="0"/>
            <a:chExt cx="1920088" cy="696698"/>
          </a:xfrm>
        </p:grpSpPr>
        <p:sp>
          <p:nvSpPr>
            <p:cNvPr id="3198" name="Rectangle"/>
            <p:cNvSpPr/>
            <p:nvPr/>
          </p:nvSpPr>
          <p:spPr>
            <a:xfrm>
              <a:off x="-1" y="0"/>
              <a:ext cx="1920090" cy="696699"/>
            </a:xfrm>
            <a:prstGeom prst="rect">
              <a:avLst/>
            </a:prstGeom>
            <a:solidFill>
              <a:srgbClr val="942192"/>
            </a:solidFill>
            <a:ln w="12700" cap="flat">
              <a:noFill/>
              <a:miter lim="400000"/>
            </a:ln>
            <a:effectLst>
              <a:outerShdw sx="100000" sy="100000" kx="0" ky="0" algn="b" rotWithShape="0" blurRad="38100" dist="25400" dir="5400000">
                <a:srgbClr val="000000">
                  <a:alpha val="50000"/>
                </a:srgbClr>
              </a:outerShdw>
            </a:effectLst>
          </p:spPr>
          <p:txBody>
            <a:bodyPr wrap="square" lIns="121918" tIns="121918" rIns="121918" bIns="121918" numCol="1" anchor="ctr">
              <a:noAutofit/>
            </a:bodyPr>
            <a:lstStyle/>
            <a:p>
              <a:pPr algn="ctr" defTabSz="825500">
                <a:lnSpc>
                  <a:spcPct val="100000"/>
                </a:lnSpc>
                <a:spcBef>
                  <a:spcPts val="0"/>
                </a:spcBef>
                <a:defRPr b="0" sz="5000">
                  <a:solidFill>
                    <a:srgbClr val="FFFFFF"/>
                  </a:solidFill>
                  <a:latin typeface="Klavika Basic"/>
                  <a:ea typeface="Klavika Basic"/>
                  <a:cs typeface="Klavika Basic"/>
                  <a:sym typeface="Klavika Basic"/>
                </a:defRPr>
              </a:pPr>
            </a:p>
          </p:txBody>
        </p:sp>
        <p:sp>
          <p:nvSpPr>
            <p:cNvPr id="3199" name="GCP"/>
            <p:cNvSpPr txBox="1"/>
            <p:nvPr/>
          </p:nvSpPr>
          <p:spPr>
            <a:xfrm>
              <a:off x="-1" y="68949"/>
              <a:ext cx="1920090" cy="558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lgn="ctr" defTabSz="825500">
                <a:lnSpc>
                  <a:spcPct val="100000"/>
                </a:lnSpc>
                <a:spcBef>
                  <a:spcPts val="0"/>
                </a:spcBef>
                <a:defRPr b="0" sz="3000">
                  <a:solidFill>
                    <a:srgbClr val="FFFFFF"/>
                  </a:solidFill>
                  <a:latin typeface="Klavika Basic"/>
                  <a:ea typeface="Klavika Basic"/>
                  <a:cs typeface="Klavika Basic"/>
                  <a:sym typeface="Klavika Basic"/>
                </a:defRPr>
              </a:lvl1pPr>
            </a:lstStyle>
            <a:p>
              <a:pPr/>
              <a:r>
                <a:t>GCP</a:t>
              </a:r>
            </a:p>
          </p:txBody>
        </p:sp>
      </p:gr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15" name="Rectangle"/>
          <p:cNvSpPr/>
          <p:nvPr/>
        </p:nvSpPr>
        <p:spPr>
          <a:xfrm>
            <a:off x="6792841" y="5588213"/>
            <a:ext cx="16469327" cy="1955803"/>
          </a:xfrm>
          <a:prstGeom prst="rect">
            <a:avLst/>
          </a:prstGeom>
          <a:gradFill>
            <a:gsLst>
              <a:gs pos="0">
                <a:srgbClr val="EBEBEB"/>
              </a:gs>
              <a:gs pos="9272">
                <a:srgbClr val="F5F5F5"/>
              </a:gs>
              <a:gs pos="25852">
                <a:srgbClr val="FFFFFF"/>
              </a:gs>
              <a:gs pos="43169">
                <a:srgbClr val="FDFDFD"/>
              </a:gs>
              <a:gs pos="88817">
                <a:srgbClr val="FBFBFB"/>
              </a:gs>
              <a:gs pos="99315">
                <a:srgbClr val="FFFFFF"/>
              </a:gs>
            </a:gsLst>
          </a:gradFill>
          <a:ln w="12700">
            <a:miter lim="400000"/>
          </a:ln>
        </p:spPr>
        <p:txBody>
          <a:bodyPr lIns="121918" tIns="121918" rIns="121918" bIns="121918" anchor="ctr"/>
          <a:lstStyle/>
          <a:p>
            <a:pPr algn="ctr">
              <a:lnSpc>
                <a:spcPct val="100000"/>
              </a:lnSpc>
              <a:spcBef>
                <a:spcPts val="0"/>
              </a:spcBef>
              <a:defRPr b="0" sz="3400">
                <a:solidFill>
                  <a:srgbClr val="FFFFFF"/>
                </a:solidFill>
                <a:latin typeface="Verdana"/>
                <a:ea typeface="Verdana"/>
                <a:cs typeface="Verdana"/>
                <a:sym typeface="Verdana"/>
              </a:defRPr>
            </a:pPr>
          </a:p>
        </p:txBody>
      </p:sp>
      <p:sp>
        <p:nvSpPr>
          <p:cNvPr id="1116" name="Rectangle"/>
          <p:cNvSpPr/>
          <p:nvPr/>
        </p:nvSpPr>
        <p:spPr>
          <a:xfrm>
            <a:off x="6792841" y="7645400"/>
            <a:ext cx="16469327" cy="1955800"/>
          </a:xfrm>
          <a:prstGeom prst="rect">
            <a:avLst/>
          </a:prstGeom>
          <a:gradFill>
            <a:gsLst>
              <a:gs pos="0">
                <a:srgbClr val="EBEBEB"/>
              </a:gs>
              <a:gs pos="9272">
                <a:srgbClr val="F5F5F5"/>
              </a:gs>
              <a:gs pos="25852">
                <a:srgbClr val="FFFFFF"/>
              </a:gs>
              <a:gs pos="43169">
                <a:srgbClr val="FDFDFD"/>
              </a:gs>
              <a:gs pos="88817">
                <a:srgbClr val="FBFBFB"/>
              </a:gs>
              <a:gs pos="99315">
                <a:srgbClr val="FFFFFF"/>
              </a:gs>
            </a:gsLst>
          </a:gradFill>
          <a:ln w="12700">
            <a:miter lim="400000"/>
          </a:ln>
        </p:spPr>
        <p:txBody>
          <a:bodyPr lIns="121918" tIns="121918" rIns="121918" bIns="121918" anchor="ctr"/>
          <a:lstStyle/>
          <a:p>
            <a:pPr algn="ctr">
              <a:lnSpc>
                <a:spcPct val="100000"/>
              </a:lnSpc>
              <a:spcBef>
                <a:spcPts val="0"/>
              </a:spcBef>
              <a:defRPr b="0" sz="3400">
                <a:solidFill>
                  <a:srgbClr val="FFFFFF"/>
                </a:solidFill>
                <a:latin typeface="Verdana"/>
                <a:ea typeface="Verdana"/>
                <a:cs typeface="Verdana"/>
                <a:sym typeface="Verdana"/>
              </a:defRPr>
            </a:pPr>
          </a:p>
        </p:txBody>
      </p:sp>
      <p:sp>
        <p:nvSpPr>
          <p:cNvPr id="1117" name="Rectangle"/>
          <p:cNvSpPr/>
          <p:nvPr/>
        </p:nvSpPr>
        <p:spPr>
          <a:xfrm>
            <a:off x="6792841" y="9744450"/>
            <a:ext cx="16469327" cy="1955803"/>
          </a:xfrm>
          <a:prstGeom prst="rect">
            <a:avLst/>
          </a:prstGeom>
          <a:gradFill>
            <a:gsLst>
              <a:gs pos="0">
                <a:srgbClr val="EBEBEB"/>
              </a:gs>
              <a:gs pos="9272">
                <a:srgbClr val="F5F5F5"/>
              </a:gs>
              <a:gs pos="25852">
                <a:srgbClr val="FFFFFF"/>
              </a:gs>
              <a:gs pos="43169">
                <a:srgbClr val="FDFDFD"/>
              </a:gs>
              <a:gs pos="88817">
                <a:srgbClr val="FBFBFB"/>
              </a:gs>
              <a:gs pos="99315">
                <a:srgbClr val="FFFFFF"/>
              </a:gs>
            </a:gsLst>
          </a:gradFill>
          <a:ln w="12700">
            <a:miter lim="400000"/>
          </a:ln>
        </p:spPr>
        <p:txBody>
          <a:bodyPr lIns="121918" tIns="121918" rIns="121918" bIns="121918" anchor="ctr"/>
          <a:lstStyle/>
          <a:p>
            <a:pPr algn="ctr">
              <a:lnSpc>
                <a:spcPct val="100000"/>
              </a:lnSpc>
              <a:spcBef>
                <a:spcPts val="0"/>
              </a:spcBef>
              <a:defRPr b="0" sz="3400">
                <a:solidFill>
                  <a:srgbClr val="FFFFFF"/>
                </a:solidFill>
                <a:latin typeface="Verdana"/>
                <a:ea typeface="Verdana"/>
                <a:cs typeface="Verdana"/>
                <a:sym typeface="Verdana"/>
              </a:defRPr>
            </a:pPr>
          </a:p>
        </p:txBody>
      </p:sp>
      <p:sp>
        <p:nvSpPr>
          <p:cNvPr id="1118" name="Slide Number"/>
          <p:cNvSpPr txBox="1"/>
          <p:nvPr>
            <p:ph type="sldNum" sz="quarter" idx="4294967295"/>
          </p:nvPr>
        </p:nvSpPr>
        <p:spPr>
          <a:xfrm>
            <a:off x="23198534" y="12818581"/>
            <a:ext cx="773270" cy="739139"/>
          </a:xfrm>
          <a:prstGeom prst="rect">
            <a:avLst/>
          </a:prstGeom>
          <a:extLst>
            <a:ext uri="{C572A759-6A51-4108-AA02-DFA0A04FC94B}">
              <ma14:wrappingTextBoxFlag xmlns:ma14="http://schemas.microsoft.com/office/mac/drawingml/2011/main" val="1"/>
            </a:ext>
          </a:extLst>
        </p:spPr>
        <p:txBody>
          <a:bodyPr anchor="ctr"/>
          <a:lstStyle>
            <a:lvl1pPr>
              <a:defRPr sz="3200">
                <a:solidFill>
                  <a:srgbClr val="000000"/>
                </a:solidFill>
              </a:defRPr>
            </a:lvl1pPr>
          </a:lstStyle>
          <a:p>
            <a:pPr/>
            <a:fld id="{86CB4B4D-7CA3-9044-876B-883B54F8677D}" type="slidenum"/>
          </a:p>
        </p:txBody>
      </p:sp>
      <p:sp>
        <p:nvSpPr>
          <p:cNvPr id="1119" name="DEVELOPMENT"/>
          <p:cNvSpPr txBox="1"/>
          <p:nvPr/>
        </p:nvSpPr>
        <p:spPr>
          <a:xfrm>
            <a:off x="1539993" y="6087033"/>
            <a:ext cx="2886169" cy="639233"/>
          </a:xfrm>
          <a:prstGeom prst="rect">
            <a:avLst/>
          </a:prstGeom>
          <a:ln w="12700">
            <a:miter lim="400000"/>
          </a:ln>
          <a:extLst>
            <a:ext uri="{C572A759-6A51-4108-AA02-DFA0A04FC94B}">
              <ma14:wrappingTextBoxFlag xmlns:ma14="http://schemas.microsoft.com/office/mac/drawingml/2011/main" val="1"/>
            </a:ext>
          </a:extLst>
        </p:spPr>
        <p:txBody>
          <a:bodyPr lIns="135466" tIns="135466" rIns="135466" bIns="135466" anchor="ctr">
            <a:spAutoFit/>
          </a:bodyPr>
          <a:lstStyle>
            <a:lvl1pPr>
              <a:spcBef>
                <a:spcPts val="0"/>
              </a:spcBef>
              <a:defRPr sz="2400">
                <a:solidFill>
                  <a:srgbClr val="44546A"/>
                </a:solidFill>
                <a:latin typeface="Tahoma"/>
                <a:ea typeface="Tahoma"/>
                <a:cs typeface="Tahoma"/>
                <a:sym typeface="Tahoma"/>
              </a:defRPr>
            </a:lvl1pPr>
          </a:lstStyle>
          <a:p>
            <a:pPr/>
            <a:r>
              <a:t>DEVELOPMENT</a:t>
            </a:r>
          </a:p>
        </p:txBody>
      </p:sp>
      <p:sp>
        <p:nvSpPr>
          <p:cNvPr id="1120" name="SECURITY"/>
          <p:cNvSpPr txBox="1"/>
          <p:nvPr/>
        </p:nvSpPr>
        <p:spPr>
          <a:xfrm>
            <a:off x="1565393" y="8147776"/>
            <a:ext cx="2428969" cy="639233"/>
          </a:xfrm>
          <a:prstGeom prst="rect">
            <a:avLst/>
          </a:prstGeom>
          <a:ln w="12700">
            <a:miter lim="400000"/>
          </a:ln>
          <a:extLst>
            <a:ext uri="{C572A759-6A51-4108-AA02-DFA0A04FC94B}">
              <ma14:wrappingTextBoxFlag xmlns:ma14="http://schemas.microsoft.com/office/mac/drawingml/2011/main" val="1"/>
            </a:ext>
          </a:extLst>
        </p:spPr>
        <p:txBody>
          <a:bodyPr lIns="135466" tIns="135466" rIns="135466" bIns="135466" anchor="ctr">
            <a:spAutoFit/>
          </a:bodyPr>
          <a:lstStyle>
            <a:lvl1pPr>
              <a:spcBef>
                <a:spcPts val="0"/>
              </a:spcBef>
              <a:defRPr sz="2400">
                <a:solidFill>
                  <a:srgbClr val="44546A"/>
                </a:solidFill>
                <a:latin typeface="Tahoma"/>
                <a:ea typeface="Tahoma"/>
                <a:cs typeface="Tahoma"/>
                <a:sym typeface="Tahoma"/>
              </a:defRPr>
            </a:lvl1pPr>
          </a:lstStyle>
          <a:p>
            <a:pPr/>
            <a:r>
              <a:t>SECURITY</a:t>
            </a:r>
          </a:p>
        </p:txBody>
      </p:sp>
      <p:sp>
        <p:nvSpPr>
          <p:cNvPr id="1121" name="OPERATIONS"/>
          <p:cNvSpPr txBox="1"/>
          <p:nvPr/>
        </p:nvSpPr>
        <p:spPr>
          <a:xfrm>
            <a:off x="1565394" y="10244401"/>
            <a:ext cx="2428970" cy="639233"/>
          </a:xfrm>
          <a:prstGeom prst="rect">
            <a:avLst/>
          </a:prstGeom>
          <a:ln w="12700">
            <a:miter lim="400000"/>
          </a:ln>
          <a:extLst>
            <a:ext uri="{C572A759-6A51-4108-AA02-DFA0A04FC94B}">
              <ma14:wrappingTextBoxFlag xmlns:ma14="http://schemas.microsoft.com/office/mac/drawingml/2011/main" val="1"/>
            </a:ext>
          </a:extLst>
        </p:spPr>
        <p:txBody>
          <a:bodyPr lIns="135466" tIns="135466" rIns="135466" bIns="135466" anchor="ctr">
            <a:spAutoFit/>
          </a:bodyPr>
          <a:lstStyle>
            <a:lvl1pPr>
              <a:spcBef>
                <a:spcPts val="0"/>
              </a:spcBef>
              <a:defRPr sz="2400">
                <a:solidFill>
                  <a:srgbClr val="44546A"/>
                </a:solidFill>
                <a:latin typeface="Tahoma"/>
                <a:ea typeface="Tahoma"/>
                <a:cs typeface="Tahoma"/>
                <a:sym typeface="Tahoma"/>
              </a:defRPr>
            </a:lvl1pPr>
          </a:lstStyle>
          <a:p>
            <a:pPr/>
            <a:r>
              <a:t>OPERATIONS</a:t>
            </a:r>
          </a:p>
        </p:txBody>
      </p:sp>
      <p:sp>
        <p:nvSpPr>
          <p:cNvPr id="1122" name="Run applications"/>
          <p:cNvSpPr txBox="1"/>
          <p:nvPr/>
        </p:nvSpPr>
        <p:spPr>
          <a:xfrm>
            <a:off x="1539989" y="6444057"/>
            <a:ext cx="4273512" cy="575733"/>
          </a:xfrm>
          <a:prstGeom prst="rect">
            <a:avLst/>
          </a:prstGeom>
          <a:ln w="12700">
            <a:miter lim="400000"/>
          </a:ln>
          <a:extLst>
            <a:ext uri="{C572A759-6A51-4108-AA02-DFA0A04FC94B}">
              <ma14:wrappingTextBoxFlag xmlns:ma14="http://schemas.microsoft.com/office/mac/drawingml/2011/main" val="1"/>
            </a:ext>
          </a:extLst>
        </p:spPr>
        <p:txBody>
          <a:bodyPr lIns="135466" tIns="135466" rIns="135466" bIns="135466" anchor="ctr">
            <a:spAutoFit/>
          </a:bodyPr>
          <a:lstStyle>
            <a:lvl1pPr>
              <a:spcBef>
                <a:spcPts val="0"/>
              </a:spcBef>
              <a:defRPr b="0" sz="2000">
                <a:solidFill>
                  <a:srgbClr val="44546A"/>
                </a:solidFill>
                <a:latin typeface="Verdana"/>
                <a:ea typeface="Verdana"/>
                <a:cs typeface="Verdana"/>
                <a:sym typeface="Verdana"/>
              </a:defRPr>
            </a:lvl1pPr>
          </a:lstStyle>
          <a:p>
            <a:pPr/>
            <a:r>
              <a:t>Run applications</a:t>
            </a:r>
          </a:p>
        </p:txBody>
      </p:sp>
      <p:sp>
        <p:nvSpPr>
          <p:cNvPr id="1123" name="Secure infrastructure &amp; applications"/>
          <p:cNvSpPr txBox="1"/>
          <p:nvPr/>
        </p:nvSpPr>
        <p:spPr>
          <a:xfrm>
            <a:off x="1565389" y="8523378"/>
            <a:ext cx="5391112" cy="575733"/>
          </a:xfrm>
          <a:prstGeom prst="rect">
            <a:avLst/>
          </a:prstGeom>
          <a:ln w="12700">
            <a:miter lim="400000"/>
          </a:ln>
          <a:extLst>
            <a:ext uri="{C572A759-6A51-4108-AA02-DFA0A04FC94B}">
              <ma14:wrappingTextBoxFlag xmlns:ma14="http://schemas.microsoft.com/office/mac/drawingml/2011/main" val="1"/>
            </a:ext>
          </a:extLst>
        </p:spPr>
        <p:txBody>
          <a:bodyPr lIns="135466" tIns="135466" rIns="135466" bIns="135466" anchor="ctr">
            <a:spAutoFit/>
          </a:bodyPr>
          <a:lstStyle>
            <a:lvl1pPr>
              <a:spcBef>
                <a:spcPts val="0"/>
              </a:spcBef>
              <a:defRPr b="0" sz="2000">
                <a:solidFill>
                  <a:srgbClr val="44546A"/>
                </a:solidFill>
                <a:latin typeface="Verdana"/>
                <a:ea typeface="Verdana"/>
                <a:cs typeface="Verdana"/>
                <a:sym typeface="Verdana"/>
              </a:defRPr>
            </a:lvl1pPr>
          </a:lstStyle>
          <a:p>
            <a:pPr/>
            <a:r>
              <a:t>Secure infrastructure &amp; applications</a:t>
            </a:r>
          </a:p>
        </p:txBody>
      </p:sp>
      <p:sp>
        <p:nvSpPr>
          <p:cNvPr id="1124" name="Provision infrastructure"/>
          <p:cNvSpPr txBox="1"/>
          <p:nvPr/>
        </p:nvSpPr>
        <p:spPr>
          <a:xfrm>
            <a:off x="1565392" y="10624567"/>
            <a:ext cx="4273512" cy="575733"/>
          </a:xfrm>
          <a:prstGeom prst="rect">
            <a:avLst/>
          </a:prstGeom>
          <a:ln w="12700">
            <a:miter lim="400000"/>
          </a:ln>
          <a:extLst>
            <a:ext uri="{C572A759-6A51-4108-AA02-DFA0A04FC94B}">
              <ma14:wrappingTextBoxFlag xmlns:ma14="http://schemas.microsoft.com/office/mac/drawingml/2011/main" val="1"/>
            </a:ext>
          </a:extLst>
        </p:spPr>
        <p:txBody>
          <a:bodyPr lIns="135466" tIns="135466" rIns="135466" bIns="135466" anchor="ctr">
            <a:spAutoFit/>
          </a:bodyPr>
          <a:lstStyle>
            <a:lvl1pPr>
              <a:spcBef>
                <a:spcPts val="0"/>
              </a:spcBef>
              <a:defRPr b="0" sz="2000">
                <a:solidFill>
                  <a:srgbClr val="44546A"/>
                </a:solidFill>
                <a:latin typeface="Verdana"/>
                <a:ea typeface="Verdana"/>
                <a:cs typeface="Verdana"/>
                <a:sym typeface="Verdana"/>
              </a:defRPr>
            </a:lvl1pPr>
          </a:lstStyle>
          <a:p>
            <a:pPr/>
            <a:r>
              <a:t>Provision infrastructure</a:t>
            </a:r>
          </a:p>
        </p:txBody>
      </p:sp>
      <p:sp>
        <p:nvSpPr>
          <p:cNvPr id="1125" name="Rectangle"/>
          <p:cNvSpPr/>
          <p:nvPr/>
        </p:nvSpPr>
        <p:spPr>
          <a:xfrm>
            <a:off x="2673748" y="5029372"/>
            <a:ext cx="3017075" cy="76203"/>
          </a:xfrm>
          <a:prstGeom prst="rect">
            <a:avLst/>
          </a:prstGeom>
          <a:solidFill>
            <a:schemeClr val="accent2"/>
          </a:solidFill>
          <a:ln w="12700">
            <a:miter lim="400000"/>
          </a:ln>
        </p:spPr>
        <p:txBody>
          <a:bodyPr lIns="121918" tIns="121918" rIns="121918" bIns="121918" anchor="ctr"/>
          <a:lstStyle/>
          <a:p>
            <a:pPr algn="ctr">
              <a:lnSpc>
                <a:spcPct val="100000"/>
              </a:lnSpc>
              <a:spcBef>
                <a:spcPts val="0"/>
              </a:spcBef>
              <a:defRPr b="0" sz="3400">
                <a:solidFill>
                  <a:srgbClr val="FFFFFF"/>
                </a:solidFill>
                <a:latin typeface="Verdana"/>
                <a:ea typeface="Verdana"/>
                <a:cs typeface="Verdana"/>
                <a:sym typeface="Verdana"/>
              </a:defRPr>
            </a:pPr>
          </a:p>
        </p:txBody>
      </p:sp>
      <p:sp>
        <p:nvSpPr>
          <p:cNvPr id="1126" name="Rectangle"/>
          <p:cNvSpPr/>
          <p:nvPr/>
        </p:nvSpPr>
        <p:spPr>
          <a:xfrm>
            <a:off x="6736343" y="7647940"/>
            <a:ext cx="73155" cy="1950723"/>
          </a:xfrm>
          <a:prstGeom prst="rect">
            <a:avLst/>
          </a:prstGeom>
          <a:solidFill>
            <a:srgbClr val="000000"/>
          </a:solidFill>
          <a:ln w="12700">
            <a:miter lim="400000"/>
          </a:ln>
        </p:spPr>
        <p:txBody>
          <a:bodyPr lIns="121918" tIns="121918" rIns="121918" bIns="121918" anchor="ctr"/>
          <a:lstStyle/>
          <a:p>
            <a:pPr algn="ctr">
              <a:lnSpc>
                <a:spcPct val="100000"/>
              </a:lnSpc>
              <a:spcBef>
                <a:spcPts val="0"/>
              </a:spcBef>
              <a:defRPr b="0" sz="3400">
                <a:solidFill>
                  <a:srgbClr val="FFFFFF"/>
                </a:solidFill>
                <a:latin typeface="Verdana"/>
                <a:ea typeface="Verdana"/>
                <a:cs typeface="Verdana"/>
                <a:sym typeface="Verdana"/>
              </a:defRPr>
            </a:pPr>
          </a:p>
        </p:txBody>
      </p:sp>
      <p:sp>
        <p:nvSpPr>
          <p:cNvPr id="1127" name="Rectangle"/>
          <p:cNvSpPr/>
          <p:nvPr/>
        </p:nvSpPr>
        <p:spPr>
          <a:xfrm>
            <a:off x="6736343" y="9747743"/>
            <a:ext cx="73155" cy="1955802"/>
          </a:xfrm>
          <a:prstGeom prst="rect">
            <a:avLst/>
          </a:prstGeom>
          <a:solidFill>
            <a:schemeClr val="accent4"/>
          </a:solidFill>
          <a:ln w="12700">
            <a:miter lim="400000"/>
          </a:ln>
        </p:spPr>
        <p:txBody>
          <a:bodyPr lIns="121918" tIns="121918" rIns="121918" bIns="121918" anchor="ctr"/>
          <a:lstStyle/>
          <a:p>
            <a:pPr algn="ctr">
              <a:lnSpc>
                <a:spcPct val="100000"/>
              </a:lnSpc>
              <a:spcBef>
                <a:spcPts val="0"/>
              </a:spcBef>
              <a:defRPr b="0" sz="3400">
                <a:solidFill>
                  <a:srgbClr val="FFFFFF"/>
                </a:solidFill>
                <a:latin typeface="Verdana"/>
                <a:ea typeface="Verdana"/>
                <a:cs typeface="Verdana"/>
                <a:sym typeface="Verdana"/>
              </a:defRPr>
            </a:pPr>
          </a:p>
        </p:txBody>
      </p:sp>
      <p:grpSp>
        <p:nvGrpSpPr>
          <p:cNvPr id="1132" name="Group"/>
          <p:cNvGrpSpPr/>
          <p:nvPr/>
        </p:nvGrpSpPr>
        <p:grpSpPr>
          <a:xfrm>
            <a:off x="1732726" y="4408372"/>
            <a:ext cx="614398" cy="710741"/>
            <a:chOff x="0" y="0"/>
            <a:chExt cx="614396" cy="710739"/>
          </a:xfrm>
        </p:grpSpPr>
        <p:sp>
          <p:nvSpPr>
            <p:cNvPr id="1128" name="Shape"/>
            <p:cNvSpPr/>
            <p:nvPr/>
          </p:nvSpPr>
          <p:spPr>
            <a:xfrm>
              <a:off x="134636" y="-1"/>
              <a:ext cx="349929" cy="34947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25400" cap="flat">
              <a:solidFill>
                <a:srgbClr val="000000"/>
              </a:solidFill>
              <a:prstDash val="solid"/>
              <a:miter lim="800000"/>
            </a:ln>
            <a:effectLst/>
          </p:spPr>
          <p:txBody>
            <a:bodyPr wrap="square" lIns="121918" tIns="121918" rIns="121918" bIns="121918" numCol="1" anchor="ctr">
              <a:noAutofit/>
            </a:bodyPr>
            <a:lstStyle/>
            <a:p>
              <a:pPr defTabSz="1219200">
                <a:lnSpc>
                  <a:spcPct val="100000"/>
                </a:lnSpc>
                <a:spcBef>
                  <a:spcPts val="0"/>
                </a:spcBef>
                <a:defRPr b="0">
                  <a:solidFill>
                    <a:srgbClr val="FFFFFF"/>
                  </a:solidFill>
                  <a:latin typeface="Arial"/>
                  <a:ea typeface="Arial"/>
                  <a:cs typeface="Arial"/>
                  <a:sym typeface="Arial"/>
                </a:defRPr>
              </a:pPr>
            </a:p>
          </p:txBody>
        </p:sp>
        <p:sp>
          <p:nvSpPr>
            <p:cNvPr id="1129" name="Line"/>
            <p:cNvSpPr/>
            <p:nvPr/>
          </p:nvSpPr>
          <p:spPr>
            <a:xfrm>
              <a:off x="-1" y="360168"/>
              <a:ext cx="614398" cy="34947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25400" cap="flat">
              <a:solidFill>
                <a:srgbClr val="000000"/>
              </a:solidFill>
              <a:prstDash val="solid"/>
              <a:miter lim="800000"/>
            </a:ln>
            <a:effectLst/>
          </p:spPr>
          <p:txBody>
            <a:bodyPr wrap="square" lIns="121918" tIns="121918" rIns="121918" bIns="121918" numCol="1" anchor="t">
              <a:noAutofit/>
            </a:bodyPr>
            <a:lstStyle/>
            <a:p>
              <a:pPr defTabSz="1219200">
                <a:lnSpc>
                  <a:spcPct val="100000"/>
                </a:lnSpc>
                <a:spcBef>
                  <a:spcPts val="0"/>
                </a:spcBef>
                <a:defRPr b="0">
                  <a:solidFill>
                    <a:srgbClr val="FFFFFF"/>
                  </a:solidFill>
                  <a:latin typeface="Arial"/>
                  <a:ea typeface="Arial"/>
                  <a:cs typeface="Arial"/>
                  <a:sym typeface="Arial"/>
                </a:defRPr>
              </a:pPr>
            </a:p>
          </p:txBody>
        </p:sp>
        <p:sp>
          <p:nvSpPr>
            <p:cNvPr id="1130" name="Line"/>
            <p:cNvSpPr/>
            <p:nvPr/>
          </p:nvSpPr>
          <p:spPr>
            <a:xfrm flipV="1">
              <a:off x="134636" y="571470"/>
              <a:ext cx="4810" cy="139270"/>
            </a:xfrm>
            <a:prstGeom prst="line">
              <a:avLst/>
            </a:prstGeom>
            <a:noFill/>
            <a:ln w="25400" cap="flat">
              <a:solidFill>
                <a:srgbClr val="000000"/>
              </a:solidFill>
              <a:prstDash val="solid"/>
              <a:miter lim="800000"/>
            </a:ln>
            <a:effectLst/>
          </p:spPr>
          <p:txBody>
            <a:bodyPr wrap="square" lIns="45718" tIns="45718" rIns="45718" bIns="45718" numCol="1" anchor="t">
              <a:noAutofit/>
            </a:bodyPr>
            <a:lstStyle/>
            <a:p>
              <a:pPr>
                <a:defRPr>
                  <a:solidFill>
                    <a:srgbClr val="FFFFFF"/>
                  </a:solidFill>
                </a:defRPr>
              </a:pPr>
            </a:p>
          </p:txBody>
        </p:sp>
        <p:sp>
          <p:nvSpPr>
            <p:cNvPr id="1131" name="Line"/>
            <p:cNvSpPr/>
            <p:nvPr/>
          </p:nvSpPr>
          <p:spPr>
            <a:xfrm flipV="1">
              <a:off x="485652" y="571470"/>
              <a:ext cx="4813" cy="139270"/>
            </a:xfrm>
            <a:prstGeom prst="line">
              <a:avLst/>
            </a:prstGeom>
            <a:noFill/>
            <a:ln w="25400" cap="flat">
              <a:solidFill>
                <a:srgbClr val="000000"/>
              </a:solidFill>
              <a:prstDash val="solid"/>
              <a:miter lim="800000"/>
            </a:ln>
            <a:effectLst/>
          </p:spPr>
          <p:txBody>
            <a:bodyPr wrap="square" lIns="45718" tIns="45718" rIns="45718" bIns="45718" numCol="1" anchor="t">
              <a:noAutofit/>
            </a:bodyPr>
            <a:lstStyle/>
            <a:p>
              <a:pPr>
                <a:defRPr>
                  <a:solidFill>
                    <a:srgbClr val="FFFFFF"/>
                  </a:solidFill>
                </a:defRPr>
              </a:pPr>
            </a:p>
          </p:txBody>
        </p:sp>
      </p:grpSp>
      <p:sp>
        <p:nvSpPr>
          <p:cNvPr id="1133" name="Challenges for Developers / Operators"/>
          <p:cNvSpPr txBox="1"/>
          <p:nvPr>
            <p:ph type="title"/>
          </p:nvPr>
        </p:nvSpPr>
        <p:spPr>
          <a:xfrm>
            <a:off x="1565394" y="875900"/>
            <a:ext cx="21746800" cy="2207525"/>
          </a:xfrm>
          <a:prstGeom prst="rect">
            <a:avLst/>
          </a:prstGeom>
        </p:spPr>
        <p:txBody>
          <a:bodyPr/>
          <a:lstStyle>
            <a:lvl1pPr>
              <a:defRPr spc="-299"/>
            </a:lvl1pPr>
          </a:lstStyle>
          <a:p>
            <a:pPr/>
            <a:r>
              <a:t>Challenges for Developers / Operators</a:t>
            </a:r>
          </a:p>
        </p:txBody>
      </p:sp>
      <p:sp>
        <p:nvSpPr>
          <p:cNvPr id="1134" name="THE PRACTITIONER"/>
          <p:cNvSpPr txBox="1"/>
          <p:nvPr/>
        </p:nvSpPr>
        <p:spPr>
          <a:xfrm>
            <a:off x="2487664" y="4444124"/>
            <a:ext cx="3495769" cy="639233"/>
          </a:xfrm>
          <a:prstGeom prst="rect">
            <a:avLst/>
          </a:prstGeom>
          <a:ln w="12700">
            <a:miter lim="400000"/>
          </a:ln>
          <a:extLst>
            <a:ext uri="{C572A759-6A51-4108-AA02-DFA0A04FC94B}">
              <ma14:wrappingTextBoxFlag xmlns:ma14="http://schemas.microsoft.com/office/mac/drawingml/2011/main" val="1"/>
            </a:ext>
          </a:extLst>
        </p:spPr>
        <p:txBody>
          <a:bodyPr lIns="135466" tIns="135466" rIns="135466" bIns="135466" anchor="ctr">
            <a:spAutoFit/>
          </a:bodyPr>
          <a:lstStyle>
            <a:lvl1pPr>
              <a:spcBef>
                <a:spcPts val="0"/>
              </a:spcBef>
              <a:defRPr sz="2400">
                <a:solidFill>
                  <a:srgbClr val="44546A"/>
                </a:solidFill>
                <a:latin typeface="Tahoma"/>
                <a:ea typeface="Tahoma"/>
                <a:cs typeface="Tahoma"/>
                <a:sym typeface="Tahoma"/>
              </a:defRPr>
            </a:lvl1pPr>
          </a:lstStyle>
          <a:p>
            <a:pPr/>
            <a:r>
              <a:t>THE PRACTITIONER</a:t>
            </a:r>
          </a:p>
        </p:txBody>
      </p:sp>
      <p:sp>
        <p:nvSpPr>
          <p:cNvPr id="1135" name="Rectangle"/>
          <p:cNvSpPr/>
          <p:nvPr/>
        </p:nvSpPr>
        <p:spPr>
          <a:xfrm>
            <a:off x="6736343" y="5575513"/>
            <a:ext cx="73155" cy="1955803"/>
          </a:xfrm>
          <a:prstGeom prst="rect">
            <a:avLst/>
          </a:prstGeom>
          <a:solidFill>
            <a:schemeClr val="accent5"/>
          </a:solidFill>
          <a:ln w="12700">
            <a:miter lim="400000"/>
          </a:ln>
        </p:spPr>
        <p:txBody>
          <a:bodyPr lIns="121918" tIns="121918" rIns="121918" bIns="121918" anchor="ctr"/>
          <a:lstStyle/>
          <a:p>
            <a:pPr algn="ctr">
              <a:lnSpc>
                <a:spcPct val="100000"/>
              </a:lnSpc>
              <a:spcBef>
                <a:spcPts val="0"/>
              </a:spcBef>
              <a:defRPr b="0" sz="3400">
                <a:solidFill>
                  <a:srgbClr val="FFFFFF"/>
                </a:solidFill>
                <a:latin typeface="Verdana"/>
                <a:ea typeface="Verdana"/>
                <a:cs typeface="Verdana"/>
                <a:sym typeface="Verdana"/>
              </a:defRPr>
            </a:pPr>
          </a:p>
        </p:txBody>
      </p:sp>
      <p:grpSp>
        <p:nvGrpSpPr>
          <p:cNvPr id="1140" name="Group"/>
          <p:cNvGrpSpPr/>
          <p:nvPr/>
        </p:nvGrpSpPr>
        <p:grpSpPr>
          <a:xfrm>
            <a:off x="12465368" y="10280272"/>
            <a:ext cx="611227" cy="696704"/>
            <a:chOff x="-1" y="-1"/>
            <a:chExt cx="611225" cy="696703"/>
          </a:xfrm>
        </p:grpSpPr>
        <p:sp>
          <p:nvSpPr>
            <p:cNvPr id="1136" name="Shape"/>
            <p:cNvSpPr/>
            <p:nvPr/>
          </p:nvSpPr>
          <p:spPr>
            <a:xfrm>
              <a:off x="211052" y="123302"/>
              <a:ext cx="189120" cy="32906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7200"/>
                  </a:lnTo>
                  <a:lnTo>
                    <a:pt x="21600" y="21600"/>
                  </a:lnTo>
                  <a:lnTo>
                    <a:pt x="0" y="14400"/>
                  </a:lnTo>
                  <a:lnTo>
                    <a:pt x="0" y="0"/>
                  </a:lnTo>
                  <a:close/>
                </a:path>
              </a:pathLst>
            </a:custGeom>
            <a:solidFill>
              <a:schemeClr val="accent4"/>
            </a:solidFill>
            <a:ln w="12700" cap="flat">
              <a:noFill/>
              <a:miter lim="400000"/>
            </a:ln>
            <a:effectLst/>
          </p:spPr>
          <p:txBody>
            <a:bodyPr wrap="square" lIns="121918" tIns="121918" rIns="121918" bIns="121918" numCol="1" anchor="t">
              <a:noAutofit/>
            </a:bodyPr>
            <a:lstStyle/>
            <a:p>
              <a:pPr>
                <a:lnSpc>
                  <a:spcPct val="100000"/>
                </a:lnSpc>
                <a:spcBef>
                  <a:spcPts val="0"/>
                </a:spcBef>
                <a:defRPr b="0" sz="2600">
                  <a:solidFill>
                    <a:srgbClr val="FFFFFF"/>
                  </a:solidFill>
                  <a:latin typeface="Verdana"/>
                  <a:ea typeface="Verdana"/>
                  <a:cs typeface="Verdana"/>
                  <a:sym typeface="Verdana"/>
                </a:defRPr>
              </a:pPr>
            </a:p>
          </p:txBody>
        </p:sp>
        <p:sp>
          <p:nvSpPr>
            <p:cNvPr id="1137" name="Shape"/>
            <p:cNvSpPr/>
            <p:nvPr/>
          </p:nvSpPr>
          <p:spPr>
            <a:xfrm>
              <a:off x="420593" y="123302"/>
              <a:ext cx="190632" cy="32906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7200"/>
                  </a:moveTo>
                  <a:lnTo>
                    <a:pt x="0" y="21600"/>
                  </a:lnTo>
                  <a:lnTo>
                    <a:pt x="21600" y="14400"/>
                  </a:lnTo>
                  <a:lnTo>
                    <a:pt x="21600" y="0"/>
                  </a:lnTo>
                  <a:lnTo>
                    <a:pt x="0" y="7200"/>
                  </a:lnTo>
                  <a:close/>
                </a:path>
              </a:pathLst>
            </a:custGeom>
            <a:solidFill>
              <a:srgbClr val="4040B2"/>
            </a:solidFill>
            <a:ln w="12700" cap="flat">
              <a:noFill/>
              <a:miter lim="400000"/>
            </a:ln>
            <a:effectLst/>
          </p:spPr>
          <p:txBody>
            <a:bodyPr wrap="square" lIns="121918" tIns="121918" rIns="121918" bIns="121918" numCol="1" anchor="t">
              <a:noAutofit/>
            </a:bodyPr>
            <a:lstStyle/>
            <a:p>
              <a:pPr>
                <a:lnSpc>
                  <a:spcPct val="100000"/>
                </a:lnSpc>
                <a:spcBef>
                  <a:spcPts val="0"/>
                </a:spcBef>
                <a:defRPr b="0" sz="2600">
                  <a:solidFill>
                    <a:srgbClr val="FFFFFF"/>
                  </a:solidFill>
                  <a:latin typeface="Verdana"/>
                  <a:ea typeface="Verdana"/>
                  <a:cs typeface="Verdana"/>
                  <a:sym typeface="Verdana"/>
                </a:defRPr>
              </a:pPr>
            </a:p>
          </p:txBody>
        </p:sp>
        <p:sp>
          <p:nvSpPr>
            <p:cNvPr id="1138" name="Shape"/>
            <p:cNvSpPr/>
            <p:nvPr/>
          </p:nvSpPr>
          <p:spPr>
            <a:xfrm>
              <a:off x="-2" y="-2"/>
              <a:ext cx="189877" cy="33057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4384"/>
                  </a:lnTo>
                  <a:lnTo>
                    <a:pt x="21600" y="21600"/>
                  </a:lnTo>
                  <a:lnTo>
                    <a:pt x="21600" y="7216"/>
                  </a:lnTo>
                  <a:lnTo>
                    <a:pt x="0" y="0"/>
                  </a:lnTo>
                  <a:close/>
                </a:path>
              </a:pathLst>
            </a:custGeom>
            <a:solidFill>
              <a:schemeClr val="accent4"/>
            </a:solidFill>
            <a:ln w="12700" cap="flat">
              <a:noFill/>
              <a:miter lim="400000"/>
            </a:ln>
            <a:effectLst/>
          </p:spPr>
          <p:txBody>
            <a:bodyPr wrap="square" lIns="121918" tIns="121918" rIns="121918" bIns="121918" numCol="1" anchor="t">
              <a:noAutofit/>
            </a:bodyPr>
            <a:lstStyle/>
            <a:p>
              <a:pPr>
                <a:lnSpc>
                  <a:spcPct val="100000"/>
                </a:lnSpc>
                <a:spcBef>
                  <a:spcPts val="0"/>
                </a:spcBef>
                <a:defRPr b="0" sz="2600">
                  <a:solidFill>
                    <a:srgbClr val="FFFFFF"/>
                  </a:solidFill>
                  <a:latin typeface="Verdana"/>
                  <a:ea typeface="Verdana"/>
                  <a:cs typeface="Verdana"/>
                  <a:sym typeface="Verdana"/>
                </a:defRPr>
              </a:pPr>
            </a:p>
          </p:txBody>
        </p:sp>
        <p:sp>
          <p:nvSpPr>
            <p:cNvPr id="1139" name="Shape"/>
            <p:cNvSpPr/>
            <p:nvPr/>
          </p:nvSpPr>
          <p:spPr>
            <a:xfrm>
              <a:off x="211052" y="366883"/>
              <a:ext cx="189120" cy="32982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4417"/>
                  </a:moveTo>
                  <a:lnTo>
                    <a:pt x="21600" y="21600"/>
                  </a:lnTo>
                  <a:lnTo>
                    <a:pt x="21600" y="7233"/>
                  </a:lnTo>
                  <a:lnTo>
                    <a:pt x="0" y="0"/>
                  </a:lnTo>
                  <a:lnTo>
                    <a:pt x="0" y="14417"/>
                  </a:lnTo>
                  <a:close/>
                </a:path>
              </a:pathLst>
            </a:custGeom>
            <a:solidFill>
              <a:schemeClr val="accent4"/>
            </a:solidFill>
            <a:ln w="12700" cap="flat">
              <a:noFill/>
              <a:miter lim="400000"/>
            </a:ln>
            <a:effectLst/>
          </p:spPr>
          <p:txBody>
            <a:bodyPr wrap="square" lIns="121918" tIns="121918" rIns="121918" bIns="121918" numCol="1" anchor="t">
              <a:noAutofit/>
            </a:bodyPr>
            <a:lstStyle/>
            <a:p>
              <a:pPr>
                <a:lnSpc>
                  <a:spcPct val="100000"/>
                </a:lnSpc>
                <a:spcBef>
                  <a:spcPts val="0"/>
                </a:spcBef>
                <a:defRPr b="0" sz="2600">
                  <a:solidFill>
                    <a:srgbClr val="FFFFFF"/>
                  </a:solidFill>
                  <a:latin typeface="Verdana"/>
                  <a:ea typeface="Verdana"/>
                  <a:cs typeface="Verdana"/>
                  <a:sym typeface="Verdana"/>
                </a:defRPr>
              </a:pPr>
            </a:p>
          </p:txBody>
        </p:sp>
      </p:grpSp>
      <p:sp>
        <p:nvSpPr>
          <p:cNvPr id="1141" name="Shape"/>
          <p:cNvSpPr/>
          <p:nvPr/>
        </p:nvSpPr>
        <p:spPr>
          <a:xfrm>
            <a:off x="10255083" y="7117380"/>
            <a:ext cx="5031636" cy="291596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0816"/>
                </a:moveTo>
                <a:lnTo>
                  <a:pt x="10782" y="21600"/>
                </a:lnTo>
                <a:lnTo>
                  <a:pt x="0" y="10847"/>
                </a:lnTo>
                <a:lnTo>
                  <a:pt x="10782" y="0"/>
                </a:lnTo>
                <a:lnTo>
                  <a:pt x="21600" y="10816"/>
                </a:lnTo>
                <a:close/>
              </a:path>
            </a:pathLst>
          </a:custGeom>
          <a:solidFill>
            <a:srgbClr val="44546A">
              <a:alpha val="26000"/>
            </a:srgbClr>
          </a:solidFill>
          <a:ln w="63500">
            <a:solidFill>
              <a:srgbClr val="44546A"/>
            </a:solidFill>
            <a:miter/>
          </a:ln>
        </p:spPr>
        <p:txBody>
          <a:bodyPr lIns="121918" tIns="121918" rIns="121918" bIns="121918"/>
          <a:lstStyle/>
          <a:p>
            <a:pPr>
              <a:lnSpc>
                <a:spcPct val="100000"/>
              </a:lnSpc>
              <a:spcBef>
                <a:spcPts val="0"/>
              </a:spcBef>
              <a:defRPr b="0" sz="3400">
                <a:solidFill>
                  <a:srgbClr val="FFFFFF"/>
                </a:solidFill>
                <a:latin typeface="Verdana"/>
                <a:ea typeface="Verdana"/>
                <a:cs typeface="Verdana"/>
                <a:sym typeface="Verdana"/>
              </a:defRPr>
            </a:pPr>
          </a:p>
        </p:txBody>
      </p:sp>
      <p:sp>
        <p:nvSpPr>
          <p:cNvPr id="1142" name="Shape"/>
          <p:cNvSpPr/>
          <p:nvPr/>
        </p:nvSpPr>
        <p:spPr>
          <a:xfrm>
            <a:off x="10255083" y="9170668"/>
            <a:ext cx="5031636" cy="291596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0816"/>
                </a:moveTo>
                <a:lnTo>
                  <a:pt x="10782" y="21600"/>
                </a:lnTo>
                <a:lnTo>
                  <a:pt x="0" y="10847"/>
                </a:lnTo>
                <a:lnTo>
                  <a:pt x="10782" y="0"/>
                </a:lnTo>
                <a:lnTo>
                  <a:pt x="21600" y="10816"/>
                </a:lnTo>
                <a:close/>
              </a:path>
            </a:pathLst>
          </a:custGeom>
          <a:solidFill>
            <a:schemeClr val="accent4">
              <a:alpha val="14000"/>
            </a:schemeClr>
          </a:solidFill>
          <a:ln w="63500">
            <a:solidFill>
              <a:schemeClr val="accent4">
                <a:alpha val="56000"/>
              </a:schemeClr>
            </a:solidFill>
            <a:miter/>
          </a:ln>
        </p:spPr>
        <p:txBody>
          <a:bodyPr lIns="121918" tIns="121918" rIns="121918" bIns="121918"/>
          <a:lstStyle/>
          <a:p>
            <a:pPr>
              <a:lnSpc>
                <a:spcPct val="100000"/>
              </a:lnSpc>
              <a:spcBef>
                <a:spcPts val="0"/>
              </a:spcBef>
              <a:defRPr b="0" sz="3400">
                <a:solidFill>
                  <a:srgbClr val="FFFFFF"/>
                </a:solidFill>
                <a:latin typeface="Verdana"/>
                <a:ea typeface="Verdana"/>
                <a:cs typeface="Verdana"/>
                <a:sym typeface="Verdana"/>
              </a:defRPr>
            </a:pPr>
          </a:p>
        </p:txBody>
      </p:sp>
      <p:grpSp>
        <p:nvGrpSpPr>
          <p:cNvPr id="1154" name="Group"/>
          <p:cNvGrpSpPr/>
          <p:nvPr/>
        </p:nvGrpSpPr>
        <p:grpSpPr>
          <a:xfrm>
            <a:off x="12437618" y="8184431"/>
            <a:ext cx="666730" cy="667525"/>
            <a:chOff x="0" y="-1"/>
            <a:chExt cx="666728" cy="667523"/>
          </a:xfrm>
        </p:grpSpPr>
        <p:sp>
          <p:nvSpPr>
            <p:cNvPr id="1143" name="Triangle"/>
            <p:cNvSpPr/>
            <p:nvPr/>
          </p:nvSpPr>
          <p:spPr>
            <a:xfrm>
              <a:off x="0" y="-2"/>
              <a:ext cx="666729" cy="66752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10761" y="21600"/>
                  </a:lnTo>
                  <a:lnTo>
                    <a:pt x="0" y="0"/>
                  </a:lnTo>
                  <a:lnTo>
                    <a:pt x="21600" y="0"/>
                  </a:lnTo>
                  <a:close/>
                </a:path>
              </a:pathLst>
            </a:custGeom>
            <a:solidFill>
              <a:srgbClr val="000000"/>
            </a:solidFill>
            <a:ln w="12700" cap="flat">
              <a:noFill/>
              <a:miter lim="400000"/>
            </a:ln>
            <a:effectLst/>
          </p:spPr>
          <p:txBody>
            <a:bodyPr wrap="square" lIns="121918" tIns="121918" rIns="121918" bIns="121918" numCol="1" anchor="t">
              <a:noAutofit/>
            </a:bodyPr>
            <a:lstStyle/>
            <a:p>
              <a:pPr>
                <a:lnSpc>
                  <a:spcPct val="100000"/>
                </a:lnSpc>
                <a:spcBef>
                  <a:spcPts val="0"/>
                </a:spcBef>
                <a:defRPr b="0" sz="3400">
                  <a:solidFill>
                    <a:srgbClr val="FFFFFF"/>
                  </a:solidFill>
                  <a:latin typeface="Verdana"/>
                  <a:ea typeface="Verdana"/>
                  <a:cs typeface="Verdana"/>
                  <a:sym typeface="Verdana"/>
                </a:defRPr>
              </a:pPr>
            </a:p>
          </p:txBody>
        </p:sp>
        <p:sp>
          <p:nvSpPr>
            <p:cNvPr id="1144" name="Square"/>
            <p:cNvSpPr/>
            <p:nvPr/>
          </p:nvSpPr>
          <p:spPr>
            <a:xfrm>
              <a:off x="255697" y="133025"/>
              <a:ext cx="39033" cy="39033"/>
            </a:xfrm>
            <a:prstGeom prst="rect">
              <a:avLst/>
            </a:pr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b="0" sz="3400">
                  <a:solidFill>
                    <a:srgbClr val="FFFFFF"/>
                  </a:solidFill>
                  <a:latin typeface="Verdana"/>
                  <a:ea typeface="Verdana"/>
                  <a:cs typeface="Verdana"/>
                  <a:sym typeface="Verdana"/>
                </a:defRPr>
              </a:pPr>
            </a:p>
          </p:txBody>
        </p:sp>
        <p:sp>
          <p:nvSpPr>
            <p:cNvPr id="1145" name="Square"/>
            <p:cNvSpPr/>
            <p:nvPr/>
          </p:nvSpPr>
          <p:spPr>
            <a:xfrm>
              <a:off x="313846" y="133025"/>
              <a:ext cx="38238" cy="39033"/>
            </a:xfrm>
            <a:prstGeom prst="rect">
              <a:avLst/>
            </a:pr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b="0" sz="3400">
                  <a:solidFill>
                    <a:srgbClr val="FFFFFF"/>
                  </a:solidFill>
                  <a:latin typeface="Verdana"/>
                  <a:ea typeface="Verdana"/>
                  <a:cs typeface="Verdana"/>
                  <a:sym typeface="Verdana"/>
                </a:defRPr>
              </a:pPr>
            </a:p>
          </p:txBody>
        </p:sp>
        <p:sp>
          <p:nvSpPr>
            <p:cNvPr id="1146" name="Square"/>
            <p:cNvSpPr/>
            <p:nvPr/>
          </p:nvSpPr>
          <p:spPr>
            <a:xfrm>
              <a:off x="371199" y="133025"/>
              <a:ext cx="39032" cy="39033"/>
            </a:xfrm>
            <a:prstGeom prst="rect">
              <a:avLst/>
            </a:pr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b="0" sz="3400">
                  <a:solidFill>
                    <a:srgbClr val="FFFFFF"/>
                  </a:solidFill>
                  <a:latin typeface="Verdana"/>
                  <a:ea typeface="Verdana"/>
                  <a:cs typeface="Verdana"/>
                  <a:sym typeface="Verdana"/>
                </a:defRPr>
              </a:pPr>
            </a:p>
          </p:txBody>
        </p:sp>
        <p:sp>
          <p:nvSpPr>
            <p:cNvPr id="1147" name="Square"/>
            <p:cNvSpPr/>
            <p:nvPr/>
          </p:nvSpPr>
          <p:spPr>
            <a:xfrm>
              <a:off x="255697" y="191175"/>
              <a:ext cx="39033" cy="39032"/>
            </a:xfrm>
            <a:prstGeom prst="rect">
              <a:avLst/>
            </a:pr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b="0" sz="3400">
                  <a:solidFill>
                    <a:srgbClr val="FFFFFF"/>
                  </a:solidFill>
                  <a:latin typeface="Verdana"/>
                  <a:ea typeface="Verdana"/>
                  <a:cs typeface="Verdana"/>
                  <a:sym typeface="Verdana"/>
                </a:defRPr>
              </a:pPr>
            </a:p>
          </p:txBody>
        </p:sp>
        <p:sp>
          <p:nvSpPr>
            <p:cNvPr id="1148" name="Square"/>
            <p:cNvSpPr/>
            <p:nvPr/>
          </p:nvSpPr>
          <p:spPr>
            <a:xfrm>
              <a:off x="313846" y="191175"/>
              <a:ext cx="38238" cy="39032"/>
            </a:xfrm>
            <a:prstGeom prst="rect">
              <a:avLst/>
            </a:pr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b="0" sz="3400">
                  <a:solidFill>
                    <a:srgbClr val="FFFFFF"/>
                  </a:solidFill>
                  <a:latin typeface="Verdana"/>
                  <a:ea typeface="Verdana"/>
                  <a:cs typeface="Verdana"/>
                  <a:sym typeface="Verdana"/>
                </a:defRPr>
              </a:pPr>
            </a:p>
          </p:txBody>
        </p:sp>
        <p:sp>
          <p:nvSpPr>
            <p:cNvPr id="1149" name="Square"/>
            <p:cNvSpPr/>
            <p:nvPr/>
          </p:nvSpPr>
          <p:spPr>
            <a:xfrm>
              <a:off x="371199" y="191175"/>
              <a:ext cx="39032" cy="39032"/>
            </a:xfrm>
            <a:prstGeom prst="rect">
              <a:avLst/>
            </a:pr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b="0" sz="3400">
                  <a:solidFill>
                    <a:srgbClr val="FFFFFF"/>
                  </a:solidFill>
                  <a:latin typeface="Verdana"/>
                  <a:ea typeface="Verdana"/>
                  <a:cs typeface="Verdana"/>
                  <a:sym typeface="Verdana"/>
                </a:defRPr>
              </a:pPr>
            </a:p>
          </p:txBody>
        </p:sp>
        <p:sp>
          <p:nvSpPr>
            <p:cNvPr id="1150" name="Square"/>
            <p:cNvSpPr/>
            <p:nvPr/>
          </p:nvSpPr>
          <p:spPr>
            <a:xfrm>
              <a:off x="255697" y="250120"/>
              <a:ext cx="39033" cy="38238"/>
            </a:xfrm>
            <a:prstGeom prst="rect">
              <a:avLst/>
            </a:pr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b="0" sz="3400">
                  <a:solidFill>
                    <a:srgbClr val="FFFFFF"/>
                  </a:solidFill>
                  <a:latin typeface="Verdana"/>
                  <a:ea typeface="Verdana"/>
                  <a:cs typeface="Verdana"/>
                  <a:sym typeface="Verdana"/>
                </a:defRPr>
              </a:pPr>
            </a:p>
          </p:txBody>
        </p:sp>
        <p:sp>
          <p:nvSpPr>
            <p:cNvPr id="1151" name="Square"/>
            <p:cNvSpPr/>
            <p:nvPr/>
          </p:nvSpPr>
          <p:spPr>
            <a:xfrm>
              <a:off x="313846" y="250120"/>
              <a:ext cx="38238" cy="38238"/>
            </a:xfrm>
            <a:prstGeom prst="rect">
              <a:avLst/>
            </a:pr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b="0" sz="3400">
                  <a:solidFill>
                    <a:srgbClr val="FFFFFF"/>
                  </a:solidFill>
                  <a:latin typeface="Verdana"/>
                  <a:ea typeface="Verdana"/>
                  <a:cs typeface="Verdana"/>
                  <a:sym typeface="Verdana"/>
                </a:defRPr>
              </a:pPr>
            </a:p>
          </p:txBody>
        </p:sp>
        <p:sp>
          <p:nvSpPr>
            <p:cNvPr id="1152" name="Square"/>
            <p:cNvSpPr/>
            <p:nvPr/>
          </p:nvSpPr>
          <p:spPr>
            <a:xfrm>
              <a:off x="313846" y="307473"/>
              <a:ext cx="38238" cy="39032"/>
            </a:xfrm>
            <a:prstGeom prst="rect">
              <a:avLst/>
            </a:pr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b="0" sz="3400">
                  <a:solidFill>
                    <a:srgbClr val="FFFFFF"/>
                  </a:solidFill>
                  <a:latin typeface="Verdana"/>
                  <a:ea typeface="Verdana"/>
                  <a:cs typeface="Verdana"/>
                  <a:sym typeface="Verdana"/>
                </a:defRPr>
              </a:pPr>
            </a:p>
          </p:txBody>
        </p:sp>
        <p:sp>
          <p:nvSpPr>
            <p:cNvPr id="1153" name="Square"/>
            <p:cNvSpPr/>
            <p:nvPr/>
          </p:nvSpPr>
          <p:spPr>
            <a:xfrm>
              <a:off x="371996" y="250120"/>
              <a:ext cx="39032" cy="38238"/>
            </a:xfrm>
            <a:prstGeom prst="rect">
              <a:avLst/>
            </a:pr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b="0" sz="3400">
                  <a:solidFill>
                    <a:srgbClr val="FFFFFF"/>
                  </a:solidFill>
                  <a:latin typeface="Verdana"/>
                  <a:ea typeface="Verdana"/>
                  <a:cs typeface="Verdana"/>
                  <a:sym typeface="Verdana"/>
                </a:defRPr>
              </a:pPr>
            </a:p>
          </p:txBody>
        </p:sp>
      </p:grpSp>
      <p:sp>
        <p:nvSpPr>
          <p:cNvPr id="1155" name="Decoupling application from infrastructure…"/>
          <p:cNvSpPr txBox="1"/>
          <p:nvPr/>
        </p:nvSpPr>
        <p:spPr>
          <a:xfrm>
            <a:off x="7010399" y="5960748"/>
            <a:ext cx="5616858" cy="1185333"/>
          </a:xfrm>
          <a:prstGeom prst="rect">
            <a:avLst/>
          </a:prstGeom>
          <a:ln w="12700">
            <a:miter lim="400000"/>
          </a:ln>
          <a:extLst>
            <a:ext uri="{C572A759-6A51-4108-AA02-DFA0A04FC94B}">
              <ma14:wrappingTextBoxFlag xmlns:ma14="http://schemas.microsoft.com/office/mac/drawingml/2011/main" val="1"/>
            </a:ext>
          </a:extLst>
        </p:spPr>
        <p:txBody>
          <a:bodyPr lIns="135466" tIns="135466" rIns="135466" bIns="135466" anchor="ctr">
            <a:spAutoFit/>
          </a:bodyPr>
          <a:lstStyle/>
          <a:p>
            <a:pPr marL="254000" indent="-254000">
              <a:lnSpc>
                <a:spcPct val="100000"/>
              </a:lnSpc>
              <a:spcBef>
                <a:spcPts val="1100"/>
              </a:spcBef>
              <a:buSzPct val="100000"/>
              <a:buChar char="•"/>
              <a:defRPr b="0" sz="2000">
                <a:solidFill>
                  <a:srgbClr val="44546A"/>
                </a:solidFill>
                <a:latin typeface="Verdana"/>
                <a:ea typeface="Verdana"/>
                <a:cs typeface="Verdana"/>
                <a:sym typeface="Verdana"/>
              </a:defRPr>
            </a:pPr>
            <a:r>
              <a:t>Decoupling application from infrastructure</a:t>
            </a:r>
          </a:p>
          <a:p>
            <a:pPr marL="254000" indent="-254000">
              <a:lnSpc>
                <a:spcPct val="150000"/>
              </a:lnSpc>
              <a:spcBef>
                <a:spcPts val="0"/>
              </a:spcBef>
              <a:buSzPct val="100000"/>
              <a:buChar char="•"/>
              <a:defRPr b="0" sz="2000">
                <a:solidFill>
                  <a:srgbClr val="44546A"/>
                </a:solidFill>
                <a:latin typeface="Verdana"/>
                <a:ea typeface="Verdana"/>
                <a:cs typeface="Verdana"/>
                <a:sym typeface="Verdana"/>
              </a:defRPr>
            </a:pPr>
            <a:r>
              <a:t>Bin packing, machine efficiency</a:t>
            </a:r>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59" name="Rectangle"/>
          <p:cNvSpPr/>
          <p:nvPr/>
        </p:nvSpPr>
        <p:spPr>
          <a:xfrm>
            <a:off x="6792841" y="5588213"/>
            <a:ext cx="16469327" cy="1955803"/>
          </a:xfrm>
          <a:prstGeom prst="rect">
            <a:avLst/>
          </a:prstGeom>
          <a:gradFill>
            <a:gsLst>
              <a:gs pos="0">
                <a:srgbClr val="EBEBEB"/>
              </a:gs>
              <a:gs pos="9272">
                <a:srgbClr val="F5F5F5"/>
              </a:gs>
              <a:gs pos="25852">
                <a:srgbClr val="FFFFFF"/>
              </a:gs>
              <a:gs pos="43169">
                <a:srgbClr val="FDFDFD"/>
              </a:gs>
              <a:gs pos="88817">
                <a:srgbClr val="FBFBFB"/>
              </a:gs>
              <a:gs pos="99315">
                <a:srgbClr val="FFFFFF"/>
              </a:gs>
            </a:gsLst>
          </a:gradFill>
          <a:ln w="12700">
            <a:miter lim="400000"/>
          </a:ln>
        </p:spPr>
        <p:txBody>
          <a:bodyPr lIns="121918" tIns="121918" rIns="121918" bIns="121918" anchor="ctr"/>
          <a:lstStyle/>
          <a:p>
            <a:pPr algn="ctr">
              <a:lnSpc>
                <a:spcPct val="100000"/>
              </a:lnSpc>
              <a:spcBef>
                <a:spcPts val="0"/>
              </a:spcBef>
              <a:defRPr b="0" sz="3400">
                <a:solidFill>
                  <a:srgbClr val="FFFFFF"/>
                </a:solidFill>
                <a:latin typeface="Verdana"/>
                <a:ea typeface="Verdana"/>
                <a:cs typeface="Verdana"/>
                <a:sym typeface="Verdana"/>
              </a:defRPr>
            </a:pPr>
          </a:p>
        </p:txBody>
      </p:sp>
      <p:sp>
        <p:nvSpPr>
          <p:cNvPr id="1160" name="Rectangle"/>
          <p:cNvSpPr/>
          <p:nvPr/>
        </p:nvSpPr>
        <p:spPr>
          <a:xfrm>
            <a:off x="6792841" y="7645400"/>
            <a:ext cx="16469327" cy="1955800"/>
          </a:xfrm>
          <a:prstGeom prst="rect">
            <a:avLst/>
          </a:prstGeom>
          <a:gradFill>
            <a:gsLst>
              <a:gs pos="0">
                <a:srgbClr val="EBEBEB"/>
              </a:gs>
              <a:gs pos="9272">
                <a:srgbClr val="F5F5F5"/>
              </a:gs>
              <a:gs pos="25852">
                <a:srgbClr val="FFFFFF"/>
              </a:gs>
              <a:gs pos="43169">
                <a:srgbClr val="FDFDFD"/>
              </a:gs>
              <a:gs pos="88817">
                <a:srgbClr val="FBFBFB"/>
              </a:gs>
              <a:gs pos="99315">
                <a:srgbClr val="FFFFFF"/>
              </a:gs>
            </a:gsLst>
          </a:gradFill>
          <a:ln w="12700">
            <a:miter lim="400000"/>
          </a:ln>
        </p:spPr>
        <p:txBody>
          <a:bodyPr lIns="121918" tIns="121918" rIns="121918" bIns="121918" anchor="ctr"/>
          <a:lstStyle/>
          <a:p>
            <a:pPr algn="ctr">
              <a:lnSpc>
                <a:spcPct val="100000"/>
              </a:lnSpc>
              <a:spcBef>
                <a:spcPts val="0"/>
              </a:spcBef>
              <a:defRPr b="0" sz="3400">
                <a:solidFill>
                  <a:srgbClr val="FFFFFF"/>
                </a:solidFill>
                <a:latin typeface="Verdana"/>
                <a:ea typeface="Verdana"/>
                <a:cs typeface="Verdana"/>
                <a:sym typeface="Verdana"/>
              </a:defRPr>
            </a:pPr>
          </a:p>
        </p:txBody>
      </p:sp>
      <p:sp>
        <p:nvSpPr>
          <p:cNvPr id="1161" name="Rectangle"/>
          <p:cNvSpPr/>
          <p:nvPr/>
        </p:nvSpPr>
        <p:spPr>
          <a:xfrm>
            <a:off x="6792841" y="9744450"/>
            <a:ext cx="16469327" cy="1955803"/>
          </a:xfrm>
          <a:prstGeom prst="rect">
            <a:avLst/>
          </a:prstGeom>
          <a:gradFill>
            <a:gsLst>
              <a:gs pos="0">
                <a:srgbClr val="EBEBEB"/>
              </a:gs>
              <a:gs pos="9272">
                <a:srgbClr val="F5F5F5"/>
              </a:gs>
              <a:gs pos="25852">
                <a:srgbClr val="FFFFFF"/>
              </a:gs>
              <a:gs pos="43169">
                <a:srgbClr val="FDFDFD"/>
              </a:gs>
              <a:gs pos="88817">
                <a:srgbClr val="FBFBFB"/>
              </a:gs>
              <a:gs pos="99315">
                <a:srgbClr val="FFFFFF"/>
              </a:gs>
            </a:gsLst>
          </a:gradFill>
          <a:ln w="12700">
            <a:miter lim="400000"/>
          </a:ln>
        </p:spPr>
        <p:txBody>
          <a:bodyPr lIns="121918" tIns="121918" rIns="121918" bIns="121918" anchor="ctr"/>
          <a:lstStyle/>
          <a:p>
            <a:pPr algn="ctr">
              <a:lnSpc>
                <a:spcPct val="100000"/>
              </a:lnSpc>
              <a:spcBef>
                <a:spcPts val="0"/>
              </a:spcBef>
              <a:defRPr b="0" sz="3400">
                <a:solidFill>
                  <a:srgbClr val="FFFFFF"/>
                </a:solidFill>
                <a:latin typeface="Verdana"/>
                <a:ea typeface="Verdana"/>
                <a:cs typeface="Verdana"/>
                <a:sym typeface="Verdana"/>
              </a:defRPr>
            </a:pPr>
          </a:p>
        </p:txBody>
      </p:sp>
      <p:sp>
        <p:nvSpPr>
          <p:cNvPr id="1162" name="Slide Number"/>
          <p:cNvSpPr txBox="1"/>
          <p:nvPr>
            <p:ph type="sldNum" sz="quarter" idx="4294967295"/>
          </p:nvPr>
        </p:nvSpPr>
        <p:spPr>
          <a:xfrm>
            <a:off x="23198534" y="12818581"/>
            <a:ext cx="773270" cy="739139"/>
          </a:xfrm>
          <a:prstGeom prst="rect">
            <a:avLst/>
          </a:prstGeom>
          <a:extLst>
            <a:ext uri="{C572A759-6A51-4108-AA02-DFA0A04FC94B}">
              <ma14:wrappingTextBoxFlag xmlns:ma14="http://schemas.microsoft.com/office/mac/drawingml/2011/main" val="1"/>
            </a:ext>
          </a:extLst>
        </p:spPr>
        <p:txBody>
          <a:bodyPr anchor="ctr"/>
          <a:lstStyle>
            <a:lvl1pPr>
              <a:defRPr sz="3200">
                <a:solidFill>
                  <a:srgbClr val="000000"/>
                </a:solidFill>
              </a:defRPr>
            </a:lvl1pPr>
          </a:lstStyle>
          <a:p>
            <a:pPr/>
            <a:fld id="{86CB4B4D-7CA3-9044-876B-883B54F8677D}" type="slidenum"/>
          </a:p>
        </p:txBody>
      </p:sp>
      <p:sp>
        <p:nvSpPr>
          <p:cNvPr id="1163" name="DEVELOPMENT"/>
          <p:cNvSpPr txBox="1"/>
          <p:nvPr/>
        </p:nvSpPr>
        <p:spPr>
          <a:xfrm>
            <a:off x="1539993" y="6087033"/>
            <a:ext cx="2886169" cy="639233"/>
          </a:xfrm>
          <a:prstGeom prst="rect">
            <a:avLst/>
          </a:prstGeom>
          <a:ln w="12700">
            <a:miter lim="400000"/>
          </a:ln>
          <a:extLst>
            <a:ext uri="{C572A759-6A51-4108-AA02-DFA0A04FC94B}">
              <ma14:wrappingTextBoxFlag xmlns:ma14="http://schemas.microsoft.com/office/mac/drawingml/2011/main" val="1"/>
            </a:ext>
          </a:extLst>
        </p:spPr>
        <p:txBody>
          <a:bodyPr lIns="135466" tIns="135466" rIns="135466" bIns="135466" anchor="ctr">
            <a:spAutoFit/>
          </a:bodyPr>
          <a:lstStyle>
            <a:lvl1pPr>
              <a:spcBef>
                <a:spcPts val="0"/>
              </a:spcBef>
              <a:defRPr sz="2400">
                <a:solidFill>
                  <a:srgbClr val="44546A"/>
                </a:solidFill>
                <a:latin typeface="Tahoma"/>
                <a:ea typeface="Tahoma"/>
                <a:cs typeface="Tahoma"/>
                <a:sym typeface="Tahoma"/>
              </a:defRPr>
            </a:lvl1pPr>
          </a:lstStyle>
          <a:p>
            <a:pPr/>
            <a:r>
              <a:t>DEVELOPMENT</a:t>
            </a:r>
          </a:p>
        </p:txBody>
      </p:sp>
      <p:sp>
        <p:nvSpPr>
          <p:cNvPr id="1164" name="SECURITY"/>
          <p:cNvSpPr txBox="1"/>
          <p:nvPr/>
        </p:nvSpPr>
        <p:spPr>
          <a:xfrm>
            <a:off x="1565393" y="8147776"/>
            <a:ext cx="2428969" cy="639233"/>
          </a:xfrm>
          <a:prstGeom prst="rect">
            <a:avLst/>
          </a:prstGeom>
          <a:ln w="12700">
            <a:miter lim="400000"/>
          </a:ln>
          <a:extLst>
            <a:ext uri="{C572A759-6A51-4108-AA02-DFA0A04FC94B}">
              <ma14:wrappingTextBoxFlag xmlns:ma14="http://schemas.microsoft.com/office/mac/drawingml/2011/main" val="1"/>
            </a:ext>
          </a:extLst>
        </p:spPr>
        <p:txBody>
          <a:bodyPr lIns="135466" tIns="135466" rIns="135466" bIns="135466" anchor="ctr">
            <a:spAutoFit/>
          </a:bodyPr>
          <a:lstStyle>
            <a:lvl1pPr>
              <a:spcBef>
                <a:spcPts val="0"/>
              </a:spcBef>
              <a:defRPr sz="2400">
                <a:solidFill>
                  <a:srgbClr val="44546A"/>
                </a:solidFill>
                <a:latin typeface="Tahoma"/>
                <a:ea typeface="Tahoma"/>
                <a:cs typeface="Tahoma"/>
                <a:sym typeface="Tahoma"/>
              </a:defRPr>
            </a:lvl1pPr>
          </a:lstStyle>
          <a:p>
            <a:pPr/>
            <a:r>
              <a:t>SECURITY</a:t>
            </a:r>
          </a:p>
        </p:txBody>
      </p:sp>
      <p:sp>
        <p:nvSpPr>
          <p:cNvPr id="1165" name="OPERATIONS"/>
          <p:cNvSpPr txBox="1"/>
          <p:nvPr/>
        </p:nvSpPr>
        <p:spPr>
          <a:xfrm>
            <a:off x="1565394" y="10244401"/>
            <a:ext cx="2428970" cy="639233"/>
          </a:xfrm>
          <a:prstGeom prst="rect">
            <a:avLst/>
          </a:prstGeom>
          <a:ln w="12700">
            <a:miter lim="400000"/>
          </a:ln>
          <a:extLst>
            <a:ext uri="{C572A759-6A51-4108-AA02-DFA0A04FC94B}">
              <ma14:wrappingTextBoxFlag xmlns:ma14="http://schemas.microsoft.com/office/mac/drawingml/2011/main" val="1"/>
            </a:ext>
          </a:extLst>
        </p:spPr>
        <p:txBody>
          <a:bodyPr lIns="135466" tIns="135466" rIns="135466" bIns="135466" anchor="ctr">
            <a:spAutoFit/>
          </a:bodyPr>
          <a:lstStyle>
            <a:lvl1pPr>
              <a:spcBef>
                <a:spcPts val="0"/>
              </a:spcBef>
              <a:defRPr sz="2400">
                <a:solidFill>
                  <a:srgbClr val="44546A"/>
                </a:solidFill>
                <a:latin typeface="Tahoma"/>
                <a:ea typeface="Tahoma"/>
                <a:cs typeface="Tahoma"/>
                <a:sym typeface="Tahoma"/>
              </a:defRPr>
            </a:lvl1pPr>
          </a:lstStyle>
          <a:p>
            <a:pPr/>
            <a:r>
              <a:t>OPERATIONS</a:t>
            </a:r>
          </a:p>
        </p:txBody>
      </p:sp>
      <p:sp>
        <p:nvSpPr>
          <p:cNvPr id="1166" name="Run applications"/>
          <p:cNvSpPr txBox="1"/>
          <p:nvPr/>
        </p:nvSpPr>
        <p:spPr>
          <a:xfrm>
            <a:off x="1539989" y="6444057"/>
            <a:ext cx="4273512" cy="575733"/>
          </a:xfrm>
          <a:prstGeom prst="rect">
            <a:avLst/>
          </a:prstGeom>
          <a:ln w="12700">
            <a:miter lim="400000"/>
          </a:ln>
          <a:extLst>
            <a:ext uri="{C572A759-6A51-4108-AA02-DFA0A04FC94B}">
              <ma14:wrappingTextBoxFlag xmlns:ma14="http://schemas.microsoft.com/office/mac/drawingml/2011/main" val="1"/>
            </a:ext>
          </a:extLst>
        </p:spPr>
        <p:txBody>
          <a:bodyPr lIns="135466" tIns="135466" rIns="135466" bIns="135466" anchor="ctr">
            <a:spAutoFit/>
          </a:bodyPr>
          <a:lstStyle>
            <a:lvl1pPr>
              <a:spcBef>
                <a:spcPts val="0"/>
              </a:spcBef>
              <a:defRPr b="0" sz="2000">
                <a:solidFill>
                  <a:srgbClr val="44546A"/>
                </a:solidFill>
                <a:latin typeface="Verdana"/>
                <a:ea typeface="Verdana"/>
                <a:cs typeface="Verdana"/>
                <a:sym typeface="Verdana"/>
              </a:defRPr>
            </a:lvl1pPr>
          </a:lstStyle>
          <a:p>
            <a:pPr/>
            <a:r>
              <a:t>Run applications</a:t>
            </a:r>
          </a:p>
        </p:txBody>
      </p:sp>
      <p:sp>
        <p:nvSpPr>
          <p:cNvPr id="1167" name="Secure infrastructure &amp; applications"/>
          <p:cNvSpPr txBox="1"/>
          <p:nvPr/>
        </p:nvSpPr>
        <p:spPr>
          <a:xfrm>
            <a:off x="1565389" y="8523378"/>
            <a:ext cx="5391112" cy="575733"/>
          </a:xfrm>
          <a:prstGeom prst="rect">
            <a:avLst/>
          </a:prstGeom>
          <a:ln w="12700">
            <a:miter lim="400000"/>
          </a:ln>
          <a:extLst>
            <a:ext uri="{C572A759-6A51-4108-AA02-DFA0A04FC94B}">
              <ma14:wrappingTextBoxFlag xmlns:ma14="http://schemas.microsoft.com/office/mac/drawingml/2011/main" val="1"/>
            </a:ext>
          </a:extLst>
        </p:spPr>
        <p:txBody>
          <a:bodyPr lIns="135466" tIns="135466" rIns="135466" bIns="135466" anchor="ctr">
            <a:spAutoFit/>
          </a:bodyPr>
          <a:lstStyle>
            <a:lvl1pPr>
              <a:spcBef>
                <a:spcPts val="0"/>
              </a:spcBef>
              <a:defRPr b="0" sz="2000">
                <a:solidFill>
                  <a:srgbClr val="44546A"/>
                </a:solidFill>
                <a:latin typeface="Verdana"/>
                <a:ea typeface="Verdana"/>
                <a:cs typeface="Verdana"/>
                <a:sym typeface="Verdana"/>
              </a:defRPr>
            </a:lvl1pPr>
          </a:lstStyle>
          <a:p>
            <a:pPr/>
            <a:r>
              <a:t>Secure infrastructure &amp; applications</a:t>
            </a:r>
          </a:p>
        </p:txBody>
      </p:sp>
      <p:sp>
        <p:nvSpPr>
          <p:cNvPr id="1168" name="Provision infrastructure"/>
          <p:cNvSpPr txBox="1"/>
          <p:nvPr/>
        </p:nvSpPr>
        <p:spPr>
          <a:xfrm>
            <a:off x="1565392" y="10624567"/>
            <a:ext cx="4273512" cy="575733"/>
          </a:xfrm>
          <a:prstGeom prst="rect">
            <a:avLst/>
          </a:prstGeom>
          <a:ln w="12700">
            <a:miter lim="400000"/>
          </a:ln>
          <a:extLst>
            <a:ext uri="{C572A759-6A51-4108-AA02-DFA0A04FC94B}">
              <ma14:wrappingTextBoxFlag xmlns:ma14="http://schemas.microsoft.com/office/mac/drawingml/2011/main" val="1"/>
            </a:ext>
          </a:extLst>
        </p:spPr>
        <p:txBody>
          <a:bodyPr lIns="135466" tIns="135466" rIns="135466" bIns="135466" anchor="ctr">
            <a:spAutoFit/>
          </a:bodyPr>
          <a:lstStyle>
            <a:lvl1pPr>
              <a:spcBef>
                <a:spcPts val="0"/>
              </a:spcBef>
              <a:defRPr b="0" sz="2000">
                <a:solidFill>
                  <a:srgbClr val="44546A"/>
                </a:solidFill>
                <a:latin typeface="Verdana"/>
                <a:ea typeface="Verdana"/>
                <a:cs typeface="Verdana"/>
                <a:sym typeface="Verdana"/>
              </a:defRPr>
            </a:lvl1pPr>
          </a:lstStyle>
          <a:p>
            <a:pPr/>
            <a:r>
              <a:t>Provision infrastructure</a:t>
            </a:r>
          </a:p>
        </p:txBody>
      </p:sp>
      <p:sp>
        <p:nvSpPr>
          <p:cNvPr id="1169" name="Rectangle"/>
          <p:cNvSpPr/>
          <p:nvPr/>
        </p:nvSpPr>
        <p:spPr>
          <a:xfrm>
            <a:off x="2673748" y="5029372"/>
            <a:ext cx="3017075" cy="76203"/>
          </a:xfrm>
          <a:prstGeom prst="rect">
            <a:avLst/>
          </a:prstGeom>
          <a:solidFill>
            <a:schemeClr val="accent2"/>
          </a:solidFill>
          <a:ln w="12700">
            <a:miter lim="400000"/>
          </a:ln>
        </p:spPr>
        <p:txBody>
          <a:bodyPr lIns="121918" tIns="121918" rIns="121918" bIns="121918" anchor="ctr"/>
          <a:lstStyle/>
          <a:p>
            <a:pPr algn="ctr">
              <a:lnSpc>
                <a:spcPct val="100000"/>
              </a:lnSpc>
              <a:spcBef>
                <a:spcPts val="0"/>
              </a:spcBef>
              <a:defRPr b="0" sz="3400">
                <a:solidFill>
                  <a:srgbClr val="FFFFFF"/>
                </a:solidFill>
                <a:latin typeface="Verdana"/>
                <a:ea typeface="Verdana"/>
                <a:cs typeface="Verdana"/>
                <a:sym typeface="Verdana"/>
              </a:defRPr>
            </a:pPr>
          </a:p>
        </p:txBody>
      </p:sp>
      <p:sp>
        <p:nvSpPr>
          <p:cNvPr id="1170" name="Rectangle"/>
          <p:cNvSpPr/>
          <p:nvPr/>
        </p:nvSpPr>
        <p:spPr>
          <a:xfrm>
            <a:off x="6736343" y="7647940"/>
            <a:ext cx="73155" cy="1950723"/>
          </a:xfrm>
          <a:prstGeom prst="rect">
            <a:avLst/>
          </a:prstGeom>
          <a:solidFill>
            <a:srgbClr val="000000"/>
          </a:solidFill>
          <a:ln w="12700">
            <a:miter lim="400000"/>
          </a:ln>
        </p:spPr>
        <p:txBody>
          <a:bodyPr lIns="121918" tIns="121918" rIns="121918" bIns="121918" anchor="ctr"/>
          <a:lstStyle/>
          <a:p>
            <a:pPr algn="ctr">
              <a:lnSpc>
                <a:spcPct val="100000"/>
              </a:lnSpc>
              <a:spcBef>
                <a:spcPts val="0"/>
              </a:spcBef>
              <a:defRPr b="0" sz="3400">
                <a:solidFill>
                  <a:srgbClr val="FFFFFF"/>
                </a:solidFill>
                <a:latin typeface="Verdana"/>
                <a:ea typeface="Verdana"/>
                <a:cs typeface="Verdana"/>
                <a:sym typeface="Verdana"/>
              </a:defRPr>
            </a:pPr>
          </a:p>
        </p:txBody>
      </p:sp>
      <p:sp>
        <p:nvSpPr>
          <p:cNvPr id="1171" name="Rectangle"/>
          <p:cNvSpPr/>
          <p:nvPr/>
        </p:nvSpPr>
        <p:spPr>
          <a:xfrm>
            <a:off x="6736343" y="9747743"/>
            <a:ext cx="73155" cy="1955802"/>
          </a:xfrm>
          <a:prstGeom prst="rect">
            <a:avLst/>
          </a:prstGeom>
          <a:solidFill>
            <a:schemeClr val="accent4"/>
          </a:solidFill>
          <a:ln w="12700">
            <a:miter lim="400000"/>
          </a:ln>
        </p:spPr>
        <p:txBody>
          <a:bodyPr lIns="121918" tIns="121918" rIns="121918" bIns="121918" anchor="ctr"/>
          <a:lstStyle/>
          <a:p>
            <a:pPr algn="ctr">
              <a:lnSpc>
                <a:spcPct val="100000"/>
              </a:lnSpc>
              <a:spcBef>
                <a:spcPts val="0"/>
              </a:spcBef>
              <a:defRPr b="0" sz="3400">
                <a:solidFill>
                  <a:srgbClr val="FFFFFF"/>
                </a:solidFill>
                <a:latin typeface="Verdana"/>
                <a:ea typeface="Verdana"/>
                <a:cs typeface="Verdana"/>
                <a:sym typeface="Verdana"/>
              </a:defRPr>
            </a:pPr>
          </a:p>
        </p:txBody>
      </p:sp>
      <p:grpSp>
        <p:nvGrpSpPr>
          <p:cNvPr id="1176" name="Group"/>
          <p:cNvGrpSpPr/>
          <p:nvPr/>
        </p:nvGrpSpPr>
        <p:grpSpPr>
          <a:xfrm>
            <a:off x="1732726" y="4408372"/>
            <a:ext cx="614398" cy="710741"/>
            <a:chOff x="0" y="0"/>
            <a:chExt cx="614396" cy="710739"/>
          </a:xfrm>
        </p:grpSpPr>
        <p:sp>
          <p:nvSpPr>
            <p:cNvPr id="1172" name="Shape"/>
            <p:cNvSpPr/>
            <p:nvPr/>
          </p:nvSpPr>
          <p:spPr>
            <a:xfrm>
              <a:off x="134636" y="-1"/>
              <a:ext cx="349929" cy="34947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25400" cap="flat">
              <a:solidFill>
                <a:srgbClr val="000000"/>
              </a:solidFill>
              <a:prstDash val="solid"/>
              <a:miter lim="800000"/>
            </a:ln>
            <a:effectLst/>
          </p:spPr>
          <p:txBody>
            <a:bodyPr wrap="square" lIns="121918" tIns="121918" rIns="121918" bIns="121918" numCol="1" anchor="ctr">
              <a:noAutofit/>
            </a:bodyPr>
            <a:lstStyle/>
            <a:p>
              <a:pPr defTabSz="1219200">
                <a:lnSpc>
                  <a:spcPct val="100000"/>
                </a:lnSpc>
                <a:spcBef>
                  <a:spcPts val="0"/>
                </a:spcBef>
                <a:defRPr b="0">
                  <a:solidFill>
                    <a:srgbClr val="FFFFFF"/>
                  </a:solidFill>
                  <a:latin typeface="Arial"/>
                  <a:ea typeface="Arial"/>
                  <a:cs typeface="Arial"/>
                  <a:sym typeface="Arial"/>
                </a:defRPr>
              </a:pPr>
            </a:p>
          </p:txBody>
        </p:sp>
        <p:sp>
          <p:nvSpPr>
            <p:cNvPr id="1173" name="Line"/>
            <p:cNvSpPr/>
            <p:nvPr/>
          </p:nvSpPr>
          <p:spPr>
            <a:xfrm>
              <a:off x="-1" y="360168"/>
              <a:ext cx="614398" cy="34947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25400" cap="flat">
              <a:solidFill>
                <a:srgbClr val="000000"/>
              </a:solidFill>
              <a:prstDash val="solid"/>
              <a:miter lim="800000"/>
            </a:ln>
            <a:effectLst/>
          </p:spPr>
          <p:txBody>
            <a:bodyPr wrap="square" lIns="121918" tIns="121918" rIns="121918" bIns="121918" numCol="1" anchor="t">
              <a:noAutofit/>
            </a:bodyPr>
            <a:lstStyle/>
            <a:p>
              <a:pPr defTabSz="1219200">
                <a:lnSpc>
                  <a:spcPct val="100000"/>
                </a:lnSpc>
                <a:spcBef>
                  <a:spcPts val="0"/>
                </a:spcBef>
                <a:defRPr b="0">
                  <a:solidFill>
                    <a:srgbClr val="FFFFFF"/>
                  </a:solidFill>
                  <a:latin typeface="Arial"/>
                  <a:ea typeface="Arial"/>
                  <a:cs typeface="Arial"/>
                  <a:sym typeface="Arial"/>
                </a:defRPr>
              </a:pPr>
            </a:p>
          </p:txBody>
        </p:sp>
        <p:sp>
          <p:nvSpPr>
            <p:cNvPr id="1174" name="Line"/>
            <p:cNvSpPr/>
            <p:nvPr/>
          </p:nvSpPr>
          <p:spPr>
            <a:xfrm flipV="1">
              <a:off x="134636" y="571470"/>
              <a:ext cx="4810" cy="139270"/>
            </a:xfrm>
            <a:prstGeom prst="line">
              <a:avLst/>
            </a:prstGeom>
            <a:noFill/>
            <a:ln w="25400" cap="flat">
              <a:solidFill>
                <a:srgbClr val="000000"/>
              </a:solidFill>
              <a:prstDash val="solid"/>
              <a:miter lim="800000"/>
            </a:ln>
            <a:effectLst/>
          </p:spPr>
          <p:txBody>
            <a:bodyPr wrap="square" lIns="45718" tIns="45718" rIns="45718" bIns="45718" numCol="1" anchor="t">
              <a:noAutofit/>
            </a:bodyPr>
            <a:lstStyle/>
            <a:p>
              <a:pPr>
                <a:defRPr>
                  <a:solidFill>
                    <a:srgbClr val="FFFFFF"/>
                  </a:solidFill>
                </a:defRPr>
              </a:pPr>
            </a:p>
          </p:txBody>
        </p:sp>
        <p:sp>
          <p:nvSpPr>
            <p:cNvPr id="1175" name="Line"/>
            <p:cNvSpPr/>
            <p:nvPr/>
          </p:nvSpPr>
          <p:spPr>
            <a:xfrm flipV="1">
              <a:off x="485652" y="571470"/>
              <a:ext cx="4813" cy="139270"/>
            </a:xfrm>
            <a:prstGeom prst="line">
              <a:avLst/>
            </a:prstGeom>
            <a:noFill/>
            <a:ln w="25400" cap="flat">
              <a:solidFill>
                <a:srgbClr val="000000"/>
              </a:solidFill>
              <a:prstDash val="solid"/>
              <a:miter lim="800000"/>
            </a:ln>
            <a:effectLst/>
          </p:spPr>
          <p:txBody>
            <a:bodyPr wrap="square" lIns="45718" tIns="45718" rIns="45718" bIns="45718" numCol="1" anchor="t">
              <a:noAutofit/>
            </a:bodyPr>
            <a:lstStyle/>
            <a:p>
              <a:pPr>
                <a:defRPr>
                  <a:solidFill>
                    <a:srgbClr val="FFFFFF"/>
                  </a:solidFill>
                </a:defRPr>
              </a:pPr>
            </a:p>
          </p:txBody>
        </p:sp>
      </p:grpSp>
      <p:sp>
        <p:nvSpPr>
          <p:cNvPr id="1177" name="THE PRACTITIONER"/>
          <p:cNvSpPr txBox="1"/>
          <p:nvPr/>
        </p:nvSpPr>
        <p:spPr>
          <a:xfrm>
            <a:off x="2487664" y="4444124"/>
            <a:ext cx="3495769" cy="639233"/>
          </a:xfrm>
          <a:prstGeom prst="rect">
            <a:avLst/>
          </a:prstGeom>
          <a:ln w="12700">
            <a:miter lim="400000"/>
          </a:ln>
          <a:extLst>
            <a:ext uri="{C572A759-6A51-4108-AA02-DFA0A04FC94B}">
              <ma14:wrappingTextBoxFlag xmlns:ma14="http://schemas.microsoft.com/office/mac/drawingml/2011/main" val="1"/>
            </a:ext>
          </a:extLst>
        </p:spPr>
        <p:txBody>
          <a:bodyPr lIns="135466" tIns="135466" rIns="135466" bIns="135466" anchor="ctr">
            <a:spAutoFit/>
          </a:bodyPr>
          <a:lstStyle>
            <a:lvl1pPr>
              <a:spcBef>
                <a:spcPts val="0"/>
              </a:spcBef>
              <a:defRPr sz="2400">
                <a:solidFill>
                  <a:srgbClr val="44546A"/>
                </a:solidFill>
                <a:latin typeface="Tahoma"/>
                <a:ea typeface="Tahoma"/>
                <a:cs typeface="Tahoma"/>
                <a:sym typeface="Tahoma"/>
              </a:defRPr>
            </a:lvl1pPr>
          </a:lstStyle>
          <a:p>
            <a:pPr/>
            <a:r>
              <a:t>THE PRACTITIONER</a:t>
            </a:r>
          </a:p>
        </p:txBody>
      </p:sp>
      <p:sp>
        <p:nvSpPr>
          <p:cNvPr id="1178" name="Rectangle"/>
          <p:cNvSpPr/>
          <p:nvPr/>
        </p:nvSpPr>
        <p:spPr>
          <a:xfrm>
            <a:off x="6736343" y="5575513"/>
            <a:ext cx="73155" cy="1955803"/>
          </a:xfrm>
          <a:prstGeom prst="rect">
            <a:avLst/>
          </a:prstGeom>
          <a:solidFill>
            <a:schemeClr val="accent5"/>
          </a:solidFill>
          <a:ln w="12700">
            <a:miter lim="400000"/>
          </a:ln>
        </p:spPr>
        <p:txBody>
          <a:bodyPr lIns="121918" tIns="121918" rIns="121918" bIns="121918" anchor="ctr"/>
          <a:lstStyle/>
          <a:p>
            <a:pPr algn="ctr">
              <a:lnSpc>
                <a:spcPct val="100000"/>
              </a:lnSpc>
              <a:spcBef>
                <a:spcPts val="0"/>
              </a:spcBef>
              <a:defRPr b="0" sz="3400">
                <a:solidFill>
                  <a:srgbClr val="FFFFFF"/>
                </a:solidFill>
                <a:latin typeface="Verdana"/>
                <a:ea typeface="Verdana"/>
                <a:cs typeface="Verdana"/>
                <a:sym typeface="Verdana"/>
              </a:defRPr>
            </a:pPr>
          </a:p>
        </p:txBody>
      </p:sp>
      <p:grpSp>
        <p:nvGrpSpPr>
          <p:cNvPr id="1183" name="Group"/>
          <p:cNvGrpSpPr/>
          <p:nvPr/>
        </p:nvGrpSpPr>
        <p:grpSpPr>
          <a:xfrm>
            <a:off x="12465368" y="10280272"/>
            <a:ext cx="611227" cy="696704"/>
            <a:chOff x="-1" y="-1"/>
            <a:chExt cx="611225" cy="696703"/>
          </a:xfrm>
        </p:grpSpPr>
        <p:sp>
          <p:nvSpPr>
            <p:cNvPr id="1179" name="Shape"/>
            <p:cNvSpPr/>
            <p:nvPr/>
          </p:nvSpPr>
          <p:spPr>
            <a:xfrm>
              <a:off x="211052" y="123302"/>
              <a:ext cx="189120" cy="32906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7200"/>
                  </a:lnTo>
                  <a:lnTo>
                    <a:pt x="21600" y="21600"/>
                  </a:lnTo>
                  <a:lnTo>
                    <a:pt x="0" y="14400"/>
                  </a:lnTo>
                  <a:lnTo>
                    <a:pt x="0" y="0"/>
                  </a:lnTo>
                  <a:close/>
                </a:path>
              </a:pathLst>
            </a:custGeom>
            <a:solidFill>
              <a:schemeClr val="accent4"/>
            </a:solidFill>
            <a:ln w="12700" cap="flat">
              <a:noFill/>
              <a:miter lim="400000"/>
            </a:ln>
            <a:effectLst/>
          </p:spPr>
          <p:txBody>
            <a:bodyPr wrap="square" lIns="121918" tIns="121918" rIns="121918" bIns="121918" numCol="1" anchor="t">
              <a:noAutofit/>
            </a:bodyPr>
            <a:lstStyle/>
            <a:p>
              <a:pPr>
                <a:lnSpc>
                  <a:spcPct val="100000"/>
                </a:lnSpc>
                <a:spcBef>
                  <a:spcPts val="0"/>
                </a:spcBef>
                <a:defRPr b="0" sz="2600">
                  <a:solidFill>
                    <a:srgbClr val="FFFFFF"/>
                  </a:solidFill>
                  <a:latin typeface="Verdana"/>
                  <a:ea typeface="Verdana"/>
                  <a:cs typeface="Verdana"/>
                  <a:sym typeface="Verdana"/>
                </a:defRPr>
              </a:pPr>
            </a:p>
          </p:txBody>
        </p:sp>
        <p:sp>
          <p:nvSpPr>
            <p:cNvPr id="1180" name="Shape"/>
            <p:cNvSpPr/>
            <p:nvPr/>
          </p:nvSpPr>
          <p:spPr>
            <a:xfrm>
              <a:off x="420593" y="123302"/>
              <a:ext cx="190632" cy="32906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7200"/>
                  </a:moveTo>
                  <a:lnTo>
                    <a:pt x="0" y="21600"/>
                  </a:lnTo>
                  <a:lnTo>
                    <a:pt x="21600" y="14400"/>
                  </a:lnTo>
                  <a:lnTo>
                    <a:pt x="21600" y="0"/>
                  </a:lnTo>
                  <a:lnTo>
                    <a:pt x="0" y="7200"/>
                  </a:lnTo>
                  <a:close/>
                </a:path>
              </a:pathLst>
            </a:custGeom>
            <a:solidFill>
              <a:srgbClr val="4040B2"/>
            </a:solidFill>
            <a:ln w="12700" cap="flat">
              <a:noFill/>
              <a:miter lim="400000"/>
            </a:ln>
            <a:effectLst/>
          </p:spPr>
          <p:txBody>
            <a:bodyPr wrap="square" lIns="121918" tIns="121918" rIns="121918" bIns="121918" numCol="1" anchor="t">
              <a:noAutofit/>
            </a:bodyPr>
            <a:lstStyle/>
            <a:p>
              <a:pPr>
                <a:lnSpc>
                  <a:spcPct val="100000"/>
                </a:lnSpc>
                <a:spcBef>
                  <a:spcPts val="0"/>
                </a:spcBef>
                <a:defRPr b="0" sz="2600">
                  <a:solidFill>
                    <a:srgbClr val="FFFFFF"/>
                  </a:solidFill>
                  <a:latin typeface="Verdana"/>
                  <a:ea typeface="Verdana"/>
                  <a:cs typeface="Verdana"/>
                  <a:sym typeface="Verdana"/>
                </a:defRPr>
              </a:pPr>
            </a:p>
          </p:txBody>
        </p:sp>
        <p:sp>
          <p:nvSpPr>
            <p:cNvPr id="1181" name="Shape"/>
            <p:cNvSpPr/>
            <p:nvPr/>
          </p:nvSpPr>
          <p:spPr>
            <a:xfrm>
              <a:off x="-2" y="-2"/>
              <a:ext cx="189877" cy="33057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4384"/>
                  </a:lnTo>
                  <a:lnTo>
                    <a:pt x="21600" y="21600"/>
                  </a:lnTo>
                  <a:lnTo>
                    <a:pt x="21600" y="7216"/>
                  </a:lnTo>
                  <a:lnTo>
                    <a:pt x="0" y="0"/>
                  </a:lnTo>
                  <a:close/>
                </a:path>
              </a:pathLst>
            </a:custGeom>
            <a:solidFill>
              <a:schemeClr val="accent4"/>
            </a:solidFill>
            <a:ln w="12700" cap="flat">
              <a:noFill/>
              <a:miter lim="400000"/>
            </a:ln>
            <a:effectLst/>
          </p:spPr>
          <p:txBody>
            <a:bodyPr wrap="square" lIns="121918" tIns="121918" rIns="121918" bIns="121918" numCol="1" anchor="t">
              <a:noAutofit/>
            </a:bodyPr>
            <a:lstStyle/>
            <a:p>
              <a:pPr>
                <a:lnSpc>
                  <a:spcPct val="100000"/>
                </a:lnSpc>
                <a:spcBef>
                  <a:spcPts val="0"/>
                </a:spcBef>
                <a:defRPr b="0" sz="2600">
                  <a:solidFill>
                    <a:srgbClr val="FFFFFF"/>
                  </a:solidFill>
                  <a:latin typeface="Verdana"/>
                  <a:ea typeface="Verdana"/>
                  <a:cs typeface="Verdana"/>
                  <a:sym typeface="Verdana"/>
                </a:defRPr>
              </a:pPr>
            </a:p>
          </p:txBody>
        </p:sp>
        <p:sp>
          <p:nvSpPr>
            <p:cNvPr id="1182" name="Shape"/>
            <p:cNvSpPr/>
            <p:nvPr/>
          </p:nvSpPr>
          <p:spPr>
            <a:xfrm>
              <a:off x="211052" y="366883"/>
              <a:ext cx="189120" cy="32982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4417"/>
                  </a:moveTo>
                  <a:lnTo>
                    <a:pt x="21600" y="21600"/>
                  </a:lnTo>
                  <a:lnTo>
                    <a:pt x="21600" y="7233"/>
                  </a:lnTo>
                  <a:lnTo>
                    <a:pt x="0" y="0"/>
                  </a:lnTo>
                  <a:lnTo>
                    <a:pt x="0" y="14417"/>
                  </a:lnTo>
                  <a:close/>
                </a:path>
              </a:pathLst>
            </a:custGeom>
            <a:solidFill>
              <a:schemeClr val="accent4"/>
            </a:solidFill>
            <a:ln w="12700" cap="flat">
              <a:noFill/>
              <a:miter lim="400000"/>
            </a:ln>
            <a:effectLst/>
          </p:spPr>
          <p:txBody>
            <a:bodyPr wrap="square" lIns="121918" tIns="121918" rIns="121918" bIns="121918" numCol="1" anchor="t">
              <a:noAutofit/>
            </a:bodyPr>
            <a:lstStyle/>
            <a:p>
              <a:pPr>
                <a:lnSpc>
                  <a:spcPct val="100000"/>
                </a:lnSpc>
                <a:spcBef>
                  <a:spcPts val="0"/>
                </a:spcBef>
                <a:defRPr b="0" sz="2600">
                  <a:solidFill>
                    <a:srgbClr val="FFFFFF"/>
                  </a:solidFill>
                  <a:latin typeface="Verdana"/>
                  <a:ea typeface="Verdana"/>
                  <a:cs typeface="Verdana"/>
                  <a:sym typeface="Verdana"/>
                </a:defRPr>
              </a:pPr>
            </a:p>
          </p:txBody>
        </p:sp>
      </p:grpSp>
      <p:sp>
        <p:nvSpPr>
          <p:cNvPr id="1184" name="Shape"/>
          <p:cNvSpPr/>
          <p:nvPr/>
        </p:nvSpPr>
        <p:spPr>
          <a:xfrm>
            <a:off x="10255083" y="7117380"/>
            <a:ext cx="5031636" cy="291596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0816"/>
                </a:moveTo>
                <a:lnTo>
                  <a:pt x="10782" y="21600"/>
                </a:lnTo>
                <a:lnTo>
                  <a:pt x="0" y="10847"/>
                </a:lnTo>
                <a:lnTo>
                  <a:pt x="10782" y="0"/>
                </a:lnTo>
                <a:lnTo>
                  <a:pt x="21600" y="10816"/>
                </a:lnTo>
                <a:close/>
              </a:path>
            </a:pathLst>
          </a:custGeom>
          <a:solidFill>
            <a:srgbClr val="44546A">
              <a:alpha val="26000"/>
            </a:srgbClr>
          </a:solidFill>
          <a:ln w="63500">
            <a:solidFill>
              <a:srgbClr val="44546A"/>
            </a:solidFill>
            <a:miter/>
          </a:ln>
        </p:spPr>
        <p:txBody>
          <a:bodyPr lIns="121918" tIns="121918" rIns="121918" bIns="121918"/>
          <a:lstStyle/>
          <a:p>
            <a:pPr>
              <a:lnSpc>
                <a:spcPct val="100000"/>
              </a:lnSpc>
              <a:spcBef>
                <a:spcPts val="0"/>
              </a:spcBef>
              <a:defRPr b="0" sz="3400">
                <a:solidFill>
                  <a:srgbClr val="FFFFFF"/>
                </a:solidFill>
                <a:latin typeface="Verdana"/>
                <a:ea typeface="Verdana"/>
                <a:cs typeface="Verdana"/>
                <a:sym typeface="Verdana"/>
              </a:defRPr>
            </a:pPr>
          </a:p>
        </p:txBody>
      </p:sp>
      <p:sp>
        <p:nvSpPr>
          <p:cNvPr id="1185" name="Shape"/>
          <p:cNvSpPr/>
          <p:nvPr/>
        </p:nvSpPr>
        <p:spPr>
          <a:xfrm>
            <a:off x="10255083" y="9170668"/>
            <a:ext cx="5031636" cy="291596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0816"/>
                </a:moveTo>
                <a:lnTo>
                  <a:pt x="10782" y="21600"/>
                </a:lnTo>
                <a:lnTo>
                  <a:pt x="0" y="10847"/>
                </a:lnTo>
                <a:lnTo>
                  <a:pt x="10782" y="0"/>
                </a:lnTo>
                <a:lnTo>
                  <a:pt x="21600" y="10816"/>
                </a:lnTo>
                <a:close/>
              </a:path>
            </a:pathLst>
          </a:custGeom>
          <a:solidFill>
            <a:schemeClr val="accent4">
              <a:alpha val="14000"/>
            </a:schemeClr>
          </a:solidFill>
          <a:ln w="63500">
            <a:solidFill>
              <a:schemeClr val="accent4">
                <a:alpha val="56000"/>
              </a:schemeClr>
            </a:solidFill>
            <a:miter/>
          </a:ln>
        </p:spPr>
        <p:txBody>
          <a:bodyPr lIns="121918" tIns="121918" rIns="121918" bIns="121918"/>
          <a:lstStyle/>
          <a:p>
            <a:pPr>
              <a:lnSpc>
                <a:spcPct val="100000"/>
              </a:lnSpc>
              <a:spcBef>
                <a:spcPts val="0"/>
              </a:spcBef>
              <a:defRPr b="0" sz="3400">
                <a:solidFill>
                  <a:srgbClr val="FFFFFF"/>
                </a:solidFill>
                <a:latin typeface="Verdana"/>
                <a:ea typeface="Verdana"/>
                <a:cs typeface="Verdana"/>
                <a:sym typeface="Verdana"/>
              </a:defRPr>
            </a:pPr>
          </a:p>
        </p:txBody>
      </p:sp>
      <p:grpSp>
        <p:nvGrpSpPr>
          <p:cNvPr id="1197" name="Group"/>
          <p:cNvGrpSpPr/>
          <p:nvPr/>
        </p:nvGrpSpPr>
        <p:grpSpPr>
          <a:xfrm>
            <a:off x="12437618" y="8133631"/>
            <a:ext cx="666730" cy="667525"/>
            <a:chOff x="0" y="-1"/>
            <a:chExt cx="666728" cy="667523"/>
          </a:xfrm>
        </p:grpSpPr>
        <p:sp>
          <p:nvSpPr>
            <p:cNvPr id="1186" name="Triangle"/>
            <p:cNvSpPr/>
            <p:nvPr/>
          </p:nvSpPr>
          <p:spPr>
            <a:xfrm>
              <a:off x="0" y="-2"/>
              <a:ext cx="666729" cy="66752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10761" y="21600"/>
                  </a:lnTo>
                  <a:lnTo>
                    <a:pt x="0" y="0"/>
                  </a:lnTo>
                  <a:lnTo>
                    <a:pt x="21600" y="0"/>
                  </a:lnTo>
                  <a:close/>
                </a:path>
              </a:pathLst>
            </a:custGeom>
            <a:solidFill>
              <a:srgbClr val="000000"/>
            </a:solidFill>
            <a:ln w="12700" cap="flat">
              <a:noFill/>
              <a:miter lim="400000"/>
            </a:ln>
            <a:effectLst/>
          </p:spPr>
          <p:txBody>
            <a:bodyPr wrap="square" lIns="121918" tIns="121918" rIns="121918" bIns="121918" numCol="1" anchor="t">
              <a:noAutofit/>
            </a:bodyPr>
            <a:lstStyle/>
            <a:p>
              <a:pPr>
                <a:lnSpc>
                  <a:spcPct val="100000"/>
                </a:lnSpc>
                <a:spcBef>
                  <a:spcPts val="0"/>
                </a:spcBef>
                <a:defRPr b="0" sz="3400">
                  <a:solidFill>
                    <a:srgbClr val="FFFFFF"/>
                  </a:solidFill>
                  <a:latin typeface="Verdana"/>
                  <a:ea typeface="Verdana"/>
                  <a:cs typeface="Verdana"/>
                  <a:sym typeface="Verdana"/>
                </a:defRPr>
              </a:pPr>
            </a:p>
          </p:txBody>
        </p:sp>
        <p:sp>
          <p:nvSpPr>
            <p:cNvPr id="1187" name="Square"/>
            <p:cNvSpPr/>
            <p:nvPr/>
          </p:nvSpPr>
          <p:spPr>
            <a:xfrm>
              <a:off x="255697" y="133025"/>
              <a:ext cx="39033" cy="39033"/>
            </a:xfrm>
            <a:prstGeom prst="rect">
              <a:avLst/>
            </a:pr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b="0" sz="3400">
                  <a:solidFill>
                    <a:srgbClr val="FFFFFF"/>
                  </a:solidFill>
                  <a:latin typeface="Verdana"/>
                  <a:ea typeface="Verdana"/>
                  <a:cs typeface="Verdana"/>
                  <a:sym typeface="Verdana"/>
                </a:defRPr>
              </a:pPr>
            </a:p>
          </p:txBody>
        </p:sp>
        <p:sp>
          <p:nvSpPr>
            <p:cNvPr id="1188" name="Square"/>
            <p:cNvSpPr/>
            <p:nvPr/>
          </p:nvSpPr>
          <p:spPr>
            <a:xfrm>
              <a:off x="313846" y="133025"/>
              <a:ext cx="38238" cy="39033"/>
            </a:xfrm>
            <a:prstGeom prst="rect">
              <a:avLst/>
            </a:pr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b="0" sz="3400">
                  <a:solidFill>
                    <a:srgbClr val="FFFFFF"/>
                  </a:solidFill>
                  <a:latin typeface="Verdana"/>
                  <a:ea typeface="Verdana"/>
                  <a:cs typeface="Verdana"/>
                  <a:sym typeface="Verdana"/>
                </a:defRPr>
              </a:pPr>
            </a:p>
          </p:txBody>
        </p:sp>
        <p:sp>
          <p:nvSpPr>
            <p:cNvPr id="1189" name="Square"/>
            <p:cNvSpPr/>
            <p:nvPr/>
          </p:nvSpPr>
          <p:spPr>
            <a:xfrm>
              <a:off x="371199" y="133025"/>
              <a:ext cx="39032" cy="39033"/>
            </a:xfrm>
            <a:prstGeom prst="rect">
              <a:avLst/>
            </a:pr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b="0" sz="3400">
                  <a:solidFill>
                    <a:srgbClr val="FFFFFF"/>
                  </a:solidFill>
                  <a:latin typeface="Verdana"/>
                  <a:ea typeface="Verdana"/>
                  <a:cs typeface="Verdana"/>
                  <a:sym typeface="Verdana"/>
                </a:defRPr>
              </a:pPr>
            </a:p>
          </p:txBody>
        </p:sp>
        <p:sp>
          <p:nvSpPr>
            <p:cNvPr id="1190" name="Square"/>
            <p:cNvSpPr/>
            <p:nvPr/>
          </p:nvSpPr>
          <p:spPr>
            <a:xfrm>
              <a:off x="255697" y="191175"/>
              <a:ext cx="39033" cy="39032"/>
            </a:xfrm>
            <a:prstGeom prst="rect">
              <a:avLst/>
            </a:pr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b="0" sz="3400">
                  <a:solidFill>
                    <a:srgbClr val="FFFFFF"/>
                  </a:solidFill>
                  <a:latin typeface="Verdana"/>
                  <a:ea typeface="Verdana"/>
                  <a:cs typeface="Verdana"/>
                  <a:sym typeface="Verdana"/>
                </a:defRPr>
              </a:pPr>
            </a:p>
          </p:txBody>
        </p:sp>
        <p:sp>
          <p:nvSpPr>
            <p:cNvPr id="1191" name="Square"/>
            <p:cNvSpPr/>
            <p:nvPr/>
          </p:nvSpPr>
          <p:spPr>
            <a:xfrm>
              <a:off x="313846" y="191175"/>
              <a:ext cx="38238" cy="39032"/>
            </a:xfrm>
            <a:prstGeom prst="rect">
              <a:avLst/>
            </a:pr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b="0" sz="3400">
                  <a:solidFill>
                    <a:srgbClr val="FFFFFF"/>
                  </a:solidFill>
                  <a:latin typeface="Verdana"/>
                  <a:ea typeface="Verdana"/>
                  <a:cs typeface="Verdana"/>
                  <a:sym typeface="Verdana"/>
                </a:defRPr>
              </a:pPr>
            </a:p>
          </p:txBody>
        </p:sp>
        <p:sp>
          <p:nvSpPr>
            <p:cNvPr id="1192" name="Square"/>
            <p:cNvSpPr/>
            <p:nvPr/>
          </p:nvSpPr>
          <p:spPr>
            <a:xfrm>
              <a:off x="371199" y="191175"/>
              <a:ext cx="39032" cy="39032"/>
            </a:xfrm>
            <a:prstGeom prst="rect">
              <a:avLst/>
            </a:pr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b="0" sz="3400">
                  <a:solidFill>
                    <a:srgbClr val="FFFFFF"/>
                  </a:solidFill>
                  <a:latin typeface="Verdana"/>
                  <a:ea typeface="Verdana"/>
                  <a:cs typeface="Verdana"/>
                  <a:sym typeface="Verdana"/>
                </a:defRPr>
              </a:pPr>
            </a:p>
          </p:txBody>
        </p:sp>
        <p:sp>
          <p:nvSpPr>
            <p:cNvPr id="1193" name="Square"/>
            <p:cNvSpPr/>
            <p:nvPr/>
          </p:nvSpPr>
          <p:spPr>
            <a:xfrm>
              <a:off x="255697" y="250120"/>
              <a:ext cx="39033" cy="38238"/>
            </a:xfrm>
            <a:prstGeom prst="rect">
              <a:avLst/>
            </a:pr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b="0" sz="3400">
                  <a:solidFill>
                    <a:srgbClr val="FFFFFF"/>
                  </a:solidFill>
                  <a:latin typeface="Verdana"/>
                  <a:ea typeface="Verdana"/>
                  <a:cs typeface="Verdana"/>
                  <a:sym typeface="Verdana"/>
                </a:defRPr>
              </a:pPr>
            </a:p>
          </p:txBody>
        </p:sp>
        <p:sp>
          <p:nvSpPr>
            <p:cNvPr id="1194" name="Square"/>
            <p:cNvSpPr/>
            <p:nvPr/>
          </p:nvSpPr>
          <p:spPr>
            <a:xfrm>
              <a:off x="313846" y="250120"/>
              <a:ext cx="38238" cy="38238"/>
            </a:xfrm>
            <a:prstGeom prst="rect">
              <a:avLst/>
            </a:pr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b="0" sz="3400">
                  <a:solidFill>
                    <a:srgbClr val="FFFFFF"/>
                  </a:solidFill>
                  <a:latin typeface="Verdana"/>
                  <a:ea typeface="Verdana"/>
                  <a:cs typeface="Verdana"/>
                  <a:sym typeface="Verdana"/>
                </a:defRPr>
              </a:pPr>
            </a:p>
          </p:txBody>
        </p:sp>
        <p:sp>
          <p:nvSpPr>
            <p:cNvPr id="1195" name="Square"/>
            <p:cNvSpPr/>
            <p:nvPr/>
          </p:nvSpPr>
          <p:spPr>
            <a:xfrm>
              <a:off x="313846" y="307473"/>
              <a:ext cx="38238" cy="39032"/>
            </a:xfrm>
            <a:prstGeom prst="rect">
              <a:avLst/>
            </a:pr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b="0" sz="3400">
                  <a:solidFill>
                    <a:srgbClr val="FFFFFF"/>
                  </a:solidFill>
                  <a:latin typeface="Verdana"/>
                  <a:ea typeface="Verdana"/>
                  <a:cs typeface="Verdana"/>
                  <a:sym typeface="Verdana"/>
                </a:defRPr>
              </a:pPr>
            </a:p>
          </p:txBody>
        </p:sp>
        <p:sp>
          <p:nvSpPr>
            <p:cNvPr id="1196" name="Square"/>
            <p:cNvSpPr/>
            <p:nvPr/>
          </p:nvSpPr>
          <p:spPr>
            <a:xfrm>
              <a:off x="371996" y="250120"/>
              <a:ext cx="39032" cy="38238"/>
            </a:xfrm>
            <a:prstGeom prst="rect">
              <a:avLst/>
            </a:pr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b="0" sz="3400">
                  <a:solidFill>
                    <a:srgbClr val="FFFFFF"/>
                  </a:solidFill>
                  <a:latin typeface="Verdana"/>
                  <a:ea typeface="Verdana"/>
                  <a:cs typeface="Verdana"/>
                  <a:sym typeface="Verdana"/>
                </a:defRPr>
              </a:pPr>
            </a:p>
          </p:txBody>
        </p:sp>
      </p:grpSp>
      <p:sp>
        <p:nvSpPr>
          <p:cNvPr id="1198" name="Decoupling application from infrastructure…"/>
          <p:cNvSpPr txBox="1"/>
          <p:nvPr/>
        </p:nvSpPr>
        <p:spPr>
          <a:xfrm>
            <a:off x="16014698" y="5960748"/>
            <a:ext cx="5616858" cy="1185333"/>
          </a:xfrm>
          <a:prstGeom prst="rect">
            <a:avLst/>
          </a:prstGeom>
          <a:ln w="12700">
            <a:miter lim="400000"/>
          </a:ln>
          <a:extLst>
            <a:ext uri="{C572A759-6A51-4108-AA02-DFA0A04FC94B}">
              <ma14:wrappingTextBoxFlag xmlns:ma14="http://schemas.microsoft.com/office/mac/drawingml/2011/main" val="1"/>
            </a:ext>
          </a:extLst>
        </p:spPr>
        <p:txBody>
          <a:bodyPr lIns="135466" tIns="135466" rIns="135466" bIns="135466" anchor="ctr">
            <a:spAutoFit/>
          </a:bodyPr>
          <a:lstStyle/>
          <a:p>
            <a:pPr marL="254000" indent="-254000">
              <a:lnSpc>
                <a:spcPct val="100000"/>
              </a:lnSpc>
              <a:spcBef>
                <a:spcPts val="1100"/>
              </a:spcBef>
              <a:buSzPct val="100000"/>
              <a:buChar char="•"/>
              <a:defRPr b="0" sz="2000">
                <a:solidFill>
                  <a:srgbClr val="44546A"/>
                </a:solidFill>
                <a:latin typeface="Verdana"/>
                <a:ea typeface="Verdana"/>
                <a:cs typeface="Verdana"/>
                <a:sym typeface="Verdana"/>
              </a:defRPr>
            </a:pPr>
            <a:r>
              <a:t>Decoupling application from infrastructure</a:t>
            </a:r>
          </a:p>
          <a:p>
            <a:pPr marL="254000" indent="-254000">
              <a:lnSpc>
                <a:spcPct val="150000"/>
              </a:lnSpc>
              <a:spcBef>
                <a:spcPts val="0"/>
              </a:spcBef>
              <a:buSzPct val="100000"/>
              <a:buChar char="•"/>
              <a:defRPr b="0" sz="2000">
                <a:solidFill>
                  <a:srgbClr val="44546A"/>
                </a:solidFill>
                <a:latin typeface="Verdana"/>
                <a:ea typeface="Verdana"/>
                <a:cs typeface="Verdana"/>
                <a:sym typeface="Verdana"/>
              </a:defRPr>
            </a:pPr>
            <a:r>
              <a:t>Bin packing, machine efficiency</a:t>
            </a:r>
          </a:p>
        </p:txBody>
      </p:sp>
      <p:sp>
        <p:nvSpPr>
          <p:cNvPr id="1199" name="Shape"/>
          <p:cNvSpPr/>
          <p:nvPr/>
        </p:nvSpPr>
        <p:spPr>
          <a:xfrm>
            <a:off x="10255083" y="5092877"/>
            <a:ext cx="5031636" cy="291596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0816"/>
                </a:moveTo>
                <a:lnTo>
                  <a:pt x="10782" y="21600"/>
                </a:lnTo>
                <a:lnTo>
                  <a:pt x="0" y="10847"/>
                </a:lnTo>
                <a:lnTo>
                  <a:pt x="10782" y="0"/>
                </a:lnTo>
                <a:lnTo>
                  <a:pt x="21600" y="10816"/>
                </a:lnTo>
                <a:close/>
              </a:path>
            </a:pathLst>
          </a:custGeom>
          <a:solidFill>
            <a:schemeClr val="accent5">
              <a:alpha val="26000"/>
            </a:schemeClr>
          </a:solidFill>
          <a:ln w="63500">
            <a:solidFill>
              <a:schemeClr val="accent5"/>
            </a:solidFill>
            <a:miter/>
          </a:ln>
        </p:spPr>
        <p:txBody>
          <a:bodyPr lIns="121918" tIns="121918" rIns="121918" bIns="121918"/>
          <a:lstStyle/>
          <a:p>
            <a:pPr>
              <a:lnSpc>
                <a:spcPct val="100000"/>
              </a:lnSpc>
              <a:spcBef>
                <a:spcPts val="0"/>
              </a:spcBef>
              <a:defRPr b="0" sz="3400">
                <a:solidFill>
                  <a:srgbClr val="FFFFFF"/>
                </a:solidFill>
                <a:latin typeface="Verdana"/>
                <a:ea typeface="Verdana"/>
                <a:cs typeface="Verdana"/>
                <a:sym typeface="Verdana"/>
              </a:defRPr>
            </a:pPr>
          </a:p>
        </p:txBody>
      </p:sp>
      <p:grpSp>
        <p:nvGrpSpPr>
          <p:cNvPr id="1203" name="Group"/>
          <p:cNvGrpSpPr/>
          <p:nvPr/>
        </p:nvGrpSpPr>
        <p:grpSpPr>
          <a:xfrm>
            <a:off x="12441970" y="6029598"/>
            <a:ext cx="658027" cy="754109"/>
            <a:chOff x="0" y="0"/>
            <a:chExt cx="658025" cy="754107"/>
          </a:xfrm>
        </p:grpSpPr>
        <p:sp>
          <p:nvSpPr>
            <p:cNvPr id="1200" name="Shape"/>
            <p:cNvSpPr/>
            <p:nvPr/>
          </p:nvSpPr>
          <p:spPr>
            <a:xfrm>
              <a:off x="328607" y="188122"/>
              <a:ext cx="329417" cy="56598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9635" y="3852"/>
                  </a:moveTo>
                  <a:lnTo>
                    <a:pt x="9635" y="8658"/>
                  </a:lnTo>
                  <a:lnTo>
                    <a:pt x="4024" y="10569"/>
                  </a:lnTo>
                  <a:lnTo>
                    <a:pt x="0" y="9121"/>
                  </a:lnTo>
                  <a:lnTo>
                    <a:pt x="0" y="21600"/>
                  </a:lnTo>
                  <a:lnTo>
                    <a:pt x="106" y="21600"/>
                  </a:lnTo>
                  <a:lnTo>
                    <a:pt x="21600" y="14421"/>
                  </a:lnTo>
                  <a:lnTo>
                    <a:pt x="21600" y="0"/>
                  </a:lnTo>
                  <a:lnTo>
                    <a:pt x="21176" y="0"/>
                  </a:lnTo>
                  <a:lnTo>
                    <a:pt x="9635" y="3852"/>
                  </a:lnTo>
                  <a:close/>
                </a:path>
              </a:pathLst>
            </a:custGeom>
            <a:solidFill>
              <a:srgbClr val="1F9967"/>
            </a:solidFill>
            <a:ln w="12700" cap="flat">
              <a:noFill/>
              <a:miter lim="400000"/>
            </a:ln>
            <a:effectLst/>
          </p:spPr>
          <p:txBody>
            <a:bodyPr wrap="square" lIns="121918" tIns="121918" rIns="121918" bIns="121918" numCol="1" anchor="t">
              <a:noAutofit/>
            </a:bodyPr>
            <a:lstStyle/>
            <a:p>
              <a:pPr>
                <a:lnSpc>
                  <a:spcPct val="100000"/>
                </a:lnSpc>
                <a:spcBef>
                  <a:spcPts val="0"/>
                </a:spcBef>
                <a:defRPr b="0" sz="3400">
                  <a:solidFill>
                    <a:srgbClr val="FFFFFF"/>
                  </a:solidFill>
                  <a:latin typeface="Verdana"/>
                  <a:ea typeface="Verdana"/>
                  <a:cs typeface="Verdana"/>
                  <a:sym typeface="Verdana"/>
                </a:defRPr>
              </a:pPr>
            </a:p>
          </p:txBody>
        </p:sp>
        <p:sp>
          <p:nvSpPr>
            <p:cNvPr id="1201" name="Shape"/>
            <p:cNvSpPr/>
            <p:nvPr/>
          </p:nvSpPr>
          <p:spPr>
            <a:xfrm>
              <a:off x="1" y="-1"/>
              <a:ext cx="658025" cy="35121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681" y="0"/>
                  </a:moveTo>
                  <a:lnTo>
                    <a:pt x="0" y="11619"/>
                  </a:lnTo>
                  <a:lnTo>
                    <a:pt x="7235" y="19564"/>
                  </a:lnTo>
                  <a:lnTo>
                    <a:pt x="8667" y="17926"/>
                  </a:lnTo>
                  <a:lnTo>
                    <a:pt x="12218" y="21600"/>
                  </a:lnTo>
                  <a:lnTo>
                    <a:pt x="12218" y="13903"/>
                  </a:lnTo>
                  <a:lnTo>
                    <a:pt x="15610" y="10030"/>
                  </a:lnTo>
                  <a:lnTo>
                    <a:pt x="15610" y="17777"/>
                  </a:lnTo>
                  <a:lnTo>
                    <a:pt x="21600" y="11570"/>
                  </a:lnTo>
                  <a:lnTo>
                    <a:pt x="10681" y="0"/>
                  </a:lnTo>
                  <a:close/>
                </a:path>
              </a:pathLst>
            </a:custGeom>
            <a:solidFill>
              <a:schemeClr val="accent5"/>
            </a:solidFill>
            <a:ln w="12700" cap="flat">
              <a:noFill/>
              <a:miter lim="400000"/>
            </a:ln>
            <a:effectLst/>
          </p:spPr>
          <p:txBody>
            <a:bodyPr wrap="square" lIns="121918" tIns="121918" rIns="121918" bIns="121918" numCol="1" anchor="t">
              <a:noAutofit/>
            </a:bodyPr>
            <a:lstStyle/>
            <a:p>
              <a:pPr>
                <a:lnSpc>
                  <a:spcPct val="100000"/>
                </a:lnSpc>
                <a:spcBef>
                  <a:spcPts val="0"/>
                </a:spcBef>
                <a:defRPr b="0" sz="3400">
                  <a:solidFill>
                    <a:srgbClr val="FFFFFF"/>
                  </a:solidFill>
                  <a:latin typeface="Verdana"/>
                  <a:ea typeface="Verdana"/>
                  <a:cs typeface="Verdana"/>
                  <a:sym typeface="Verdana"/>
                </a:defRPr>
              </a:pPr>
            </a:p>
          </p:txBody>
        </p:sp>
        <p:sp>
          <p:nvSpPr>
            <p:cNvPr id="1202" name="Shape"/>
            <p:cNvSpPr/>
            <p:nvPr/>
          </p:nvSpPr>
          <p:spPr>
            <a:xfrm>
              <a:off x="0" y="188121"/>
              <a:ext cx="328609" cy="56598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681" y="8196"/>
                  </a:moveTo>
                  <a:lnTo>
                    <a:pt x="18681" y="12942"/>
                  </a:lnTo>
                  <a:lnTo>
                    <a:pt x="12206" y="15376"/>
                  </a:lnTo>
                  <a:lnTo>
                    <a:pt x="12206" y="5762"/>
                  </a:lnTo>
                  <a:lnTo>
                    <a:pt x="14648" y="4868"/>
                  </a:lnTo>
                  <a:lnTo>
                    <a:pt x="106" y="0"/>
                  </a:lnTo>
                  <a:lnTo>
                    <a:pt x="0" y="31"/>
                  </a:lnTo>
                  <a:lnTo>
                    <a:pt x="0" y="14421"/>
                  </a:lnTo>
                  <a:lnTo>
                    <a:pt x="21600" y="21600"/>
                  </a:lnTo>
                  <a:lnTo>
                    <a:pt x="21600" y="9121"/>
                  </a:lnTo>
                  <a:lnTo>
                    <a:pt x="18681" y="8196"/>
                  </a:lnTo>
                  <a:close/>
                </a:path>
              </a:pathLst>
            </a:custGeom>
            <a:solidFill>
              <a:schemeClr val="accent5"/>
            </a:solidFill>
            <a:ln w="12700" cap="flat">
              <a:noFill/>
              <a:miter lim="400000"/>
            </a:ln>
            <a:effectLst/>
          </p:spPr>
          <p:txBody>
            <a:bodyPr wrap="square" lIns="121918" tIns="121918" rIns="121918" bIns="121918" numCol="1" anchor="t">
              <a:noAutofit/>
            </a:bodyPr>
            <a:lstStyle/>
            <a:p>
              <a:pPr>
                <a:lnSpc>
                  <a:spcPct val="100000"/>
                </a:lnSpc>
                <a:spcBef>
                  <a:spcPts val="0"/>
                </a:spcBef>
                <a:defRPr b="0" sz="3400">
                  <a:solidFill>
                    <a:srgbClr val="FFFFFF"/>
                  </a:solidFill>
                  <a:latin typeface="Verdana"/>
                  <a:ea typeface="Verdana"/>
                  <a:cs typeface="Verdana"/>
                  <a:sym typeface="Verdana"/>
                </a:defRPr>
              </a:pPr>
            </a:p>
          </p:txBody>
        </p:sp>
      </p:grpSp>
      <p:sp>
        <p:nvSpPr>
          <p:cNvPr id="1204" name="Run any application on any infrastructure"/>
          <p:cNvSpPr txBox="1"/>
          <p:nvPr>
            <p:ph type="title"/>
          </p:nvPr>
        </p:nvSpPr>
        <p:spPr>
          <a:xfrm>
            <a:off x="1565394" y="875900"/>
            <a:ext cx="21746800" cy="2207525"/>
          </a:xfrm>
          <a:prstGeom prst="rect">
            <a:avLst/>
          </a:prstGeom>
        </p:spPr>
        <p:txBody>
          <a:bodyPr/>
          <a:lstStyle>
            <a:lvl1pPr>
              <a:defRPr spc="-299"/>
            </a:lvl1pPr>
          </a:lstStyle>
          <a:p>
            <a:pPr/>
            <a:r>
              <a:t>Run any application on any infrastructure</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04" name="Title 17"/>
          <p:cNvSpPr txBox="1"/>
          <p:nvPr>
            <p:ph type="title"/>
          </p:nvPr>
        </p:nvSpPr>
        <p:spPr>
          <a:xfrm>
            <a:off x="1451868" y="783573"/>
            <a:ext cx="21746798" cy="1784533"/>
          </a:xfrm>
          <a:prstGeom prst="rect">
            <a:avLst/>
          </a:prstGeom>
        </p:spPr>
        <p:txBody>
          <a:bodyPr/>
          <a:lstStyle>
            <a:lvl1pPr>
              <a:defRPr spc="-200"/>
            </a:lvl1pPr>
          </a:lstStyle>
          <a:p>
            <a:pPr/>
            <a:r>
              <a:t>&lt;SE Name&gt; - &lt;Company&gt;</a:t>
            </a:r>
          </a:p>
        </p:txBody>
      </p:sp>
      <p:sp>
        <p:nvSpPr>
          <p:cNvPr id="705" name="Text Placeholder 2"/>
          <p:cNvSpPr/>
          <p:nvPr>
            <p:ph type="body" idx="13"/>
          </p:nvPr>
        </p:nvSpPr>
        <p:spPr>
          <a:prstGeom prst="rect">
            <a:avLst/>
          </a:prstGeom>
        </p:spPr>
        <p:txBody>
          <a:bodyPr/>
          <a:lstStyle/>
          <a:p>
            <a:pPr marL="0" indent="0" algn="r" defTabSz="2438400">
              <a:spcBef>
                <a:spcPts val="2600"/>
              </a:spcBef>
              <a:buClrTx/>
              <a:buSzTx/>
              <a:buNone/>
              <a:defRPr sz="2400">
                <a:solidFill>
                  <a:schemeClr val="accent2"/>
                </a:solidFill>
              </a:defRPr>
            </a:pP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08" name="Rectangle"/>
          <p:cNvSpPr/>
          <p:nvPr/>
        </p:nvSpPr>
        <p:spPr>
          <a:xfrm>
            <a:off x="6792841" y="5588213"/>
            <a:ext cx="16469327" cy="1955803"/>
          </a:xfrm>
          <a:prstGeom prst="rect">
            <a:avLst/>
          </a:prstGeom>
          <a:gradFill>
            <a:gsLst>
              <a:gs pos="0">
                <a:srgbClr val="EBEBEB"/>
              </a:gs>
              <a:gs pos="9272">
                <a:srgbClr val="F5F5F5"/>
              </a:gs>
              <a:gs pos="25852">
                <a:srgbClr val="FFFFFF"/>
              </a:gs>
              <a:gs pos="43169">
                <a:srgbClr val="FDFDFD"/>
              </a:gs>
              <a:gs pos="88817">
                <a:srgbClr val="FBFBFB"/>
              </a:gs>
              <a:gs pos="99315">
                <a:srgbClr val="FFFFFF"/>
              </a:gs>
            </a:gsLst>
          </a:gradFill>
          <a:ln w="12700">
            <a:miter lim="400000"/>
          </a:ln>
        </p:spPr>
        <p:txBody>
          <a:bodyPr lIns="121918" tIns="121918" rIns="121918" bIns="121918" anchor="ctr"/>
          <a:lstStyle/>
          <a:p>
            <a:pPr algn="ctr">
              <a:lnSpc>
                <a:spcPct val="100000"/>
              </a:lnSpc>
              <a:spcBef>
                <a:spcPts val="0"/>
              </a:spcBef>
              <a:defRPr b="0" sz="3400">
                <a:solidFill>
                  <a:srgbClr val="FFFFFF"/>
                </a:solidFill>
                <a:latin typeface="Verdana"/>
                <a:ea typeface="Verdana"/>
                <a:cs typeface="Verdana"/>
                <a:sym typeface="Verdana"/>
              </a:defRPr>
            </a:pPr>
          </a:p>
        </p:txBody>
      </p:sp>
      <p:sp>
        <p:nvSpPr>
          <p:cNvPr id="1209" name="Rectangle"/>
          <p:cNvSpPr/>
          <p:nvPr/>
        </p:nvSpPr>
        <p:spPr>
          <a:xfrm>
            <a:off x="6792841" y="7645400"/>
            <a:ext cx="16469327" cy="1955800"/>
          </a:xfrm>
          <a:prstGeom prst="rect">
            <a:avLst/>
          </a:prstGeom>
          <a:gradFill>
            <a:gsLst>
              <a:gs pos="0">
                <a:srgbClr val="EBEBEB"/>
              </a:gs>
              <a:gs pos="9272">
                <a:srgbClr val="F5F5F5"/>
              </a:gs>
              <a:gs pos="25852">
                <a:srgbClr val="FFFFFF"/>
              </a:gs>
              <a:gs pos="43169">
                <a:srgbClr val="FDFDFD"/>
              </a:gs>
              <a:gs pos="88817">
                <a:srgbClr val="FBFBFB"/>
              </a:gs>
              <a:gs pos="99315">
                <a:srgbClr val="FFFFFF"/>
              </a:gs>
            </a:gsLst>
          </a:gradFill>
          <a:ln w="12700">
            <a:miter lim="400000"/>
          </a:ln>
        </p:spPr>
        <p:txBody>
          <a:bodyPr lIns="121918" tIns="121918" rIns="121918" bIns="121918" anchor="ctr"/>
          <a:lstStyle/>
          <a:p>
            <a:pPr algn="ctr">
              <a:lnSpc>
                <a:spcPct val="100000"/>
              </a:lnSpc>
              <a:spcBef>
                <a:spcPts val="0"/>
              </a:spcBef>
              <a:defRPr b="0" sz="3400">
                <a:solidFill>
                  <a:srgbClr val="FFFFFF"/>
                </a:solidFill>
                <a:latin typeface="Verdana"/>
                <a:ea typeface="Verdana"/>
                <a:cs typeface="Verdana"/>
                <a:sym typeface="Verdana"/>
              </a:defRPr>
            </a:pPr>
          </a:p>
        </p:txBody>
      </p:sp>
      <p:sp>
        <p:nvSpPr>
          <p:cNvPr id="1210" name="Rectangle"/>
          <p:cNvSpPr/>
          <p:nvPr/>
        </p:nvSpPr>
        <p:spPr>
          <a:xfrm>
            <a:off x="6792841" y="9744450"/>
            <a:ext cx="16469327" cy="1955803"/>
          </a:xfrm>
          <a:prstGeom prst="rect">
            <a:avLst/>
          </a:prstGeom>
          <a:gradFill>
            <a:gsLst>
              <a:gs pos="0">
                <a:srgbClr val="EBEBEB"/>
              </a:gs>
              <a:gs pos="9272">
                <a:srgbClr val="F5F5F5"/>
              </a:gs>
              <a:gs pos="25852">
                <a:srgbClr val="FFFFFF"/>
              </a:gs>
              <a:gs pos="43169">
                <a:srgbClr val="FDFDFD"/>
              </a:gs>
              <a:gs pos="88817">
                <a:srgbClr val="FBFBFB"/>
              </a:gs>
              <a:gs pos="99315">
                <a:srgbClr val="FFFFFF"/>
              </a:gs>
            </a:gsLst>
          </a:gradFill>
          <a:ln w="12700">
            <a:miter lim="400000"/>
          </a:ln>
        </p:spPr>
        <p:txBody>
          <a:bodyPr lIns="121918" tIns="121918" rIns="121918" bIns="121918" anchor="ctr"/>
          <a:lstStyle/>
          <a:p>
            <a:pPr algn="ctr">
              <a:lnSpc>
                <a:spcPct val="100000"/>
              </a:lnSpc>
              <a:spcBef>
                <a:spcPts val="0"/>
              </a:spcBef>
              <a:defRPr b="0" sz="3400">
                <a:solidFill>
                  <a:srgbClr val="FFFFFF"/>
                </a:solidFill>
                <a:latin typeface="Verdana"/>
                <a:ea typeface="Verdana"/>
                <a:cs typeface="Verdana"/>
                <a:sym typeface="Verdana"/>
              </a:defRPr>
            </a:pPr>
          </a:p>
        </p:txBody>
      </p:sp>
      <p:sp>
        <p:nvSpPr>
          <p:cNvPr id="1211" name="Slide Number"/>
          <p:cNvSpPr txBox="1"/>
          <p:nvPr>
            <p:ph type="sldNum" sz="quarter" idx="4294967295"/>
          </p:nvPr>
        </p:nvSpPr>
        <p:spPr>
          <a:xfrm>
            <a:off x="23198534" y="12818581"/>
            <a:ext cx="773270" cy="739139"/>
          </a:xfrm>
          <a:prstGeom prst="rect">
            <a:avLst/>
          </a:prstGeom>
          <a:extLst>
            <a:ext uri="{C572A759-6A51-4108-AA02-DFA0A04FC94B}">
              <ma14:wrappingTextBoxFlag xmlns:ma14="http://schemas.microsoft.com/office/mac/drawingml/2011/main" val="1"/>
            </a:ext>
          </a:extLst>
        </p:spPr>
        <p:txBody>
          <a:bodyPr anchor="ctr"/>
          <a:lstStyle>
            <a:lvl1pPr>
              <a:defRPr sz="3200">
                <a:solidFill>
                  <a:srgbClr val="000000"/>
                </a:solidFill>
              </a:defRPr>
            </a:lvl1pPr>
          </a:lstStyle>
          <a:p>
            <a:pPr/>
            <a:fld id="{86CB4B4D-7CA3-9044-876B-883B54F8677D}" type="slidenum"/>
          </a:p>
        </p:txBody>
      </p:sp>
      <p:sp>
        <p:nvSpPr>
          <p:cNvPr id="1212" name="DEVELOPMENT"/>
          <p:cNvSpPr txBox="1"/>
          <p:nvPr/>
        </p:nvSpPr>
        <p:spPr>
          <a:xfrm>
            <a:off x="1539993" y="6087033"/>
            <a:ext cx="2886169" cy="639233"/>
          </a:xfrm>
          <a:prstGeom prst="rect">
            <a:avLst/>
          </a:prstGeom>
          <a:ln w="12700">
            <a:miter lim="400000"/>
          </a:ln>
          <a:extLst>
            <a:ext uri="{C572A759-6A51-4108-AA02-DFA0A04FC94B}">
              <ma14:wrappingTextBoxFlag xmlns:ma14="http://schemas.microsoft.com/office/mac/drawingml/2011/main" val="1"/>
            </a:ext>
          </a:extLst>
        </p:spPr>
        <p:txBody>
          <a:bodyPr lIns="135466" tIns="135466" rIns="135466" bIns="135466" anchor="ctr">
            <a:spAutoFit/>
          </a:bodyPr>
          <a:lstStyle>
            <a:lvl1pPr>
              <a:spcBef>
                <a:spcPts val="0"/>
              </a:spcBef>
              <a:defRPr sz="2400">
                <a:solidFill>
                  <a:srgbClr val="44546A"/>
                </a:solidFill>
                <a:latin typeface="Tahoma"/>
                <a:ea typeface="Tahoma"/>
                <a:cs typeface="Tahoma"/>
                <a:sym typeface="Tahoma"/>
              </a:defRPr>
            </a:lvl1pPr>
          </a:lstStyle>
          <a:p>
            <a:pPr/>
            <a:r>
              <a:t>DEVELOPMENT</a:t>
            </a:r>
          </a:p>
        </p:txBody>
      </p:sp>
      <p:sp>
        <p:nvSpPr>
          <p:cNvPr id="1213" name="SECURITY"/>
          <p:cNvSpPr txBox="1"/>
          <p:nvPr/>
        </p:nvSpPr>
        <p:spPr>
          <a:xfrm>
            <a:off x="1565393" y="8147776"/>
            <a:ext cx="2428969" cy="639233"/>
          </a:xfrm>
          <a:prstGeom prst="rect">
            <a:avLst/>
          </a:prstGeom>
          <a:ln w="12700">
            <a:miter lim="400000"/>
          </a:ln>
          <a:extLst>
            <a:ext uri="{C572A759-6A51-4108-AA02-DFA0A04FC94B}">
              <ma14:wrappingTextBoxFlag xmlns:ma14="http://schemas.microsoft.com/office/mac/drawingml/2011/main" val="1"/>
            </a:ext>
          </a:extLst>
        </p:spPr>
        <p:txBody>
          <a:bodyPr lIns="135466" tIns="135466" rIns="135466" bIns="135466" anchor="ctr">
            <a:spAutoFit/>
          </a:bodyPr>
          <a:lstStyle>
            <a:lvl1pPr>
              <a:spcBef>
                <a:spcPts val="0"/>
              </a:spcBef>
              <a:defRPr sz="2400">
                <a:solidFill>
                  <a:srgbClr val="44546A"/>
                </a:solidFill>
                <a:latin typeface="Tahoma"/>
                <a:ea typeface="Tahoma"/>
                <a:cs typeface="Tahoma"/>
                <a:sym typeface="Tahoma"/>
              </a:defRPr>
            </a:lvl1pPr>
          </a:lstStyle>
          <a:p>
            <a:pPr/>
            <a:r>
              <a:t>SECURITY</a:t>
            </a:r>
          </a:p>
        </p:txBody>
      </p:sp>
      <p:sp>
        <p:nvSpPr>
          <p:cNvPr id="1214" name="OPERATIONS"/>
          <p:cNvSpPr txBox="1"/>
          <p:nvPr/>
        </p:nvSpPr>
        <p:spPr>
          <a:xfrm>
            <a:off x="1565394" y="10244401"/>
            <a:ext cx="2428970" cy="639233"/>
          </a:xfrm>
          <a:prstGeom prst="rect">
            <a:avLst/>
          </a:prstGeom>
          <a:ln w="12700">
            <a:miter lim="400000"/>
          </a:ln>
          <a:extLst>
            <a:ext uri="{C572A759-6A51-4108-AA02-DFA0A04FC94B}">
              <ma14:wrappingTextBoxFlag xmlns:ma14="http://schemas.microsoft.com/office/mac/drawingml/2011/main" val="1"/>
            </a:ext>
          </a:extLst>
        </p:spPr>
        <p:txBody>
          <a:bodyPr lIns="135466" tIns="135466" rIns="135466" bIns="135466" anchor="ctr">
            <a:spAutoFit/>
          </a:bodyPr>
          <a:lstStyle>
            <a:lvl1pPr>
              <a:spcBef>
                <a:spcPts val="0"/>
              </a:spcBef>
              <a:defRPr sz="2400">
                <a:solidFill>
                  <a:srgbClr val="44546A"/>
                </a:solidFill>
                <a:latin typeface="Tahoma"/>
                <a:ea typeface="Tahoma"/>
                <a:cs typeface="Tahoma"/>
                <a:sym typeface="Tahoma"/>
              </a:defRPr>
            </a:lvl1pPr>
          </a:lstStyle>
          <a:p>
            <a:pPr/>
            <a:r>
              <a:t>OPERATIONS</a:t>
            </a:r>
          </a:p>
        </p:txBody>
      </p:sp>
      <p:sp>
        <p:nvSpPr>
          <p:cNvPr id="1215" name="Run applications"/>
          <p:cNvSpPr txBox="1"/>
          <p:nvPr/>
        </p:nvSpPr>
        <p:spPr>
          <a:xfrm>
            <a:off x="1539989" y="6444057"/>
            <a:ext cx="4273512" cy="575733"/>
          </a:xfrm>
          <a:prstGeom prst="rect">
            <a:avLst/>
          </a:prstGeom>
          <a:ln w="12700">
            <a:miter lim="400000"/>
          </a:ln>
          <a:extLst>
            <a:ext uri="{C572A759-6A51-4108-AA02-DFA0A04FC94B}">
              <ma14:wrappingTextBoxFlag xmlns:ma14="http://schemas.microsoft.com/office/mac/drawingml/2011/main" val="1"/>
            </a:ext>
          </a:extLst>
        </p:spPr>
        <p:txBody>
          <a:bodyPr lIns="135466" tIns="135466" rIns="135466" bIns="135466" anchor="ctr">
            <a:spAutoFit/>
          </a:bodyPr>
          <a:lstStyle>
            <a:lvl1pPr>
              <a:spcBef>
                <a:spcPts val="0"/>
              </a:spcBef>
              <a:defRPr b="0" sz="2000">
                <a:solidFill>
                  <a:srgbClr val="44546A"/>
                </a:solidFill>
                <a:latin typeface="Verdana"/>
                <a:ea typeface="Verdana"/>
                <a:cs typeface="Verdana"/>
                <a:sym typeface="Verdana"/>
              </a:defRPr>
            </a:lvl1pPr>
          </a:lstStyle>
          <a:p>
            <a:pPr/>
            <a:r>
              <a:t>Run applications</a:t>
            </a:r>
          </a:p>
        </p:txBody>
      </p:sp>
      <p:sp>
        <p:nvSpPr>
          <p:cNvPr id="1216" name="Secure infrastructure &amp; applications"/>
          <p:cNvSpPr txBox="1"/>
          <p:nvPr/>
        </p:nvSpPr>
        <p:spPr>
          <a:xfrm>
            <a:off x="1565389" y="8523378"/>
            <a:ext cx="5391112" cy="575733"/>
          </a:xfrm>
          <a:prstGeom prst="rect">
            <a:avLst/>
          </a:prstGeom>
          <a:ln w="12700">
            <a:miter lim="400000"/>
          </a:ln>
          <a:extLst>
            <a:ext uri="{C572A759-6A51-4108-AA02-DFA0A04FC94B}">
              <ma14:wrappingTextBoxFlag xmlns:ma14="http://schemas.microsoft.com/office/mac/drawingml/2011/main" val="1"/>
            </a:ext>
          </a:extLst>
        </p:spPr>
        <p:txBody>
          <a:bodyPr lIns="135466" tIns="135466" rIns="135466" bIns="135466" anchor="ctr">
            <a:spAutoFit/>
          </a:bodyPr>
          <a:lstStyle>
            <a:lvl1pPr>
              <a:spcBef>
                <a:spcPts val="0"/>
              </a:spcBef>
              <a:defRPr b="0" sz="2000">
                <a:solidFill>
                  <a:srgbClr val="44546A"/>
                </a:solidFill>
                <a:latin typeface="Verdana"/>
                <a:ea typeface="Verdana"/>
                <a:cs typeface="Verdana"/>
                <a:sym typeface="Verdana"/>
              </a:defRPr>
            </a:lvl1pPr>
          </a:lstStyle>
          <a:p>
            <a:pPr/>
            <a:r>
              <a:t>Secure infrastructure &amp; applications</a:t>
            </a:r>
          </a:p>
        </p:txBody>
      </p:sp>
      <p:sp>
        <p:nvSpPr>
          <p:cNvPr id="1217" name="Provision infrastructure"/>
          <p:cNvSpPr txBox="1"/>
          <p:nvPr/>
        </p:nvSpPr>
        <p:spPr>
          <a:xfrm>
            <a:off x="1565392" y="10624567"/>
            <a:ext cx="4273512" cy="575733"/>
          </a:xfrm>
          <a:prstGeom prst="rect">
            <a:avLst/>
          </a:prstGeom>
          <a:ln w="12700">
            <a:miter lim="400000"/>
          </a:ln>
          <a:extLst>
            <a:ext uri="{C572A759-6A51-4108-AA02-DFA0A04FC94B}">
              <ma14:wrappingTextBoxFlag xmlns:ma14="http://schemas.microsoft.com/office/mac/drawingml/2011/main" val="1"/>
            </a:ext>
          </a:extLst>
        </p:spPr>
        <p:txBody>
          <a:bodyPr lIns="135466" tIns="135466" rIns="135466" bIns="135466" anchor="ctr">
            <a:spAutoFit/>
          </a:bodyPr>
          <a:lstStyle>
            <a:lvl1pPr>
              <a:spcBef>
                <a:spcPts val="0"/>
              </a:spcBef>
              <a:defRPr b="0" sz="2000">
                <a:solidFill>
                  <a:srgbClr val="44546A"/>
                </a:solidFill>
                <a:latin typeface="Verdana"/>
                <a:ea typeface="Verdana"/>
                <a:cs typeface="Verdana"/>
                <a:sym typeface="Verdana"/>
              </a:defRPr>
            </a:lvl1pPr>
          </a:lstStyle>
          <a:p>
            <a:pPr/>
            <a:r>
              <a:t>Provision infrastructure</a:t>
            </a:r>
          </a:p>
        </p:txBody>
      </p:sp>
      <p:sp>
        <p:nvSpPr>
          <p:cNvPr id="1218" name="Rectangle"/>
          <p:cNvSpPr/>
          <p:nvPr/>
        </p:nvSpPr>
        <p:spPr>
          <a:xfrm>
            <a:off x="2673748" y="5029372"/>
            <a:ext cx="3017075" cy="76203"/>
          </a:xfrm>
          <a:prstGeom prst="rect">
            <a:avLst/>
          </a:prstGeom>
          <a:solidFill>
            <a:schemeClr val="accent2"/>
          </a:solidFill>
          <a:ln w="12700">
            <a:miter lim="400000"/>
          </a:ln>
        </p:spPr>
        <p:txBody>
          <a:bodyPr lIns="121918" tIns="121918" rIns="121918" bIns="121918" anchor="ctr"/>
          <a:lstStyle/>
          <a:p>
            <a:pPr algn="ctr">
              <a:lnSpc>
                <a:spcPct val="100000"/>
              </a:lnSpc>
              <a:spcBef>
                <a:spcPts val="0"/>
              </a:spcBef>
              <a:defRPr b="0" sz="3400">
                <a:solidFill>
                  <a:srgbClr val="FFFFFF"/>
                </a:solidFill>
                <a:latin typeface="Verdana"/>
                <a:ea typeface="Verdana"/>
                <a:cs typeface="Verdana"/>
                <a:sym typeface="Verdana"/>
              </a:defRPr>
            </a:pPr>
          </a:p>
        </p:txBody>
      </p:sp>
      <p:sp>
        <p:nvSpPr>
          <p:cNvPr id="1219" name="Rectangle"/>
          <p:cNvSpPr/>
          <p:nvPr/>
        </p:nvSpPr>
        <p:spPr>
          <a:xfrm>
            <a:off x="6736343" y="7647940"/>
            <a:ext cx="73155" cy="1950723"/>
          </a:xfrm>
          <a:prstGeom prst="rect">
            <a:avLst/>
          </a:prstGeom>
          <a:solidFill>
            <a:srgbClr val="000000"/>
          </a:solidFill>
          <a:ln w="12700">
            <a:miter lim="400000"/>
          </a:ln>
        </p:spPr>
        <p:txBody>
          <a:bodyPr lIns="121918" tIns="121918" rIns="121918" bIns="121918" anchor="ctr"/>
          <a:lstStyle/>
          <a:p>
            <a:pPr algn="ctr">
              <a:lnSpc>
                <a:spcPct val="100000"/>
              </a:lnSpc>
              <a:spcBef>
                <a:spcPts val="0"/>
              </a:spcBef>
              <a:defRPr b="0" sz="3400">
                <a:solidFill>
                  <a:srgbClr val="FFFFFF"/>
                </a:solidFill>
                <a:latin typeface="Verdana"/>
                <a:ea typeface="Verdana"/>
                <a:cs typeface="Verdana"/>
                <a:sym typeface="Verdana"/>
              </a:defRPr>
            </a:pPr>
          </a:p>
        </p:txBody>
      </p:sp>
      <p:sp>
        <p:nvSpPr>
          <p:cNvPr id="1220" name="Rectangle"/>
          <p:cNvSpPr/>
          <p:nvPr/>
        </p:nvSpPr>
        <p:spPr>
          <a:xfrm>
            <a:off x="6736343" y="9747743"/>
            <a:ext cx="73155" cy="1955802"/>
          </a:xfrm>
          <a:prstGeom prst="rect">
            <a:avLst/>
          </a:prstGeom>
          <a:solidFill>
            <a:schemeClr val="accent4"/>
          </a:solidFill>
          <a:ln w="12700">
            <a:miter lim="400000"/>
          </a:ln>
        </p:spPr>
        <p:txBody>
          <a:bodyPr lIns="121918" tIns="121918" rIns="121918" bIns="121918" anchor="ctr"/>
          <a:lstStyle/>
          <a:p>
            <a:pPr algn="ctr">
              <a:lnSpc>
                <a:spcPct val="100000"/>
              </a:lnSpc>
              <a:spcBef>
                <a:spcPts val="0"/>
              </a:spcBef>
              <a:defRPr b="0" sz="3400">
                <a:solidFill>
                  <a:srgbClr val="FFFFFF"/>
                </a:solidFill>
                <a:latin typeface="Verdana"/>
                <a:ea typeface="Verdana"/>
                <a:cs typeface="Verdana"/>
                <a:sym typeface="Verdana"/>
              </a:defRPr>
            </a:pPr>
          </a:p>
        </p:txBody>
      </p:sp>
      <p:grpSp>
        <p:nvGrpSpPr>
          <p:cNvPr id="1225" name="Group"/>
          <p:cNvGrpSpPr/>
          <p:nvPr/>
        </p:nvGrpSpPr>
        <p:grpSpPr>
          <a:xfrm>
            <a:off x="1732726" y="4408372"/>
            <a:ext cx="614398" cy="710741"/>
            <a:chOff x="0" y="0"/>
            <a:chExt cx="614396" cy="710739"/>
          </a:xfrm>
        </p:grpSpPr>
        <p:sp>
          <p:nvSpPr>
            <p:cNvPr id="1221" name="Shape"/>
            <p:cNvSpPr/>
            <p:nvPr/>
          </p:nvSpPr>
          <p:spPr>
            <a:xfrm>
              <a:off x="134636" y="-1"/>
              <a:ext cx="349929" cy="34947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25400" cap="flat">
              <a:solidFill>
                <a:srgbClr val="000000"/>
              </a:solidFill>
              <a:prstDash val="solid"/>
              <a:miter lim="800000"/>
            </a:ln>
            <a:effectLst/>
          </p:spPr>
          <p:txBody>
            <a:bodyPr wrap="square" lIns="121918" tIns="121918" rIns="121918" bIns="121918" numCol="1" anchor="ctr">
              <a:noAutofit/>
            </a:bodyPr>
            <a:lstStyle/>
            <a:p>
              <a:pPr defTabSz="1219200">
                <a:lnSpc>
                  <a:spcPct val="100000"/>
                </a:lnSpc>
                <a:spcBef>
                  <a:spcPts val="0"/>
                </a:spcBef>
                <a:defRPr b="0">
                  <a:solidFill>
                    <a:srgbClr val="FFFFFF"/>
                  </a:solidFill>
                  <a:latin typeface="Arial"/>
                  <a:ea typeface="Arial"/>
                  <a:cs typeface="Arial"/>
                  <a:sym typeface="Arial"/>
                </a:defRPr>
              </a:pPr>
            </a:p>
          </p:txBody>
        </p:sp>
        <p:sp>
          <p:nvSpPr>
            <p:cNvPr id="1222" name="Line"/>
            <p:cNvSpPr/>
            <p:nvPr/>
          </p:nvSpPr>
          <p:spPr>
            <a:xfrm>
              <a:off x="-1" y="360168"/>
              <a:ext cx="614398" cy="34947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25400" cap="flat">
              <a:solidFill>
                <a:srgbClr val="000000"/>
              </a:solidFill>
              <a:prstDash val="solid"/>
              <a:miter lim="800000"/>
            </a:ln>
            <a:effectLst/>
          </p:spPr>
          <p:txBody>
            <a:bodyPr wrap="square" lIns="121918" tIns="121918" rIns="121918" bIns="121918" numCol="1" anchor="t">
              <a:noAutofit/>
            </a:bodyPr>
            <a:lstStyle/>
            <a:p>
              <a:pPr defTabSz="1219200">
                <a:lnSpc>
                  <a:spcPct val="100000"/>
                </a:lnSpc>
                <a:spcBef>
                  <a:spcPts val="0"/>
                </a:spcBef>
                <a:defRPr b="0">
                  <a:solidFill>
                    <a:srgbClr val="FFFFFF"/>
                  </a:solidFill>
                  <a:latin typeface="Arial"/>
                  <a:ea typeface="Arial"/>
                  <a:cs typeface="Arial"/>
                  <a:sym typeface="Arial"/>
                </a:defRPr>
              </a:pPr>
            </a:p>
          </p:txBody>
        </p:sp>
        <p:sp>
          <p:nvSpPr>
            <p:cNvPr id="1223" name="Line"/>
            <p:cNvSpPr/>
            <p:nvPr/>
          </p:nvSpPr>
          <p:spPr>
            <a:xfrm flipV="1">
              <a:off x="134636" y="571470"/>
              <a:ext cx="4810" cy="139270"/>
            </a:xfrm>
            <a:prstGeom prst="line">
              <a:avLst/>
            </a:prstGeom>
            <a:noFill/>
            <a:ln w="25400" cap="flat">
              <a:solidFill>
                <a:srgbClr val="000000"/>
              </a:solidFill>
              <a:prstDash val="solid"/>
              <a:miter lim="800000"/>
            </a:ln>
            <a:effectLst/>
          </p:spPr>
          <p:txBody>
            <a:bodyPr wrap="square" lIns="45718" tIns="45718" rIns="45718" bIns="45718" numCol="1" anchor="t">
              <a:noAutofit/>
            </a:bodyPr>
            <a:lstStyle/>
            <a:p>
              <a:pPr>
                <a:defRPr>
                  <a:solidFill>
                    <a:srgbClr val="FFFFFF"/>
                  </a:solidFill>
                </a:defRPr>
              </a:pPr>
            </a:p>
          </p:txBody>
        </p:sp>
        <p:sp>
          <p:nvSpPr>
            <p:cNvPr id="1224" name="Line"/>
            <p:cNvSpPr/>
            <p:nvPr/>
          </p:nvSpPr>
          <p:spPr>
            <a:xfrm flipV="1">
              <a:off x="485652" y="571470"/>
              <a:ext cx="4813" cy="139270"/>
            </a:xfrm>
            <a:prstGeom prst="line">
              <a:avLst/>
            </a:prstGeom>
            <a:noFill/>
            <a:ln w="25400" cap="flat">
              <a:solidFill>
                <a:srgbClr val="000000"/>
              </a:solidFill>
              <a:prstDash val="solid"/>
              <a:miter lim="800000"/>
            </a:ln>
            <a:effectLst/>
          </p:spPr>
          <p:txBody>
            <a:bodyPr wrap="square" lIns="45718" tIns="45718" rIns="45718" bIns="45718" numCol="1" anchor="t">
              <a:noAutofit/>
            </a:bodyPr>
            <a:lstStyle/>
            <a:p>
              <a:pPr>
                <a:defRPr>
                  <a:solidFill>
                    <a:srgbClr val="FFFFFF"/>
                  </a:solidFill>
                </a:defRPr>
              </a:pPr>
            </a:p>
          </p:txBody>
        </p:sp>
      </p:grpSp>
      <p:sp>
        <p:nvSpPr>
          <p:cNvPr id="1226" name="Connect any application and any infrastructure"/>
          <p:cNvSpPr txBox="1"/>
          <p:nvPr>
            <p:ph type="title"/>
          </p:nvPr>
        </p:nvSpPr>
        <p:spPr>
          <a:xfrm>
            <a:off x="1565394" y="875900"/>
            <a:ext cx="21746800" cy="2207525"/>
          </a:xfrm>
          <a:prstGeom prst="rect">
            <a:avLst/>
          </a:prstGeom>
        </p:spPr>
        <p:txBody>
          <a:bodyPr/>
          <a:lstStyle>
            <a:lvl1pPr>
              <a:defRPr spc="-299"/>
            </a:lvl1pPr>
          </a:lstStyle>
          <a:p>
            <a:pPr/>
            <a:r>
              <a:t>Connect any application and any infrastructure</a:t>
            </a:r>
          </a:p>
        </p:txBody>
      </p:sp>
      <p:sp>
        <p:nvSpPr>
          <p:cNvPr id="1227" name="THE PRACTITIONER"/>
          <p:cNvSpPr txBox="1"/>
          <p:nvPr/>
        </p:nvSpPr>
        <p:spPr>
          <a:xfrm>
            <a:off x="2487664" y="4444124"/>
            <a:ext cx="3495769" cy="639233"/>
          </a:xfrm>
          <a:prstGeom prst="rect">
            <a:avLst/>
          </a:prstGeom>
          <a:ln w="12700">
            <a:miter lim="400000"/>
          </a:ln>
          <a:extLst>
            <a:ext uri="{C572A759-6A51-4108-AA02-DFA0A04FC94B}">
              <ma14:wrappingTextBoxFlag xmlns:ma14="http://schemas.microsoft.com/office/mac/drawingml/2011/main" val="1"/>
            </a:ext>
          </a:extLst>
        </p:spPr>
        <p:txBody>
          <a:bodyPr lIns="135466" tIns="135466" rIns="135466" bIns="135466" anchor="ctr">
            <a:spAutoFit/>
          </a:bodyPr>
          <a:lstStyle>
            <a:lvl1pPr>
              <a:spcBef>
                <a:spcPts val="0"/>
              </a:spcBef>
              <a:defRPr sz="2400">
                <a:solidFill>
                  <a:srgbClr val="44546A"/>
                </a:solidFill>
                <a:latin typeface="Tahoma"/>
                <a:ea typeface="Tahoma"/>
                <a:cs typeface="Tahoma"/>
                <a:sym typeface="Tahoma"/>
              </a:defRPr>
            </a:lvl1pPr>
          </a:lstStyle>
          <a:p>
            <a:pPr/>
            <a:r>
              <a:t>THE PRACTITIONER</a:t>
            </a:r>
          </a:p>
        </p:txBody>
      </p:sp>
      <p:sp>
        <p:nvSpPr>
          <p:cNvPr id="1228" name="Rectangle"/>
          <p:cNvSpPr/>
          <p:nvPr/>
        </p:nvSpPr>
        <p:spPr>
          <a:xfrm>
            <a:off x="6736343" y="5575513"/>
            <a:ext cx="73155" cy="1955803"/>
          </a:xfrm>
          <a:prstGeom prst="rect">
            <a:avLst/>
          </a:prstGeom>
          <a:solidFill>
            <a:schemeClr val="accent5"/>
          </a:solidFill>
          <a:ln w="12700">
            <a:miter lim="400000"/>
          </a:ln>
        </p:spPr>
        <p:txBody>
          <a:bodyPr lIns="121918" tIns="121918" rIns="121918" bIns="121918" anchor="ctr"/>
          <a:lstStyle/>
          <a:p>
            <a:pPr algn="ctr">
              <a:lnSpc>
                <a:spcPct val="100000"/>
              </a:lnSpc>
              <a:spcBef>
                <a:spcPts val="0"/>
              </a:spcBef>
              <a:defRPr b="0" sz="3400">
                <a:solidFill>
                  <a:srgbClr val="FFFFFF"/>
                </a:solidFill>
                <a:latin typeface="Verdana"/>
                <a:ea typeface="Verdana"/>
                <a:cs typeface="Verdana"/>
                <a:sym typeface="Verdana"/>
              </a:defRPr>
            </a:pPr>
          </a:p>
        </p:txBody>
      </p:sp>
      <p:grpSp>
        <p:nvGrpSpPr>
          <p:cNvPr id="1253" name="Group"/>
          <p:cNvGrpSpPr/>
          <p:nvPr/>
        </p:nvGrpSpPr>
        <p:grpSpPr>
          <a:xfrm>
            <a:off x="10255084" y="5092874"/>
            <a:ext cx="5031637" cy="6993760"/>
            <a:chOff x="0" y="-1"/>
            <a:chExt cx="5031635" cy="6993759"/>
          </a:xfrm>
        </p:grpSpPr>
        <p:grpSp>
          <p:nvGrpSpPr>
            <p:cNvPr id="1233" name="Group"/>
            <p:cNvGrpSpPr/>
            <p:nvPr/>
          </p:nvGrpSpPr>
          <p:grpSpPr>
            <a:xfrm>
              <a:off x="2210283" y="5187396"/>
              <a:ext cx="611229" cy="696705"/>
              <a:chOff x="0" y="-1"/>
              <a:chExt cx="611228" cy="696704"/>
            </a:xfrm>
          </p:grpSpPr>
          <p:sp>
            <p:nvSpPr>
              <p:cNvPr id="1229" name="Shape"/>
              <p:cNvSpPr/>
              <p:nvPr/>
            </p:nvSpPr>
            <p:spPr>
              <a:xfrm>
                <a:off x="211053" y="123302"/>
                <a:ext cx="189120" cy="32906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7200"/>
                    </a:lnTo>
                    <a:lnTo>
                      <a:pt x="21600" y="21600"/>
                    </a:lnTo>
                    <a:lnTo>
                      <a:pt x="0" y="14400"/>
                    </a:lnTo>
                    <a:lnTo>
                      <a:pt x="0" y="0"/>
                    </a:lnTo>
                    <a:close/>
                  </a:path>
                </a:pathLst>
              </a:custGeom>
              <a:solidFill>
                <a:schemeClr val="accent4"/>
              </a:solidFill>
              <a:ln w="12700" cap="flat">
                <a:noFill/>
                <a:miter lim="400000"/>
              </a:ln>
              <a:effectLst/>
            </p:spPr>
            <p:txBody>
              <a:bodyPr wrap="square" lIns="121918" tIns="121918" rIns="121918" bIns="121918" numCol="1" anchor="t">
                <a:noAutofit/>
              </a:bodyPr>
              <a:lstStyle/>
              <a:p>
                <a:pPr>
                  <a:lnSpc>
                    <a:spcPct val="100000"/>
                  </a:lnSpc>
                  <a:spcBef>
                    <a:spcPts val="0"/>
                  </a:spcBef>
                  <a:defRPr b="0" sz="2600">
                    <a:solidFill>
                      <a:srgbClr val="FFFFFF"/>
                    </a:solidFill>
                    <a:latin typeface="Verdana"/>
                    <a:ea typeface="Verdana"/>
                    <a:cs typeface="Verdana"/>
                    <a:sym typeface="Verdana"/>
                  </a:defRPr>
                </a:pPr>
              </a:p>
            </p:txBody>
          </p:sp>
          <p:sp>
            <p:nvSpPr>
              <p:cNvPr id="1230" name="Shape"/>
              <p:cNvSpPr/>
              <p:nvPr/>
            </p:nvSpPr>
            <p:spPr>
              <a:xfrm>
                <a:off x="420594" y="123302"/>
                <a:ext cx="190634" cy="32906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7200"/>
                    </a:moveTo>
                    <a:lnTo>
                      <a:pt x="0" y="21600"/>
                    </a:lnTo>
                    <a:lnTo>
                      <a:pt x="21600" y="14400"/>
                    </a:lnTo>
                    <a:lnTo>
                      <a:pt x="21600" y="0"/>
                    </a:lnTo>
                    <a:lnTo>
                      <a:pt x="0" y="7200"/>
                    </a:lnTo>
                    <a:close/>
                  </a:path>
                </a:pathLst>
              </a:custGeom>
              <a:solidFill>
                <a:srgbClr val="4040B2"/>
              </a:solidFill>
              <a:ln w="12700" cap="flat">
                <a:noFill/>
                <a:miter lim="400000"/>
              </a:ln>
              <a:effectLst/>
            </p:spPr>
            <p:txBody>
              <a:bodyPr wrap="square" lIns="121918" tIns="121918" rIns="121918" bIns="121918" numCol="1" anchor="t">
                <a:noAutofit/>
              </a:bodyPr>
              <a:lstStyle/>
              <a:p>
                <a:pPr>
                  <a:lnSpc>
                    <a:spcPct val="100000"/>
                  </a:lnSpc>
                  <a:spcBef>
                    <a:spcPts val="0"/>
                  </a:spcBef>
                  <a:defRPr b="0" sz="2600">
                    <a:solidFill>
                      <a:srgbClr val="FFFFFF"/>
                    </a:solidFill>
                    <a:latin typeface="Verdana"/>
                    <a:ea typeface="Verdana"/>
                    <a:cs typeface="Verdana"/>
                    <a:sym typeface="Verdana"/>
                  </a:defRPr>
                </a:pPr>
              </a:p>
            </p:txBody>
          </p:sp>
          <p:sp>
            <p:nvSpPr>
              <p:cNvPr id="1231" name="Shape"/>
              <p:cNvSpPr/>
              <p:nvPr/>
            </p:nvSpPr>
            <p:spPr>
              <a:xfrm>
                <a:off x="-1" y="-2"/>
                <a:ext cx="189877" cy="33057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4384"/>
                    </a:lnTo>
                    <a:lnTo>
                      <a:pt x="21600" y="21600"/>
                    </a:lnTo>
                    <a:lnTo>
                      <a:pt x="21600" y="7216"/>
                    </a:lnTo>
                    <a:lnTo>
                      <a:pt x="0" y="0"/>
                    </a:lnTo>
                    <a:close/>
                  </a:path>
                </a:pathLst>
              </a:custGeom>
              <a:solidFill>
                <a:schemeClr val="accent4"/>
              </a:solidFill>
              <a:ln w="12700" cap="flat">
                <a:noFill/>
                <a:miter lim="400000"/>
              </a:ln>
              <a:effectLst/>
            </p:spPr>
            <p:txBody>
              <a:bodyPr wrap="square" lIns="121918" tIns="121918" rIns="121918" bIns="121918" numCol="1" anchor="t">
                <a:noAutofit/>
              </a:bodyPr>
              <a:lstStyle/>
              <a:p>
                <a:pPr>
                  <a:lnSpc>
                    <a:spcPct val="100000"/>
                  </a:lnSpc>
                  <a:spcBef>
                    <a:spcPts val="0"/>
                  </a:spcBef>
                  <a:defRPr b="0" sz="2600">
                    <a:solidFill>
                      <a:srgbClr val="FFFFFF"/>
                    </a:solidFill>
                    <a:latin typeface="Verdana"/>
                    <a:ea typeface="Verdana"/>
                    <a:cs typeface="Verdana"/>
                    <a:sym typeface="Verdana"/>
                  </a:defRPr>
                </a:pPr>
              </a:p>
            </p:txBody>
          </p:sp>
          <p:sp>
            <p:nvSpPr>
              <p:cNvPr id="1232" name="Shape"/>
              <p:cNvSpPr/>
              <p:nvPr/>
            </p:nvSpPr>
            <p:spPr>
              <a:xfrm>
                <a:off x="211053" y="366883"/>
                <a:ext cx="189120" cy="32982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4417"/>
                    </a:moveTo>
                    <a:lnTo>
                      <a:pt x="21600" y="21600"/>
                    </a:lnTo>
                    <a:lnTo>
                      <a:pt x="21600" y="7233"/>
                    </a:lnTo>
                    <a:lnTo>
                      <a:pt x="0" y="0"/>
                    </a:lnTo>
                    <a:lnTo>
                      <a:pt x="0" y="14417"/>
                    </a:lnTo>
                    <a:close/>
                  </a:path>
                </a:pathLst>
              </a:custGeom>
              <a:solidFill>
                <a:schemeClr val="accent4"/>
              </a:solidFill>
              <a:ln w="12700" cap="flat">
                <a:noFill/>
                <a:miter lim="400000"/>
              </a:ln>
              <a:effectLst/>
            </p:spPr>
            <p:txBody>
              <a:bodyPr wrap="square" lIns="121918" tIns="121918" rIns="121918" bIns="121918" numCol="1" anchor="t">
                <a:noAutofit/>
              </a:bodyPr>
              <a:lstStyle/>
              <a:p>
                <a:pPr>
                  <a:lnSpc>
                    <a:spcPct val="100000"/>
                  </a:lnSpc>
                  <a:spcBef>
                    <a:spcPts val="0"/>
                  </a:spcBef>
                  <a:defRPr b="0" sz="2600">
                    <a:solidFill>
                      <a:srgbClr val="FFFFFF"/>
                    </a:solidFill>
                    <a:latin typeface="Verdana"/>
                    <a:ea typeface="Verdana"/>
                    <a:cs typeface="Verdana"/>
                    <a:sym typeface="Verdana"/>
                  </a:defRPr>
                </a:pPr>
              </a:p>
            </p:txBody>
          </p:sp>
        </p:grpSp>
        <p:sp>
          <p:nvSpPr>
            <p:cNvPr id="1234" name="Shape"/>
            <p:cNvSpPr/>
            <p:nvPr/>
          </p:nvSpPr>
          <p:spPr>
            <a:xfrm>
              <a:off x="0" y="2024502"/>
              <a:ext cx="5031637" cy="291596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0816"/>
                  </a:moveTo>
                  <a:lnTo>
                    <a:pt x="10782" y="21600"/>
                  </a:lnTo>
                  <a:lnTo>
                    <a:pt x="0" y="10847"/>
                  </a:lnTo>
                  <a:lnTo>
                    <a:pt x="10782" y="0"/>
                  </a:lnTo>
                  <a:lnTo>
                    <a:pt x="21600" y="10816"/>
                  </a:lnTo>
                  <a:close/>
                </a:path>
              </a:pathLst>
            </a:custGeom>
            <a:solidFill>
              <a:srgbClr val="44546A">
                <a:alpha val="26000"/>
              </a:srgbClr>
            </a:solidFill>
            <a:ln w="63500" cap="flat">
              <a:solidFill>
                <a:srgbClr val="44546A"/>
              </a:solidFill>
              <a:prstDash val="solid"/>
              <a:miter lim="800000"/>
            </a:ln>
            <a:effectLst/>
          </p:spPr>
          <p:txBody>
            <a:bodyPr wrap="square" lIns="121918" tIns="121918" rIns="121918" bIns="121918" numCol="1" anchor="t">
              <a:noAutofit/>
            </a:bodyPr>
            <a:lstStyle/>
            <a:p>
              <a:pPr>
                <a:lnSpc>
                  <a:spcPct val="100000"/>
                </a:lnSpc>
                <a:spcBef>
                  <a:spcPts val="0"/>
                </a:spcBef>
                <a:defRPr b="0" sz="3400">
                  <a:solidFill>
                    <a:srgbClr val="FFFFFF"/>
                  </a:solidFill>
                  <a:latin typeface="Verdana"/>
                  <a:ea typeface="Verdana"/>
                  <a:cs typeface="Verdana"/>
                  <a:sym typeface="Verdana"/>
                </a:defRPr>
              </a:pPr>
            </a:p>
          </p:txBody>
        </p:sp>
        <p:sp>
          <p:nvSpPr>
            <p:cNvPr id="1235" name="Shape"/>
            <p:cNvSpPr/>
            <p:nvPr/>
          </p:nvSpPr>
          <p:spPr>
            <a:xfrm>
              <a:off x="0" y="4077794"/>
              <a:ext cx="5031637" cy="291596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0816"/>
                  </a:moveTo>
                  <a:lnTo>
                    <a:pt x="10782" y="21600"/>
                  </a:lnTo>
                  <a:lnTo>
                    <a:pt x="0" y="10847"/>
                  </a:lnTo>
                  <a:lnTo>
                    <a:pt x="10782" y="0"/>
                  </a:lnTo>
                  <a:lnTo>
                    <a:pt x="21600" y="10816"/>
                  </a:lnTo>
                  <a:close/>
                </a:path>
              </a:pathLst>
            </a:custGeom>
            <a:solidFill>
              <a:schemeClr val="accent4">
                <a:alpha val="14000"/>
              </a:schemeClr>
            </a:solidFill>
            <a:ln w="63500" cap="flat">
              <a:solidFill>
                <a:schemeClr val="accent4">
                  <a:alpha val="56000"/>
                </a:schemeClr>
              </a:solidFill>
              <a:prstDash val="solid"/>
              <a:miter lim="800000"/>
            </a:ln>
            <a:effectLst/>
          </p:spPr>
          <p:txBody>
            <a:bodyPr wrap="square" lIns="121918" tIns="121918" rIns="121918" bIns="121918" numCol="1" anchor="t">
              <a:noAutofit/>
            </a:bodyPr>
            <a:lstStyle/>
            <a:p>
              <a:pPr>
                <a:lnSpc>
                  <a:spcPct val="100000"/>
                </a:lnSpc>
                <a:spcBef>
                  <a:spcPts val="0"/>
                </a:spcBef>
                <a:defRPr b="0" sz="3400">
                  <a:solidFill>
                    <a:srgbClr val="FFFFFF"/>
                  </a:solidFill>
                  <a:latin typeface="Verdana"/>
                  <a:ea typeface="Verdana"/>
                  <a:cs typeface="Verdana"/>
                  <a:sym typeface="Verdana"/>
                </a:defRPr>
              </a:pPr>
            </a:p>
          </p:txBody>
        </p:sp>
        <p:grpSp>
          <p:nvGrpSpPr>
            <p:cNvPr id="1247" name="Group"/>
            <p:cNvGrpSpPr/>
            <p:nvPr/>
          </p:nvGrpSpPr>
          <p:grpSpPr>
            <a:xfrm>
              <a:off x="2182532" y="3040755"/>
              <a:ext cx="666732" cy="667524"/>
              <a:chOff x="0" y="0"/>
              <a:chExt cx="666731" cy="667523"/>
            </a:xfrm>
          </p:grpSpPr>
          <p:sp>
            <p:nvSpPr>
              <p:cNvPr id="1236" name="Triangle"/>
              <p:cNvSpPr/>
              <p:nvPr/>
            </p:nvSpPr>
            <p:spPr>
              <a:xfrm>
                <a:off x="-1" y="0"/>
                <a:ext cx="666732" cy="66752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10761" y="21600"/>
                    </a:lnTo>
                    <a:lnTo>
                      <a:pt x="0" y="0"/>
                    </a:lnTo>
                    <a:lnTo>
                      <a:pt x="21600" y="0"/>
                    </a:lnTo>
                    <a:close/>
                  </a:path>
                </a:pathLst>
              </a:custGeom>
              <a:solidFill>
                <a:srgbClr val="000000"/>
              </a:solidFill>
              <a:ln w="12700" cap="flat">
                <a:noFill/>
                <a:miter lim="400000"/>
              </a:ln>
              <a:effectLst/>
            </p:spPr>
            <p:txBody>
              <a:bodyPr wrap="square" lIns="121918" tIns="121918" rIns="121918" bIns="121918" numCol="1" anchor="t">
                <a:noAutofit/>
              </a:bodyPr>
              <a:lstStyle/>
              <a:p>
                <a:pPr>
                  <a:lnSpc>
                    <a:spcPct val="100000"/>
                  </a:lnSpc>
                  <a:spcBef>
                    <a:spcPts val="0"/>
                  </a:spcBef>
                  <a:defRPr b="0" sz="3400">
                    <a:solidFill>
                      <a:srgbClr val="FFFFFF"/>
                    </a:solidFill>
                    <a:latin typeface="Verdana"/>
                    <a:ea typeface="Verdana"/>
                    <a:cs typeface="Verdana"/>
                    <a:sym typeface="Verdana"/>
                  </a:defRPr>
                </a:pPr>
              </a:p>
            </p:txBody>
          </p:sp>
          <p:sp>
            <p:nvSpPr>
              <p:cNvPr id="1237" name="Square"/>
              <p:cNvSpPr/>
              <p:nvPr/>
            </p:nvSpPr>
            <p:spPr>
              <a:xfrm>
                <a:off x="255697" y="133025"/>
                <a:ext cx="39033" cy="39033"/>
              </a:xfrm>
              <a:prstGeom prst="rect">
                <a:avLst/>
              </a:pr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b="0" sz="3400">
                    <a:solidFill>
                      <a:srgbClr val="FFFFFF"/>
                    </a:solidFill>
                    <a:latin typeface="Verdana"/>
                    <a:ea typeface="Verdana"/>
                    <a:cs typeface="Verdana"/>
                    <a:sym typeface="Verdana"/>
                  </a:defRPr>
                </a:pPr>
              </a:p>
            </p:txBody>
          </p:sp>
          <p:sp>
            <p:nvSpPr>
              <p:cNvPr id="1238" name="Square"/>
              <p:cNvSpPr/>
              <p:nvPr/>
            </p:nvSpPr>
            <p:spPr>
              <a:xfrm>
                <a:off x="313846" y="133025"/>
                <a:ext cx="38238" cy="39033"/>
              </a:xfrm>
              <a:prstGeom prst="rect">
                <a:avLst/>
              </a:pr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b="0" sz="3400">
                    <a:solidFill>
                      <a:srgbClr val="FFFFFF"/>
                    </a:solidFill>
                    <a:latin typeface="Verdana"/>
                    <a:ea typeface="Verdana"/>
                    <a:cs typeface="Verdana"/>
                    <a:sym typeface="Verdana"/>
                  </a:defRPr>
                </a:pPr>
              </a:p>
            </p:txBody>
          </p:sp>
          <p:sp>
            <p:nvSpPr>
              <p:cNvPr id="1239" name="Square"/>
              <p:cNvSpPr/>
              <p:nvPr/>
            </p:nvSpPr>
            <p:spPr>
              <a:xfrm>
                <a:off x="371200" y="133025"/>
                <a:ext cx="39032" cy="39033"/>
              </a:xfrm>
              <a:prstGeom prst="rect">
                <a:avLst/>
              </a:pr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b="0" sz="3400">
                    <a:solidFill>
                      <a:srgbClr val="FFFFFF"/>
                    </a:solidFill>
                    <a:latin typeface="Verdana"/>
                    <a:ea typeface="Verdana"/>
                    <a:cs typeface="Verdana"/>
                    <a:sym typeface="Verdana"/>
                  </a:defRPr>
                </a:pPr>
              </a:p>
            </p:txBody>
          </p:sp>
          <p:sp>
            <p:nvSpPr>
              <p:cNvPr id="1240" name="Square"/>
              <p:cNvSpPr/>
              <p:nvPr/>
            </p:nvSpPr>
            <p:spPr>
              <a:xfrm>
                <a:off x="255697" y="191175"/>
                <a:ext cx="39033" cy="39032"/>
              </a:xfrm>
              <a:prstGeom prst="rect">
                <a:avLst/>
              </a:pr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b="0" sz="3400">
                    <a:solidFill>
                      <a:srgbClr val="FFFFFF"/>
                    </a:solidFill>
                    <a:latin typeface="Verdana"/>
                    <a:ea typeface="Verdana"/>
                    <a:cs typeface="Verdana"/>
                    <a:sym typeface="Verdana"/>
                  </a:defRPr>
                </a:pPr>
              </a:p>
            </p:txBody>
          </p:sp>
          <p:sp>
            <p:nvSpPr>
              <p:cNvPr id="1241" name="Square"/>
              <p:cNvSpPr/>
              <p:nvPr/>
            </p:nvSpPr>
            <p:spPr>
              <a:xfrm>
                <a:off x="313846" y="191175"/>
                <a:ext cx="38238" cy="39032"/>
              </a:xfrm>
              <a:prstGeom prst="rect">
                <a:avLst/>
              </a:pr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b="0" sz="3400">
                    <a:solidFill>
                      <a:srgbClr val="FFFFFF"/>
                    </a:solidFill>
                    <a:latin typeface="Verdana"/>
                    <a:ea typeface="Verdana"/>
                    <a:cs typeface="Verdana"/>
                    <a:sym typeface="Verdana"/>
                  </a:defRPr>
                </a:pPr>
              </a:p>
            </p:txBody>
          </p:sp>
          <p:sp>
            <p:nvSpPr>
              <p:cNvPr id="1242" name="Square"/>
              <p:cNvSpPr/>
              <p:nvPr/>
            </p:nvSpPr>
            <p:spPr>
              <a:xfrm>
                <a:off x="371200" y="191175"/>
                <a:ext cx="39032" cy="39032"/>
              </a:xfrm>
              <a:prstGeom prst="rect">
                <a:avLst/>
              </a:pr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b="0" sz="3400">
                    <a:solidFill>
                      <a:srgbClr val="FFFFFF"/>
                    </a:solidFill>
                    <a:latin typeface="Verdana"/>
                    <a:ea typeface="Verdana"/>
                    <a:cs typeface="Verdana"/>
                    <a:sym typeface="Verdana"/>
                  </a:defRPr>
                </a:pPr>
              </a:p>
            </p:txBody>
          </p:sp>
          <p:sp>
            <p:nvSpPr>
              <p:cNvPr id="1243" name="Square"/>
              <p:cNvSpPr/>
              <p:nvPr/>
            </p:nvSpPr>
            <p:spPr>
              <a:xfrm>
                <a:off x="255697" y="250120"/>
                <a:ext cx="39033" cy="38238"/>
              </a:xfrm>
              <a:prstGeom prst="rect">
                <a:avLst/>
              </a:pr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b="0" sz="3400">
                    <a:solidFill>
                      <a:srgbClr val="FFFFFF"/>
                    </a:solidFill>
                    <a:latin typeface="Verdana"/>
                    <a:ea typeface="Verdana"/>
                    <a:cs typeface="Verdana"/>
                    <a:sym typeface="Verdana"/>
                  </a:defRPr>
                </a:pPr>
              </a:p>
            </p:txBody>
          </p:sp>
          <p:sp>
            <p:nvSpPr>
              <p:cNvPr id="1244" name="Square"/>
              <p:cNvSpPr/>
              <p:nvPr/>
            </p:nvSpPr>
            <p:spPr>
              <a:xfrm>
                <a:off x="313846" y="250120"/>
                <a:ext cx="38238" cy="38238"/>
              </a:xfrm>
              <a:prstGeom prst="rect">
                <a:avLst/>
              </a:pr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b="0" sz="3400">
                    <a:solidFill>
                      <a:srgbClr val="FFFFFF"/>
                    </a:solidFill>
                    <a:latin typeface="Verdana"/>
                    <a:ea typeface="Verdana"/>
                    <a:cs typeface="Verdana"/>
                    <a:sym typeface="Verdana"/>
                  </a:defRPr>
                </a:pPr>
              </a:p>
            </p:txBody>
          </p:sp>
          <p:sp>
            <p:nvSpPr>
              <p:cNvPr id="1245" name="Square"/>
              <p:cNvSpPr/>
              <p:nvPr/>
            </p:nvSpPr>
            <p:spPr>
              <a:xfrm>
                <a:off x="313846" y="307473"/>
                <a:ext cx="38238" cy="39032"/>
              </a:xfrm>
              <a:prstGeom prst="rect">
                <a:avLst/>
              </a:pr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b="0" sz="3400">
                    <a:solidFill>
                      <a:srgbClr val="FFFFFF"/>
                    </a:solidFill>
                    <a:latin typeface="Verdana"/>
                    <a:ea typeface="Verdana"/>
                    <a:cs typeface="Verdana"/>
                    <a:sym typeface="Verdana"/>
                  </a:defRPr>
                </a:pPr>
              </a:p>
            </p:txBody>
          </p:sp>
          <p:sp>
            <p:nvSpPr>
              <p:cNvPr id="1246" name="Square"/>
              <p:cNvSpPr/>
              <p:nvPr/>
            </p:nvSpPr>
            <p:spPr>
              <a:xfrm>
                <a:off x="371997" y="250120"/>
                <a:ext cx="39032" cy="38238"/>
              </a:xfrm>
              <a:prstGeom prst="rect">
                <a:avLst/>
              </a:pr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b="0" sz="3400">
                    <a:solidFill>
                      <a:srgbClr val="FFFFFF"/>
                    </a:solidFill>
                    <a:latin typeface="Verdana"/>
                    <a:ea typeface="Verdana"/>
                    <a:cs typeface="Verdana"/>
                    <a:sym typeface="Verdana"/>
                  </a:defRPr>
                </a:pPr>
              </a:p>
            </p:txBody>
          </p:sp>
        </p:grpSp>
        <p:sp>
          <p:nvSpPr>
            <p:cNvPr id="1248" name="Shape"/>
            <p:cNvSpPr/>
            <p:nvPr/>
          </p:nvSpPr>
          <p:spPr>
            <a:xfrm>
              <a:off x="0" y="-2"/>
              <a:ext cx="5031637" cy="291596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0816"/>
                  </a:moveTo>
                  <a:lnTo>
                    <a:pt x="10782" y="21600"/>
                  </a:lnTo>
                  <a:lnTo>
                    <a:pt x="0" y="10847"/>
                  </a:lnTo>
                  <a:lnTo>
                    <a:pt x="10782" y="0"/>
                  </a:lnTo>
                  <a:lnTo>
                    <a:pt x="21600" y="10816"/>
                  </a:lnTo>
                  <a:close/>
                </a:path>
              </a:pathLst>
            </a:custGeom>
            <a:solidFill>
              <a:schemeClr val="accent5">
                <a:alpha val="26000"/>
              </a:schemeClr>
            </a:solidFill>
            <a:ln w="63500" cap="flat">
              <a:solidFill>
                <a:schemeClr val="accent5"/>
              </a:solidFill>
              <a:prstDash val="solid"/>
              <a:miter lim="800000"/>
            </a:ln>
            <a:effectLst/>
          </p:spPr>
          <p:txBody>
            <a:bodyPr wrap="square" lIns="121918" tIns="121918" rIns="121918" bIns="121918" numCol="1" anchor="t">
              <a:noAutofit/>
            </a:bodyPr>
            <a:lstStyle/>
            <a:p>
              <a:pPr>
                <a:lnSpc>
                  <a:spcPct val="100000"/>
                </a:lnSpc>
                <a:spcBef>
                  <a:spcPts val="0"/>
                </a:spcBef>
                <a:defRPr b="0" sz="3400">
                  <a:solidFill>
                    <a:srgbClr val="FFFFFF"/>
                  </a:solidFill>
                  <a:latin typeface="Verdana"/>
                  <a:ea typeface="Verdana"/>
                  <a:cs typeface="Verdana"/>
                  <a:sym typeface="Verdana"/>
                </a:defRPr>
              </a:pPr>
            </a:p>
          </p:txBody>
        </p:sp>
        <p:grpSp>
          <p:nvGrpSpPr>
            <p:cNvPr id="1252" name="Group"/>
            <p:cNvGrpSpPr/>
            <p:nvPr/>
          </p:nvGrpSpPr>
          <p:grpSpPr>
            <a:xfrm>
              <a:off x="2186884" y="936721"/>
              <a:ext cx="658028" cy="754107"/>
              <a:chOff x="-1" y="0"/>
              <a:chExt cx="658027" cy="754106"/>
            </a:xfrm>
          </p:grpSpPr>
          <p:sp>
            <p:nvSpPr>
              <p:cNvPr id="1249" name="Shape"/>
              <p:cNvSpPr/>
              <p:nvPr/>
            </p:nvSpPr>
            <p:spPr>
              <a:xfrm>
                <a:off x="328608" y="188121"/>
                <a:ext cx="329418" cy="56598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9635" y="3852"/>
                    </a:moveTo>
                    <a:lnTo>
                      <a:pt x="9635" y="8658"/>
                    </a:lnTo>
                    <a:lnTo>
                      <a:pt x="4024" y="10569"/>
                    </a:lnTo>
                    <a:lnTo>
                      <a:pt x="0" y="9121"/>
                    </a:lnTo>
                    <a:lnTo>
                      <a:pt x="0" y="21600"/>
                    </a:lnTo>
                    <a:lnTo>
                      <a:pt x="106" y="21600"/>
                    </a:lnTo>
                    <a:lnTo>
                      <a:pt x="21600" y="14421"/>
                    </a:lnTo>
                    <a:lnTo>
                      <a:pt x="21600" y="0"/>
                    </a:lnTo>
                    <a:lnTo>
                      <a:pt x="21176" y="0"/>
                    </a:lnTo>
                    <a:lnTo>
                      <a:pt x="9635" y="3852"/>
                    </a:lnTo>
                    <a:close/>
                  </a:path>
                </a:pathLst>
              </a:custGeom>
              <a:solidFill>
                <a:srgbClr val="1F9967"/>
              </a:solidFill>
              <a:ln w="12700" cap="flat">
                <a:noFill/>
                <a:miter lim="400000"/>
              </a:ln>
              <a:effectLst/>
            </p:spPr>
            <p:txBody>
              <a:bodyPr wrap="square" lIns="121918" tIns="121918" rIns="121918" bIns="121918" numCol="1" anchor="t">
                <a:noAutofit/>
              </a:bodyPr>
              <a:lstStyle/>
              <a:p>
                <a:pPr>
                  <a:lnSpc>
                    <a:spcPct val="100000"/>
                  </a:lnSpc>
                  <a:spcBef>
                    <a:spcPts val="0"/>
                  </a:spcBef>
                  <a:defRPr b="0" sz="3400">
                    <a:solidFill>
                      <a:srgbClr val="FFFFFF"/>
                    </a:solidFill>
                    <a:latin typeface="Verdana"/>
                    <a:ea typeface="Verdana"/>
                    <a:cs typeface="Verdana"/>
                    <a:sym typeface="Verdana"/>
                  </a:defRPr>
                </a:pPr>
              </a:p>
            </p:txBody>
          </p:sp>
          <p:sp>
            <p:nvSpPr>
              <p:cNvPr id="1250" name="Shape"/>
              <p:cNvSpPr/>
              <p:nvPr/>
            </p:nvSpPr>
            <p:spPr>
              <a:xfrm>
                <a:off x="0" y="-1"/>
                <a:ext cx="658027" cy="35121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681" y="0"/>
                    </a:moveTo>
                    <a:lnTo>
                      <a:pt x="0" y="11619"/>
                    </a:lnTo>
                    <a:lnTo>
                      <a:pt x="7235" y="19564"/>
                    </a:lnTo>
                    <a:lnTo>
                      <a:pt x="8667" y="17926"/>
                    </a:lnTo>
                    <a:lnTo>
                      <a:pt x="12218" y="21600"/>
                    </a:lnTo>
                    <a:lnTo>
                      <a:pt x="12218" y="13903"/>
                    </a:lnTo>
                    <a:lnTo>
                      <a:pt x="15610" y="10030"/>
                    </a:lnTo>
                    <a:lnTo>
                      <a:pt x="15610" y="17777"/>
                    </a:lnTo>
                    <a:lnTo>
                      <a:pt x="21600" y="11570"/>
                    </a:lnTo>
                    <a:lnTo>
                      <a:pt x="10681" y="0"/>
                    </a:lnTo>
                    <a:close/>
                  </a:path>
                </a:pathLst>
              </a:custGeom>
              <a:solidFill>
                <a:schemeClr val="accent5"/>
              </a:solidFill>
              <a:ln w="12700" cap="flat">
                <a:noFill/>
                <a:miter lim="400000"/>
              </a:ln>
              <a:effectLst/>
            </p:spPr>
            <p:txBody>
              <a:bodyPr wrap="square" lIns="121918" tIns="121918" rIns="121918" bIns="121918" numCol="1" anchor="t">
                <a:noAutofit/>
              </a:bodyPr>
              <a:lstStyle/>
              <a:p>
                <a:pPr>
                  <a:lnSpc>
                    <a:spcPct val="100000"/>
                  </a:lnSpc>
                  <a:spcBef>
                    <a:spcPts val="0"/>
                  </a:spcBef>
                  <a:defRPr b="0" sz="3400">
                    <a:solidFill>
                      <a:srgbClr val="FFFFFF"/>
                    </a:solidFill>
                    <a:latin typeface="Verdana"/>
                    <a:ea typeface="Verdana"/>
                    <a:cs typeface="Verdana"/>
                    <a:sym typeface="Verdana"/>
                  </a:defRPr>
                </a:pPr>
              </a:p>
            </p:txBody>
          </p:sp>
          <p:sp>
            <p:nvSpPr>
              <p:cNvPr id="1251" name="Shape"/>
              <p:cNvSpPr/>
              <p:nvPr/>
            </p:nvSpPr>
            <p:spPr>
              <a:xfrm>
                <a:off x="-2" y="188120"/>
                <a:ext cx="328612" cy="56598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681" y="8196"/>
                    </a:moveTo>
                    <a:lnTo>
                      <a:pt x="18681" y="12942"/>
                    </a:lnTo>
                    <a:lnTo>
                      <a:pt x="12206" y="15376"/>
                    </a:lnTo>
                    <a:lnTo>
                      <a:pt x="12206" y="5762"/>
                    </a:lnTo>
                    <a:lnTo>
                      <a:pt x="14648" y="4868"/>
                    </a:lnTo>
                    <a:lnTo>
                      <a:pt x="106" y="0"/>
                    </a:lnTo>
                    <a:lnTo>
                      <a:pt x="0" y="31"/>
                    </a:lnTo>
                    <a:lnTo>
                      <a:pt x="0" y="14421"/>
                    </a:lnTo>
                    <a:lnTo>
                      <a:pt x="21600" y="21600"/>
                    </a:lnTo>
                    <a:lnTo>
                      <a:pt x="21600" y="9121"/>
                    </a:lnTo>
                    <a:lnTo>
                      <a:pt x="18681" y="8196"/>
                    </a:lnTo>
                    <a:close/>
                  </a:path>
                </a:pathLst>
              </a:custGeom>
              <a:solidFill>
                <a:schemeClr val="accent5"/>
              </a:solidFill>
              <a:ln w="12700" cap="flat">
                <a:noFill/>
                <a:miter lim="400000"/>
              </a:ln>
              <a:effectLst/>
            </p:spPr>
            <p:txBody>
              <a:bodyPr wrap="square" lIns="121918" tIns="121918" rIns="121918" bIns="121918" numCol="1" anchor="t">
                <a:noAutofit/>
              </a:bodyPr>
              <a:lstStyle/>
              <a:p>
                <a:pPr>
                  <a:lnSpc>
                    <a:spcPct val="100000"/>
                  </a:lnSpc>
                  <a:spcBef>
                    <a:spcPts val="0"/>
                  </a:spcBef>
                  <a:defRPr b="0" sz="3400">
                    <a:solidFill>
                      <a:srgbClr val="FFFFFF"/>
                    </a:solidFill>
                    <a:latin typeface="Verdana"/>
                    <a:ea typeface="Verdana"/>
                    <a:cs typeface="Verdana"/>
                    <a:sym typeface="Verdana"/>
                  </a:defRPr>
                </a:pPr>
              </a:p>
            </p:txBody>
          </p:sp>
        </p:grpSp>
      </p:grpSp>
      <p:grpSp>
        <p:nvGrpSpPr>
          <p:cNvPr id="1263" name="Group"/>
          <p:cNvGrpSpPr/>
          <p:nvPr/>
        </p:nvGrpSpPr>
        <p:grpSpPr>
          <a:xfrm>
            <a:off x="14448470" y="5338485"/>
            <a:ext cx="5603282" cy="6464928"/>
            <a:chOff x="-1" y="0"/>
            <a:chExt cx="5603281" cy="6464927"/>
          </a:xfrm>
        </p:grpSpPr>
        <p:grpSp>
          <p:nvGrpSpPr>
            <p:cNvPr id="1256" name="Group"/>
            <p:cNvGrpSpPr/>
            <p:nvPr/>
          </p:nvGrpSpPr>
          <p:grpSpPr>
            <a:xfrm>
              <a:off x="3047309" y="190010"/>
              <a:ext cx="2555972" cy="6274917"/>
              <a:chOff x="0" y="-1"/>
              <a:chExt cx="2555971" cy="6274916"/>
            </a:xfrm>
          </p:grpSpPr>
          <p:sp>
            <p:nvSpPr>
              <p:cNvPr id="1254" name="Rectangle"/>
              <p:cNvSpPr/>
              <p:nvPr/>
            </p:nvSpPr>
            <p:spPr>
              <a:xfrm>
                <a:off x="-1" y="-2"/>
                <a:ext cx="2555973" cy="6274918"/>
              </a:xfrm>
              <a:prstGeom prst="rect">
                <a:avLst/>
              </a:prstGeom>
              <a:gradFill flip="none" rotWithShape="1">
                <a:gsLst>
                  <a:gs pos="0">
                    <a:srgbClr val="F3F3F3"/>
                  </a:gs>
                  <a:gs pos="12431">
                    <a:srgbClr val="F7F7F7"/>
                  </a:gs>
                  <a:gs pos="50473">
                    <a:srgbClr val="FAFAFA"/>
                  </a:gs>
                </a:gsLst>
                <a:lin ang="0" scaled="0"/>
              </a:gradFill>
              <a:ln w="127000" cap="flat">
                <a:solidFill>
                  <a:srgbClr val="FFFFFF"/>
                </a:solidFill>
                <a:prstDash val="solid"/>
                <a:miter lim="800000"/>
              </a:ln>
              <a:effectLst/>
            </p:spPr>
            <p:txBody>
              <a:bodyPr wrap="square" lIns="121918" tIns="121918" rIns="121918" bIns="121918" numCol="1" anchor="ctr">
                <a:noAutofit/>
              </a:bodyPr>
              <a:lstStyle/>
              <a:p>
                <a:pPr>
                  <a:lnSpc>
                    <a:spcPct val="100000"/>
                  </a:lnSpc>
                  <a:spcBef>
                    <a:spcPts val="0"/>
                  </a:spcBef>
                  <a:defRPr b="0" sz="3400">
                    <a:solidFill>
                      <a:srgbClr val="FFFFFF"/>
                    </a:solidFill>
                    <a:latin typeface="Verdana"/>
                    <a:ea typeface="Verdana"/>
                    <a:cs typeface="Verdana"/>
                    <a:sym typeface="Verdana"/>
                  </a:defRPr>
                </a:pPr>
              </a:p>
            </p:txBody>
          </p:sp>
          <p:sp>
            <p:nvSpPr>
              <p:cNvPr id="1255" name="Rectangle"/>
              <p:cNvSpPr/>
              <p:nvPr/>
            </p:nvSpPr>
            <p:spPr>
              <a:xfrm>
                <a:off x="69157" y="49135"/>
                <a:ext cx="2417658" cy="76203"/>
              </a:xfrm>
              <a:prstGeom prst="rect">
                <a:avLst/>
              </a:prstGeom>
              <a:solidFill>
                <a:schemeClr val="accent6"/>
              </a:solidFill>
              <a:ln w="12700" cap="flat">
                <a:noFill/>
                <a:miter lim="400000"/>
              </a:ln>
              <a:effectLst/>
            </p:spPr>
            <p:txBody>
              <a:bodyPr wrap="square" lIns="121918" tIns="121918" rIns="121918" bIns="121918" numCol="1" anchor="ctr">
                <a:noAutofit/>
              </a:bodyPr>
              <a:lstStyle/>
              <a:p>
                <a:pPr algn="ctr">
                  <a:lnSpc>
                    <a:spcPct val="100000"/>
                  </a:lnSpc>
                  <a:spcBef>
                    <a:spcPts val="0"/>
                  </a:spcBef>
                  <a:defRPr b="0" sz="3400">
                    <a:solidFill>
                      <a:srgbClr val="FFFFFF"/>
                    </a:solidFill>
                    <a:latin typeface="Verdana"/>
                    <a:ea typeface="Verdana"/>
                    <a:cs typeface="Verdana"/>
                    <a:sym typeface="Verdana"/>
                  </a:defRPr>
                </a:pPr>
              </a:p>
            </p:txBody>
          </p:sp>
        </p:grpSp>
        <p:grpSp>
          <p:nvGrpSpPr>
            <p:cNvPr id="1262" name="Group"/>
            <p:cNvGrpSpPr/>
            <p:nvPr/>
          </p:nvGrpSpPr>
          <p:grpSpPr>
            <a:xfrm>
              <a:off x="-2" y="-1"/>
              <a:ext cx="200018" cy="5309081"/>
              <a:chOff x="0" y="0"/>
              <a:chExt cx="200016" cy="5309080"/>
            </a:xfrm>
          </p:grpSpPr>
          <p:sp>
            <p:nvSpPr>
              <p:cNvPr id="1257" name="Line"/>
              <p:cNvSpPr/>
              <p:nvPr/>
            </p:nvSpPr>
            <p:spPr>
              <a:xfrm flipV="1">
                <a:off x="101666" y="72607"/>
                <a:ext cx="3" cy="5232656"/>
              </a:xfrm>
              <a:prstGeom prst="line">
                <a:avLst/>
              </a:prstGeom>
              <a:noFill/>
              <a:ln w="76200" cap="flat">
                <a:solidFill>
                  <a:schemeClr val="accent6"/>
                </a:solidFill>
                <a:prstDash val="solid"/>
                <a:miter lim="800000"/>
              </a:ln>
              <a:effectLst/>
            </p:spPr>
            <p:txBody>
              <a:bodyPr wrap="square" lIns="45718" tIns="45718" rIns="45718" bIns="45718" numCol="1" anchor="t">
                <a:noAutofit/>
              </a:bodyPr>
              <a:lstStyle/>
              <a:p>
                <a:pPr>
                  <a:defRPr>
                    <a:solidFill>
                      <a:srgbClr val="FFFFFF"/>
                    </a:solidFill>
                  </a:defRPr>
                </a:pPr>
              </a:p>
            </p:txBody>
          </p:sp>
          <p:sp>
            <p:nvSpPr>
              <p:cNvPr id="1258" name="Circle"/>
              <p:cNvSpPr/>
              <p:nvPr/>
            </p:nvSpPr>
            <p:spPr>
              <a:xfrm>
                <a:off x="9512" y="5118576"/>
                <a:ext cx="190505" cy="190505"/>
              </a:xfrm>
              <a:prstGeom prst="ellipse">
                <a:avLst/>
              </a:prstGeom>
              <a:solidFill>
                <a:schemeClr val="accent6"/>
              </a:solidFill>
              <a:ln w="25400" cap="flat">
                <a:solidFill>
                  <a:srgbClr val="E294B8"/>
                </a:solidFill>
                <a:prstDash val="solid"/>
                <a:miter lim="400000"/>
              </a:ln>
              <a:effectLst/>
            </p:spPr>
            <p:txBody>
              <a:bodyPr wrap="square" lIns="121918" tIns="121918" rIns="121918" bIns="121918" numCol="1" anchor="ctr">
                <a:noAutofit/>
              </a:bodyPr>
              <a:lstStyle/>
              <a:p>
                <a:pPr>
                  <a:lnSpc>
                    <a:spcPct val="100000"/>
                  </a:lnSpc>
                  <a:spcBef>
                    <a:spcPts val="0"/>
                  </a:spcBef>
                  <a:defRPr b="0" sz="3400">
                    <a:solidFill>
                      <a:srgbClr val="FFFFFF"/>
                    </a:solidFill>
                    <a:latin typeface="Verdana"/>
                    <a:ea typeface="Verdana"/>
                    <a:cs typeface="Verdana"/>
                    <a:sym typeface="Verdana"/>
                  </a:defRPr>
                </a:pPr>
              </a:p>
            </p:txBody>
          </p:sp>
          <p:sp>
            <p:nvSpPr>
              <p:cNvPr id="1259" name="Circle"/>
              <p:cNvSpPr/>
              <p:nvPr/>
            </p:nvSpPr>
            <p:spPr>
              <a:xfrm>
                <a:off x="9512" y="3152776"/>
                <a:ext cx="190505" cy="190505"/>
              </a:xfrm>
              <a:prstGeom prst="ellipse">
                <a:avLst/>
              </a:prstGeom>
              <a:solidFill>
                <a:schemeClr val="accent6"/>
              </a:solidFill>
              <a:ln w="25400" cap="flat">
                <a:solidFill>
                  <a:srgbClr val="E294B8"/>
                </a:solidFill>
                <a:prstDash val="solid"/>
                <a:miter lim="400000"/>
              </a:ln>
              <a:effectLst/>
            </p:spPr>
            <p:txBody>
              <a:bodyPr wrap="square" lIns="121918" tIns="121918" rIns="121918" bIns="121918" numCol="1" anchor="ctr">
                <a:noAutofit/>
              </a:bodyPr>
              <a:lstStyle/>
              <a:p>
                <a:pPr>
                  <a:lnSpc>
                    <a:spcPct val="100000"/>
                  </a:lnSpc>
                  <a:spcBef>
                    <a:spcPts val="0"/>
                  </a:spcBef>
                  <a:defRPr b="0" sz="3400">
                    <a:solidFill>
                      <a:srgbClr val="FFFFFF"/>
                    </a:solidFill>
                    <a:latin typeface="Verdana"/>
                    <a:ea typeface="Verdana"/>
                    <a:cs typeface="Verdana"/>
                    <a:sym typeface="Verdana"/>
                  </a:defRPr>
                </a:pPr>
              </a:p>
            </p:txBody>
          </p:sp>
          <p:sp>
            <p:nvSpPr>
              <p:cNvPr id="1260" name="Circle"/>
              <p:cNvSpPr/>
              <p:nvPr/>
            </p:nvSpPr>
            <p:spPr>
              <a:xfrm>
                <a:off x="9512" y="1059487"/>
                <a:ext cx="190505" cy="190505"/>
              </a:xfrm>
              <a:prstGeom prst="ellipse">
                <a:avLst/>
              </a:prstGeom>
              <a:solidFill>
                <a:schemeClr val="accent6"/>
              </a:solidFill>
              <a:ln w="25400" cap="flat">
                <a:solidFill>
                  <a:srgbClr val="E294B8"/>
                </a:solidFill>
                <a:prstDash val="solid"/>
                <a:miter lim="400000"/>
              </a:ln>
              <a:effectLst/>
            </p:spPr>
            <p:txBody>
              <a:bodyPr wrap="square" lIns="121918" tIns="121918" rIns="121918" bIns="121918" numCol="1" anchor="ctr">
                <a:noAutofit/>
              </a:bodyPr>
              <a:lstStyle/>
              <a:p>
                <a:pPr>
                  <a:lnSpc>
                    <a:spcPct val="100000"/>
                  </a:lnSpc>
                  <a:spcBef>
                    <a:spcPts val="0"/>
                  </a:spcBef>
                  <a:defRPr b="0" sz="3400">
                    <a:solidFill>
                      <a:srgbClr val="FFFFFF"/>
                    </a:solidFill>
                    <a:latin typeface="Verdana"/>
                    <a:ea typeface="Verdana"/>
                    <a:cs typeface="Verdana"/>
                    <a:sym typeface="Verdana"/>
                  </a:defRPr>
                </a:pPr>
              </a:p>
            </p:txBody>
          </p:sp>
          <p:sp>
            <p:nvSpPr>
              <p:cNvPr id="1261" name="Circle"/>
              <p:cNvSpPr/>
              <p:nvPr/>
            </p:nvSpPr>
            <p:spPr>
              <a:xfrm>
                <a:off x="0" y="-1"/>
                <a:ext cx="190504" cy="190503"/>
              </a:xfrm>
              <a:prstGeom prst="ellipse">
                <a:avLst/>
              </a:prstGeom>
              <a:solidFill>
                <a:schemeClr val="accent6"/>
              </a:solidFill>
              <a:ln w="25400" cap="flat">
                <a:solidFill>
                  <a:srgbClr val="E294B8"/>
                </a:solidFill>
                <a:prstDash val="solid"/>
                <a:miter lim="400000"/>
              </a:ln>
              <a:effectLst/>
            </p:spPr>
            <p:txBody>
              <a:bodyPr wrap="square" lIns="121918" tIns="121918" rIns="121918" bIns="121918" numCol="1" anchor="ctr">
                <a:noAutofit/>
              </a:bodyPr>
              <a:lstStyle/>
              <a:p>
                <a:pPr>
                  <a:lnSpc>
                    <a:spcPct val="100000"/>
                  </a:lnSpc>
                  <a:spcBef>
                    <a:spcPts val="0"/>
                  </a:spcBef>
                  <a:defRPr b="0" sz="3400">
                    <a:solidFill>
                      <a:srgbClr val="FFFFFF"/>
                    </a:solidFill>
                    <a:latin typeface="Verdana"/>
                    <a:ea typeface="Verdana"/>
                    <a:cs typeface="Verdana"/>
                    <a:sym typeface="Verdana"/>
                  </a:defRPr>
                </a:pPr>
              </a:p>
            </p:txBody>
          </p:sp>
        </p:grpSp>
      </p:grpSp>
      <p:grpSp>
        <p:nvGrpSpPr>
          <p:cNvPr id="1266" name="Group"/>
          <p:cNvGrpSpPr/>
          <p:nvPr/>
        </p:nvGrpSpPr>
        <p:grpSpPr>
          <a:xfrm>
            <a:off x="17541862" y="5757430"/>
            <a:ext cx="2540004" cy="5593904"/>
            <a:chOff x="0" y="-1"/>
            <a:chExt cx="2540002" cy="5593902"/>
          </a:xfrm>
        </p:grpSpPr>
        <p:sp>
          <p:nvSpPr>
            <p:cNvPr id="1264" name="Knowledge of    real-time configuration"/>
            <p:cNvSpPr txBox="1"/>
            <p:nvPr/>
          </p:nvSpPr>
          <p:spPr>
            <a:xfrm>
              <a:off x="0" y="4317129"/>
              <a:ext cx="2540003" cy="127677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35466" tIns="135466" rIns="135466" bIns="135466" numCol="1" anchor="ctr">
              <a:spAutoFit/>
            </a:bodyPr>
            <a:lstStyle>
              <a:lvl1pPr marL="254000" indent="-254000">
                <a:lnSpc>
                  <a:spcPct val="130000"/>
                </a:lnSpc>
                <a:spcBef>
                  <a:spcPts val="0"/>
                </a:spcBef>
                <a:buSzPct val="100000"/>
                <a:buChar char="•"/>
                <a:defRPr b="0" sz="1800">
                  <a:solidFill>
                    <a:srgbClr val="44546A"/>
                  </a:solidFill>
                  <a:latin typeface="Verdana"/>
                  <a:ea typeface="Verdana"/>
                  <a:cs typeface="Verdana"/>
                  <a:sym typeface="Verdana"/>
                </a:defRPr>
              </a:lvl1pPr>
            </a:lstStyle>
            <a:p>
              <a:pPr/>
              <a:r>
                <a:t>Knowledge of    real-time configuration</a:t>
              </a:r>
            </a:p>
          </p:txBody>
        </p:sp>
        <p:sp>
          <p:nvSpPr>
            <p:cNvPr id="1265" name="Service discovery in a dynamic environment"/>
            <p:cNvSpPr txBox="1"/>
            <p:nvPr/>
          </p:nvSpPr>
          <p:spPr>
            <a:xfrm>
              <a:off x="60233" y="-2"/>
              <a:ext cx="2317938" cy="163999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35466" tIns="135466" rIns="135466" bIns="135466" numCol="1" anchor="ctr">
              <a:spAutoFit/>
            </a:bodyPr>
            <a:lstStyle>
              <a:lvl1pPr marL="254000" indent="-254000">
                <a:lnSpc>
                  <a:spcPct val="130000"/>
                </a:lnSpc>
                <a:spcBef>
                  <a:spcPts val="0"/>
                </a:spcBef>
                <a:buSzPct val="100000"/>
                <a:buChar char="•"/>
                <a:defRPr b="0" sz="1800">
                  <a:solidFill>
                    <a:srgbClr val="44546A"/>
                  </a:solidFill>
                  <a:latin typeface="Verdana"/>
                  <a:ea typeface="Verdana"/>
                  <a:cs typeface="Verdana"/>
                  <a:sym typeface="Verdana"/>
                </a:defRPr>
              </a:lvl1pPr>
            </a:lstStyle>
            <a:p>
              <a:pPr/>
              <a:r>
                <a:t>Service discovery in a dynamic environment</a:t>
              </a:r>
            </a:p>
          </p:txBody>
        </p:sp>
      </p:grpSp>
      <p:grpSp>
        <p:nvGrpSpPr>
          <p:cNvPr id="1276" name="Group"/>
          <p:cNvGrpSpPr/>
          <p:nvPr/>
        </p:nvGrpSpPr>
        <p:grpSpPr>
          <a:xfrm>
            <a:off x="14772746" y="4769448"/>
            <a:ext cx="614400" cy="596052"/>
            <a:chOff x="0" y="0"/>
            <a:chExt cx="614399" cy="596050"/>
          </a:xfrm>
        </p:grpSpPr>
        <p:sp>
          <p:nvSpPr>
            <p:cNvPr id="1267" name="Shape"/>
            <p:cNvSpPr/>
            <p:nvPr/>
          </p:nvSpPr>
          <p:spPr>
            <a:xfrm>
              <a:off x="231957" y="232692"/>
              <a:ext cx="127616" cy="128462"/>
            </a:xfrm>
            <a:custGeom>
              <a:avLst/>
              <a:gdLst/>
              <a:ahLst/>
              <a:cxnLst>
                <a:cxn ang="0">
                  <a:pos x="wd2" y="hd2"/>
                </a:cxn>
                <a:cxn ang="5400000">
                  <a:pos x="wd2" y="hd2"/>
                </a:cxn>
                <a:cxn ang="10800000">
                  <a:pos x="wd2" y="hd2"/>
                </a:cxn>
                <a:cxn ang="16200000">
                  <a:pos x="wd2" y="hd2"/>
                </a:cxn>
              </a:cxnLst>
              <a:rect l="0" t="0" r="r" b="b"/>
              <a:pathLst>
                <a:path w="21457" h="21600" fill="norm" stroke="1" extrusionOk="0">
                  <a:moveTo>
                    <a:pt x="10800" y="21600"/>
                  </a:moveTo>
                  <a:cubicBezTo>
                    <a:pt x="4816" y="21600"/>
                    <a:pt x="0" y="16751"/>
                    <a:pt x="0" y="10873"/>
                  </a:cubicBezTo>
                  <a:cubicBezTo>
                    <a:pt x="0" y="4849"/>
                    <a:pt x="4816" y="0"/>
                    <a:pt x="10800" y="0"/>
                  </a:cubicBezTo>
                  <a:cubicBezTo>
                    <a:pt x="16784" y="0"/>
                    <a:pt x="21454" y="4702"/>
                    <a:pt x="21454" y="10727"/>
                  </a:cubicBezTo>
                  <a:cubicBezTo>
                    <a:pt x="21600" y="16751"/>
                    <a:pt x="16784" y="21600"/>
                    <a:pt x="10800" y="21600"/>
                  </a:cubicBezTo>
                </a:path>
              </a:pathLst>
            </a:custGeom>
            <a:solidFill>
              <a:srgbClr val="961D59"/>
            </a:solidFill>
            <a:ln w="12700" cap="flat">
              <a:noFill/>
              <a:miter lim="400000"/>
            </a:ln>
            <a:effectLst/>
          </p:spPr>
          <p:txBody>
            <a:bodyPr wrap="square" lIns="121918" tIns="121918" rIns="121918" bIns="121918" numCol="1" anchor="t">
              <a:noAutofit/>
            </a:bodyPr>
            <a:lstStyle/>
            <a:p>
              <a:pPr>
                <a:lnSpc>
                  <a:spcPct val="100000"/>
                </a:lnSpc>
                <a:spcBef>
                  <a:spcPts val="0"/>
                </a:spcBef>
                <a:defRPr b="0" sz="2600">
                  <a:solidFill>
                    <a:srgbClr val="FFFFFF"/>
                  </a:solidFill>
                  <a:latin typeface="Verdana"/>
                  <a:ea typeface="Verdana"/>
                  <a:cs typeface="Verdana"/>
                  <a:sym typeface="Verdana"/>
                </a:defRPr>
              </a:pPr>
            </a:p>
          </p:txBody>
        </p:sp>
        <p:sp>
          <p:nvSpPr>
            <p:cNvPr id="1268" name="Circle"/>
            <p:cNvSpPr/>
            <p:nvPr/>
          </p:nvSpPr>
          <p:spPr>
            <a:xfrm>
              <a:off x="391246" y="267192"/>
              <a:ext cx="59459" cy="59459"/>
            </a:xfrm>
            <a:prstGeom prst="ellipse">
              <a:avLst/>
            </a:prstGeom>
            <a:solidFill>
              <a:srgbClr val="D62783"/>
            </a:solidFill>
            <a:ln w="12700" cap="flat">
              <a:noFill/>
              <a:miter lim="400000"/>
            </a:ln>
            <a:effectLst/>
          </p:spPr>
          <p:txBody>
            <a:bodyPr wrap="square" lIns="121918" tIns="121918" rIns="121918" bIns="121918" numCol="1" anchor="t">
              <a:noAutofit/>
            </a:bodyPr>
            <a:lstStyle/>
            <a:p>
              <a:pPr>
                <a:lnSpc>
                  <a:spcPct val="100000"/>
                </a:lnSpc>
                <a:spcBef>
                  <a:spcPts val="0"/>
                </a:spcBef>
                <a:defRPr b="0" sz="2600">
                  <a:solidFill>
                    <a:srgbClr val="FFFFFF"/>
                  </a:solidFill>
                  <a:latin typeface="Verdana"/>
                  <a:ea typeface="Verdana"/>
                  <a:cs typeface="Verdana"/>
                  <a:sym typeface="Verdana"/>
                </a:defRPr>
              </a:pPr>
            </a:p>
          </p:txBody>
        </p:sp>
        <p:sp>
          <p:nvSpPr>
            <p:cNvPr id="1269" name="Shape"/>
            <p:cNvSpPr/>
            <p:nvPr/>
          </p:nvSpPr>
          <p:spPr>
            <a:xfrm>
              <a:off x="470895" y="317684"/>
              <a:ext cx="59104" cy="59092"/>
            </a:xfrm>
            <a:custGeom>
              <a:avLst/>
              <a:gdLst/>
              <a:ahLst/>
              <a:cxnLst>
                <a:cxn ang="0">
                  <a:pos x="wd2" y="hd2"/>
                </a:cxn>
                <a:cxn ang="5400000">
                  <a:pos x="wd2" y="hd2"/>
                </a:cxn>
                <a:cxn ang="10800000">
                  <a:pos x="wd2" y="hd2"/>
                </a:cxn>
                <a:cxn ang="16200000">
                  <a:pos x="wd2" y="hd2"/>
                </a:cxn>
              </a:cxnLst>
              <a:rect l="0" t="0" r="r" b="b"/>
              <a:pathLst>
                <a:path w="19761" h="19758" fill="norm" stroke="1" extrusionOk="0">
                  <a:moveTo>
                    <a:pt x="19618" y="12207"/>
                  </a:moveTo>
                  <a:cubicBezTo>
                    <a:pt x="19618" y="12207"/>
                    <a:pt x="19618" y="12207"/>
                    <a:pt x="19618" y="12207"/>
                  </a:cubicBezTo>
                  <a:cubicBezTo>
                    <a:pt x="18159" y="17753"/>
                    <a:pt x="12905" y="20672"/>
                    <a:pt x="7359" y="19504"/>
                  </a:cubicBezTo>
                  <a:cubicBezTo>
                    <a:pt x="2105" y="18045"/>
                    <a:pt x="-1106" y="12791"/>
                    <a:pt x="353" y="7537"/>
                  </a:cubicBezTo>
                  <a:cubicBezTo>
                    <a:pt x="1521" y="2283"/>
                    <a:pt x="7067" y="-928"/>
                    <a:pt x="12321" y="240"/>
                  </a:cubicBezTo>
                  <a:cubicBezTo>
                    <a:pt x="17283" y="1699"/>
                    <a:pt x="20494" y="6369"/>
                    <a:pt x="19618" y="11623"/>
                  </a:cubicBezTo>
                  <a:cubicBezTo>
                    <a:pt x="19618" y="11915"/>
                    <a:pt x="19618" y="11915"/>
                    <a:pt x="19618" y="12207"/>
                  </a:cubicBezTo>
                </a:path>
              </a:pathLst>
            </a:custGeom>
            <a:solidFill>
              <a:srgbClr val="D62783"/>
            </a:solidFill>
            <a:ln w="12700" cap="flat">
              <a:noFill/>
              <a:miter lim="400000"/>
            </a:ln>
            <a:effectLst/>
          </p:spPr>
          <p:txBody>
            <a:bodyPr wrap="square" lIns="121918" tIns="121918" rIns="121918" bIns="121918" numCol="1" anchor="t">
              <a:noAutofit/>
            </a:bodyPr>
            <a:lstStyle/>
            <a:p>
              <a:pPr>
                <a:lnSpc>
                  <a:spcPct val="100000"/>
                </a:lnSpc>
                <a:spcBef>
                  <a:spcPts val="0"/>
                </a:spcBef>
                <a:defRPr b="0" sz="2600">
                  <a:solidFill>
                    <a:srgbClr val="FFFFFF"/>
                  </a:solidFill>
                  <a:latin typeface="Verdana"/>
                  <a:ea typeface="Verdana"/>
                  <a:cs typeface="Verdana"/>
                  <a:sym typeface="Verdana"/>
                </a:defRPr>
              </a:pPr>
            </a:p>
          </p:txBody>
        </p:sp>
        <p:sp>
          <p:nvSpPr>
            <p:cNvPr id="1270" name="Shape"/>
            <p:cNvSpPr/>
            <p:nvPr/>
          </p:nvSpPr>
          <p:spPr>
            <a:xfrm>
              <a:off x="471702" y="219908"/>
              <a:ext cx="59530" cy="59199"/>
            </a:xfrm>
            <a:custGeom>
              <a:avLst/>
              <a:gdLst/>
              <a:ahLst/>
              <a:cxnLst>
                <a:cxn ang="0">
                  <a:pos x="wd2" y="hd2"/>
                </a:cxn>
                <a:cxn ang="5400000">
                  <a:pos x="wd2" y="hd2"/>
                </a:cxn>
                <a:cxn ang="10800000">
                  <a:pos x="wd2" y="hd2"/>
                </a:cxn>
                <a:cxn ang="16200000">
                  <a:pos x="wd2" y="hd2"/>
                </a:cxn>
              </a:cxnLst>
              <a:rect l="0" t="0" r="r" b="b"/>
              <a:pathLst>
                <a:path w="20367" h="19572" fill="norm" stroke="1" extrusionOk="0">
                  <a:moveTo>
                    <a:pt x="12642" y="19337"/>
                  </a:moveTo>
                  <a:cubicBezTo>
                    <a:pt x="6942" y="20489"/>
                    <a:pt x="1542" y="17321"/>
                    <a:pt x="342" y="11849"/>
                  </a:cubicBezTo>
                  <a:cubicBezTo>
                    <a:pt x="-1158" y="6665"/>
                    <a:pt x="2442" y="1481"/>
                    <a:pt x="7842" y="329"/>
                  </a:cubicBezTo>
                  <a:cubicBezTo>
                    <a:pt x="13242" y="-1111"/>
                    <a:pt x="18942" y="2345"/>
                    <a:pt x="20142" y="7529"/>
                  </a:cubicBezTo>
                  <a:cubicBezTo>
                    <a:pt x="20442" y="8969"/>
                    <a:pt x="20442" y="10121"/>
                    <a:pt x="20142" y="11273"/>
                  </a:cubicBezTo>
                  <a:cubicBezTo>
                    <a:pt x="19542" y="15305"/>
                    <a:pt x="16542" y="18473"/>
                    <a:pt x="12642" y="19337"/>
                  </a:cubicBezTo>
                </a:path>
              </a:pathLst>
            </a:custGeom>
            <a:solidFill>
              <a:srgbClr val="D62783"/>
            </a:solidFill>
            <a:ln w="12700" cap="flat">
              <a:noFill/>
              <a:miter lim="400000"/>
            </a:ln>
            <a:effectLst/>
          </p:spPr>
          <p:txBody>
            <a:bodyPr wrap="square" lIns="121918" tIns="121918" rIns="121918" bIns="121918" numCol="1" anchor="t">
              <a:noAutofit/>
            </a:bodyPr>
            <a:lstStyle/>
            <a:p>
              <a:pPr>
                <a:lnSpc>
                  <a:spcPct val="100000"/>
                </a:lnSpc>
                <a:spcBef>
                  <a:spcPts val="0"/>
                </a:spcBef>
                <a:defRPr b="0" sz="2600">
                  <a:solidFill>
                    <a:srgbClr val="FFFFFF"/>
                  </a:solidFill>
                  <a:latin typeface="Verdana"/>
                  <a:ea typeface="Verdana"/>
                  <a:cs typeface="Verdana"/>
                  <a:sym typeface="Verdana"/>
                </a:defRPr>
              </a:pPr>
            </a:p>
          </p:txBody>
        </p:sp>
        <p:sp>
          <p:nvSpPr>
            <p:cNvPr id="1271" name="Shape"/>
            <p:cNvSpPr/>
            <p:nvPr/>
          </p:nvSpPr>
          <p:spPr>
            <a:xfrm>
              <a:off x="554234" y="316391"/>
              <a:ext cx="60076" cy="59522"/>
            </a:xfrm>
            <a:custGeom>
              <a:avLst/>
              <a:gdLst/>
              <a:ahLst/>
              <a:cxnLst>
                <a:cxn ang="0">
                  <a:pos x="wd2" y="hd2"/>
                </a:cxn>
                <a:cxn ang="5400000">
                  <a:pos x="wd2" y="hd2"/>
                </a:cxn>
                <a:cxn ang="10800000">
                  <a:pos x="wd2" y="hd2"/>
                </a:cxn>
                <a:cxn ang="16200000">
                  <a:pos x="wd2" y="hd2"/>
                </a:cxn>
              </a:cxnLst>
              <a:rect l="0" t="0" r="r" b="b"/>
              <a:pathLst>
                <a:path w="20555" h="19902" fill="norm" stroke="1" extrusionOk="0">
                  <a:moveTo>
                    <a:pt x="20238" y="11809"/>
                  </a:moveTo>
                  <a:cubicBezTo>
                    <a:pt x="19338" y="17063"/>
                    <a:pt x="13938" y="20858"/>
                    <a:pt x="8538" y="19690"/>
                  </a:cubicBezTo>
                  <a:cubicBezTo>
                    <a:pt x="2838" y="18815"/>
                    <a:pt x="-762" y="13561"/>
                    <a:pt x="138" y="8307"/>
                  </a:cubicBezTo>
                  <a:cubicBezTo>
                    <a:pt x="1038" y="2761"/>
                    <a:pt x="6438" y="-742"/>
                    <a:pt x="12138" y="134"/>
                  </a:cubicBezTo>
                  <a:cubicBezTo>
                    <a:pt x="17238" y="1009"/>
                    <a:pt x="20838" y="5680"/>
                    <a:pt x="20538" y="10934"/>
                  </a:cubicBezTo>
                  <a:cubicBezTo>
                    <a:pt x="20538" y="11226"/>
                    <a:pt x="20238" y="11226"/>
                    <a:pt x="20238" y="11809"/>
                  </a:cubicBezTo>
                </a:path>
              </a:pathLst>
            </a:custGeom>
            <a:solidFill>
              <a:srgbClr val="D62783"/>
            </a:solidFill>
            <a:ln w="12700" cap="flat">
              <a:noFill/>
              <a:miter lim="400000"/>
            </a:ln>
            <a:effectLst/>
          </p:spPr>
          <p:txBody>
            <a:bodyPr wrap="square" lIns="121918" tIns="121918" rIns="121918" bIns="121918" numCol="1" anchor="t">
              <a:noAutofit/>
            </a:bodyPr>
            <a:lstStyle/>
            <a:p>
              <a:pPr>
                <a:lnSpc>
                  <a:spcPct val="100000"/>
                </a:lnSpc>
                <a:spcBef>
                  <a:spcPts val="0"/>
                </a:spcBef>
                <a:defRPr b="0" sz="2600">
                  <a:solidFill>
                    <a:srgbClr val="FFFFFF"/>
                  </a:solidFill>
                  <a:latin typeface="Verdana"/>
                  <a:ea typeface="Verdana"/>
                  <a:cs typeface="Verdana"/>
                  <a:sym typeface="Verdana"/>
                </a:defRPr>
              </a:pPr>
            </a:p>
          </p:txBody>
        </p:sp>
        <p:sp>
          <p:nvSpPr>
            <p:cNvPr id="1272" name="Shape"/>
            <p:cNvSpPr/>
            <p:nvPr/>
          </p:nvSpPr>
          <p:spPr>
            <a:xfrm>
              <a:off x="555686" y="218638"/>
              <a:ext cx="58713" cy="58103"/>
            </a:xfrm>
            <a:custGeom>
              <a:avLst/>
              <a:gdLst/>
              <a:ahLst/>
              <a:cxnLst>
                <a:cxn ang="0">
                  <a:pos x="wd2" y="hd2"/>
                </a:cxn>
                <a:cxn ang="5400000">
                  <a:pos x="wd2" y="hd2"/>
                </a:cxn>
                <a:cxn ang="10800000">
                  <a:pos x="wd2" y="hd2"/>
                </a:cxn>
                <a:cxn ang="16200000">
                  <a:pos x="wd2" y="hd2"/>
                </a:cxn>
              </a:cxnLst>
              <a:rect l="0" t="0" r="r" b="b"/>
              <a:pathLst>
                <a:path w="20816" h="19879" fill="norm" stroke="1" extrusionOk="0">
                  <a:moveTo>
                    <a:pt x="12176" y="19743"/>
                  </a:moveTo>
                  <a:cubicBezTo>
                    <a:pt x="6313" y="20631"/>
                    <a:pt x="1067" y="17080"/>
                    <a:pt x="142" y="11458"/>
                  </a:cubicBezTo>
                  <a:cubicBezTo>
                    <a:pt x="-784" y="6132"/>
                    <a:pt x="2919" y="1102"/>
                    <a:pt x="8782" y="215"/>
                  </a:cubicBezTo>
                  <a:cubicBezTo>
                    <a:pt x="14336" y="-969"/>
                    <a:pt x="19890" y="2878"/>
                    <a:pt x="20816" y="8204"/>
                  </a:cubicBezTo>
                  <a:cubicBezTo>
                    <a:pt x="20816" y="9091"/>
                    <a:pt x="20816" y="9979"/>
                    <a:pt x="20816" y="10867"/>
                  </a:cubicBezTo>
                  <a:cubicBezTo>
                    <a:pt x="20507" y="15305"/>
                    <a:pt x="16805" y="19152"/>
                    <a:pt x="12176" y="19743"/>
                  </a:cubicBezTo>
                </a:path>
              </a:pathLst>
            </a:custGeom>
            <a:solidFill>
              <a:srgbClr val="D62783"/>
            </a:solidFill>
            <a:ln w="12700" cap="flat">
              <a:noFill/>
              <a:miter lim="400000"/>
            </a:ln>
            <a:effectLst/>
          </p:spPr>
          <p:txBody>
            <a:bodyPr wrap="square" lIns="121918" tIns="121918" rIns="121918" bIns="121918" numCol="1" anchor="t">
              <a:noAutofit/>
            </a:bodyPr>
            <a:lstStyle/>
            <a:p>
              <a:pPr>
                <a:lnSpc>
                  <a:spcPct val="100000"/>
                </a:lnSpc>
                <a:spcBef>
                  <a:spcPts val="0"/>
                </a:spcBef>
                <a:defRPr b="0" sz="2600">
                  <a:solidFill>
                    <a:srgbClr val="FFFFFF"/>
                  </a:solidFill>
                  <a:latin typeface="Verdana"/>
                  <a:ea typeface="Verdana"/>
                  <a:cs typeface="Verdana"/>
                  <a:sym typeface="Verdana"/>
                </a:defRPr>
              </a:pPr>
            </a:p>
          </p:txBody>
        </p:sp>
        <p:sp>
          <p:nvSpPr>
            <p:cNvPr id="1273" name="Shape"/>
            <p:cNvSpPr/>
            <p:nvPr/>
          </p:nvSpPr>
          <p:spPr>
            <a:xfrm>
              <a:off x="513187" y="409702"/>
              <a:ext cx="59326" cy="59745"/>
            </a:xfrm>
            <a:custGeom>
              <a:avLst/>
              <a:gdLst/>
              <a:ahLst/>
              <a:cxnLst>
                <a:cxn ang="0">
                  <a:pos x="wd2" y="hd2"/>
                </a:cxn>
                <a:cxn ang="5400000">
                  <a:pos x="wd2" y="hd2"/>
                </a:cxn>
                <a:cxn ang="10800000">
                  <a:pos x="wd2" y="hd2"/>
                </a:cxn>
                <a:cxn ang="16200000">
                  <a:pos x="wd2" y="hd2"/>
                </a:cxn>
              </a:cxnLst>
              <a:rect l="0" t="0" r="r" b="b"/>
              <a:pathLst>
                <a:path w="19837" h="18903" fill="norm" stroke="1" extrusionOk="0">
                  <a:moveTo>
                    <a:pt x="18639" y="14083"/>
                  </a:moveTo>
                  <a:cubicBezTo>
                    <a:pt x="18639" y="14083"/>
                    <a:pt x="18639" y="14083"/>
                    <a:pt x="18639" y="14083"/>
                  </a:cubicBezTo>
                  <a:cubicBezTo>
                    <a:pt x="16012" y="18790"/>
                    <a:pt x="9882" y="20175"/>
                    <a:pt x="5212" y="17683"/>
                  </a:cubicBezTo>
                  <a:cubicBezTo>
                    <a:pt x="249" y="15190"/>
                    <a:pt x="-1502" y="9375"/>
                    <a:pt x="1417" y="4944"/>
                  </a:cubicBezTo>
                  <a:cubicBezTo>
                    <a:pt x="4044" y="237"/>
                    <a:pt x="10174" y="-1425"/>
                    <a:pt x="14844" y="1344"/>
                  </a:cubicBezTo>
                  <a:cubicBezTo>
                    <a:pt x="18347" y="3283"/>
                    <a:pt x="20098" y="6883"/>
                    <a:pt x="19806" y="10206"/>
                  </a:cubicBezTo>
                  <a:cubicBezTo>
                    <a:pt x="19806" y="11590"/>
                    <a:pt x="19514" y="12975"/>
                    <a:pt x="18639" y="14083"/>
                  </a:cubicBezTo>
                </a:path>
              </a:pathLst>
            </a:custGeom>
            <a:solidFill>
              <a:srgbClr val="D62783"/>
            </a:solidFill>
            <a:ln w="12700" cap="flat">
              <a:noFill/>
              <a:miter lim="400000"/>
            </a:ln>
            <a:effectLst/>
          </p:spPr>
          <p:txBody>
            <a:bodyPr wrap="square" lIns="121918" tIns="121918" rIns="121918" bIns="121918" numCol="1" anchor="t">
              <a:noAutofit/>
            </a:bodyPr>
            <a:lstStyle/>
            <a:p>
              <a:pPr>
                <a:lnSpc>
                  <a:spcPct val="100000"/>
                </a:lnSpc>
                <a:spcBef>
                  <a:spcPts val="0"/>
                </a:spcBef>
                <a:defRPr b="0" sz="2600">
                  <a:solidFill>
                    <a:srgbClr val="FFFFFF"/>
                  </a:solidFill>
                  <a:latin typeface="Verdana"/>
                  <a:ea typeface="Verdana"/>
                  <a:cs typeface="Verdana"/>
                  <a:sym typeface="Verdana"/>
                </a:defRPr>
              </a:pPr>
            </a:p>
          </p:txBody>
        </p:sp>
        <p:sp>
          <p:nvSpPr>
            <p:cNvPr id="1274" name="Shape"/>
            <p:cNvSpPr/>
            <p:nvPr/>
          </p:nvSpPr>
          <p:spPr>
            <a:xfrm>
              <a:off x="513620" y="125880"/>
              <a:ext cx="59760" cy="59480"/>
            </a:xfrm>
            <a:custGeom>
              <a:avLst/>
              <a:gdLst/>
              <a:ahLst/>
              <a:cxnLst>
                <a:cxn ang="0">
                  <a:pos x="wd2" y="hd2"/>
                </a:cxn>
                <a:cxn ang="5400000">
                  <a:pos x="wd2" y="hd2"/>
                </a:cxn>
                <a:cxn ang="10800000">
                  <a:pos x="wd2" y="hd2"/>
                </a:cxn>
                <a:cxn ang="16200000">
                  <a:pos x="wd2" y="hd2"/>
                </a:cxn>
              </a:cxnLst>
              <a:rect l="0" t="0" r="r" b="b"/>
              <a:pathLst>
                <a:path w="19982" h="19023" fill="norm" stroke="1" extrusionOk="0">
                  <a:moveTo>
                    <a:pt x="14944" y="17787"/>
                  </a:moveTo>
                  <a:cubicBezTo>
                    <a:pt x="9982" y="20312"/>
                    <a:pt x="4144" y="18909"/>
                    <a:pt x="1225" y="14141"/>
                  </a:cubicBezTo>
                  <a:cubicBezTo>
                    <a:pt x="-1402" y="9652"/>
                    <a:pt x="349" y="3761"/>
                    <a:pt x="5020" y="1237"/>
                  </a:cubicBezTo>
                  <a:cubicBezTo>
                    <a:pt x="9982" y="-1288"/>
                    <a:pt x="15820" y="115"/>
                    <a:pt x="18739" y="4883"/>
                  </a:cubicBezTo>
                  <a:cubicBezTo>
                    <a:pt x="19614" y="6567"/>
                    <a:pt x="20198" y="8530"/>
                    <a:pt x="19906" y="10213"/>
                  </a:cubicBezTo>
                  <a:cubicBezTo>
                    <a:pt x="19614" y="13299"/>
                    <a:pt x="17863" y="16104"/>
                    <a:pt x="14944" y="17787"/>
                  </a:cubicBezTo>
                </a:path>
              </a:pathLst>
            </a:custGeom>
            <a:solidFill>
              <a:srgbClr val="D62783"/>
            </a:solidFill>
            <a:ln w="12700" cap="flat">
              <a:noFill/>
              <a:miter lim="400000"/>
            </a:ln>
            <a:effectLst/>
          </p:spPr>
          <p:txBody>
            <a:bodyPr wrap="square" lIns="121918" tIns="121918" rIns="121918" bIns="121918" numCol="1" anchor="t">
              <a:noAutofit/>
            </a:bodyPr>
            <a:lstStyle/>
            <a:p>
              <a:pPr>
                <a:lnSpc>
                  <a:spcPct val="100000"/>
                </a:lnSpc>
                <a:spcBef>
                  <a:spcPts val="0"/>
                </a:spcBef>
                <a:defRPr b="0" sz="2600">
                  <a:solidFill>
                    <a:srgbClr val="FFFFFF"/>
                  </a:solidFill>
                  <a:latin typeface="Verdana"/>
                  <a:ea typeface="Verdana"/>
                  <a:cs typeface="Verdana"/>
                  <a:sym typeface="Verdana"/>
                </a:defRPr>
              </a:pPr>
            </a:p>
          </p:txBody>
        </p:sp>
        <p:sp>
          <p:nvSpPr>
            <p:cNvPr id="1275" name="Shape"/>
            <p:cNvSpPr/>
            <p:nvPr/>
          </p:nvSpPr>
          <p:spPr>
            <a:xfrm>
              <a:off x="-1" y="-1"/>
              <a:ext cx="478601" cy="59605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416" y="21600"/>
                  </a:moveTo>
                  <a:cubicBezTo>
                    <a:pt x="9836" y="21600"/>
                    <a:pt x="6452" y="20461"/>
                    <a:pt x="3934" y="18437"/>
                  </a:cubicBezTo>
                  <a:cubicBezTo>
                    <a:pt x="1377" y="16382"/>
                    <a:pt x="0" y="13662"/>
                    <a:pt x="0" y="10784"/>
                  </a:cubicBezTo>
                  <a:cubicBezTo>
                    <a:pt x="0" y="7906"/>
                    <a:pt x="1377" y="5187"/>
                    <a:pt x="3934" y="3163"/>
                  </a:cubicBezTo>
                  <a:cubicBezTo>
                    <a:pt x="6452" y="1107"/>
                    <a:pt x="9836" y="0"/>
                    <a:pt x="13416" y="0"/>
                  </a:cubicBezTo>
                  <a:cubicBezTo>
                    <a:pt x="16407" y="0"/>
                    <a:pt x="19239" y="759"/>
                    <a:pt x="21600" y="2214"/>
                  </a:cubicBezTo>
                  <a:cubicBezTo>
                    <a:pt x="19948" y="3922"/>
                    <a:pt x="19948" y="3922"/>
                    <a:pt x="19948" y="3922"/>
                  </a:cubicBezTo>
                  <a:cubicBezTo>
                    <a:pt x="18059" y="2783"/>
                    <a:pt x="15816" y="2151"/>
                    <a:pt x="13416" y="2151"/>
                  </a:cubicBezTo>
                  <a:cubicBezTo>
                    <a:pt x="10544" y="2151"/>
                    <a:pt x="7869" y="3068"/>
                    <a:pt x="5823" y="4681"/>
                  </a:cubicBezTo>
                  <a:cubicBezTo>
                    <a:pt x="3816" y="6325"/>
                    <a:pt x="2675" y="8476"/>
                    <a:pt x="2675" y="10784"/>
                  </a:cubicBezTo>
                  <a:cubicBezTo>
                    <a:pt x="2675" y="13093"/>
                    <a:pt x="3816" y="15275"/>
                    <a:pt x="5823" y="16888"/>
                  </a:cubicBezTo>
                  <a:cubicBezTo>
                    <a:pt x="7869" y="18532"/>
                    <a:pt x="10544" y="19418"/>
                    <a:pt x="13416" y="19418"/>
                  </a:cubicBezTo>
                  <a:cubicBezTo>
                    <a:pt x="15816" y="19418"/>
                    <a:pt x="18059" y="18817"/>
                    <a:pt x="19948" y="17647"/>
                  </a:cubicBezTo>
                  <a:cubicBezTo>
                    <a:pt x="21600" y="19386"/>
                    <a:pt x="21600" y="19386"/>
                    <a:pt x="21600" y="19386"/>
                  </a:cubicBezTo>
                  <a:cubicBezTo>
                    <a:pt x="19239" y="20809"/>
                    <a:pt x="16407" y="21600"/>
                    <a:pt x="13416" y="21600"/>
                  </a:cubicBezTo>
                  <a:close/>
                </a:path>
              </a:pathLst>
            </a:custGeom>
            <a:solidFill>
              <a:srgbClr val="D62783"/>
            </a:solidFill>
            <a:ln w="12700" cap="flat">
              <a:noFill/>
              <a:miter lim="400000"/>
            </a:ln>
            <a:effectLst/>
          </p:spPr>
          <p:txBody>
            <a:bodyPr wrap="square" lIns="121918" tIns="121918" rIns="121918" bIns="121918" numCol="1" anchor="t">
              <a:noAutofit/>
            </a:bodyPr>
            <a:lstStyle/>
            <a:p>
              <a:pPr>
                <a:lnSpc>
                  <a:spcPct val="100000"/>
                </a:lnSpc>
                <a:spcBef>
                  <a:spcPts val="0"/>
                </a:spcBef>
                <a:defRPr b="0" sz="2600">
                  <a:solidFill>
                    <a:srgbClr val="FFFFFF"/>
                  </a:solidFill>
                  <a:latin typeface="Verdana"/>
                  <a:ea typeface="Verdana"/>
                  <a:cs typeface="Verdana"/>
                  <a:sym typeface="Verdana"/>
                </a:defRPr>
              </a:pPr>
            </a:p>
          </p:txBody>
        </p:sp>
      </p:gr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80" name="Rectangle"/>
          <p:cNvSpPr/>
          <p:nvPr/>
        </p:nvSpPr>
        <p:spPr>
          <a:xfrm>
            <a:off x="6792841" y="5613613"/>
            <a:ext cx="16469327" cy="1955803"/>
          </a:xfrm>
          <a:prstGeom prst="rect">
            <a:avLst/>
          </a:prstGeom>
          <a:gradFill>
            <a:gsLst>
              <a:gs pos="0">
                <a:srgbClr val="EBEBEB"/>
              </a:gs>
              <a:gs pos="9272">
                <a:srgbClr val="F5F5F5"/>
              </a:gs>
              <a:gs pos="25852">
                <a:srgbClr val="FFFFFF"/>
              </a:gs>
              <a:gs pos="43169">
                <a:srgbClr val="FDFDFD"/>
              </a:gs>
              <a:gs pos="88817">
                <a:srgbClr val="FBFBFB"/>
              </a:gs>
              <a:gs pos="99315">
                <a:srgbClr val="FFFFFF"/>
              </a:gs>
            </a:gsLst>
          </a:gradFill>
          <a:ln w="12700">
            <a:miter lim="400000"/>
          </a:ln>
        </p:spPr>
        <p:txBody>
          <a:bodyPr lIns="121918" tIns="121918" rIns="121918" bIns="121918" anchor="ctr"/>
          <a:lstStyle/>
          <a:p>
            <a:pPr algn="ctr">
              <a:lnSpc>
                <a:spcPct val="100000"/>
              </a:lnSpc>
              <a:spcBef>
                <a:spcPts val="0"/>
              </a:spcBef>
              <a:defRPr b="0" sz="3400">
                <a:solidFill>
                  <a:srgbClr val="FFFFFF"/>
                </a:solidFill>
                <a:latin typeface="Verdana"/>
                <a:ea typeface="Verdana"/>
                <a:cs typeface="Verdana"/>
                <a:sym typeface="Verdana"/>
              </a:defRPr>
            </a:pPr>
          </a:p>
        </p:txBody>
      </p:sp>
      <p:sp>
        <p:nvSpPr>
          <p:cNvPr id="1281" name="Rectangle"/>
          <p:cNvSpPr/>
          <p:nvPr/>
        </p:nvSpPr>
        <p:spPr>
          <a:xfrm>
            <a:off x="6792841" y="7645400"/>
            <a:ext cx="16469327" cy="1955800"/>
          </a:xfrm>
          <a:prstGeom prst="rect">
            <a:avLst/>
          </a:prstGeom>
          <a:gradFill>
            <a:gsLst>
              <a:gs pos="0">
                <a:srgbClr val="EBEBEB"/>
              </a:gs>
              <a:gs pos="9272">
                <a:srgbClr val="F5F5F5"/>
              </a:gs>
              <a:gs pos="25852">
                <a:srgbClr val="FFFFFF"/>
              </a:gs>
              <a:gs pos="43169">
                <a:srgbClr val="FDFDFD"/>
              </a:gs>
              <a:gs pos="88817">
                <a:srgbClr val="FBFBFB"/>
              </a:gs>
              <a:gs pos="99315">
                <a:srgbClr val="FFFFFF"/>
              </a:gs>
            </a:gsLst>
          </a:gradFill>
          <a:ln w="12700">
            <a:miter lim="400000"/>
          </a:ln>
        </p:spPr>
        <p:txBody>
          <a:bodyPr lIns="121918" tIns="121918" rIns="121918" bIns="121918" anchor="ctr"/>
          <a:lstStyle/>
          <a:p>
            <a:pPr algn="ctr">
              <a:lnSpc>
                <a:spcPct val="100000"/>
              </a:lnSpc>
              <a:spcBef>
                <a:spcPts val="0"/>
              </a:spcBef>
              <a:defRPr b="0" sz="3400">
                <a:solidFill>
                  <a:srgbClr val="FFFFFF"/>
                </a:solidFill>
                <a:latin typeface="Verdana"/>
                <a:ea typeface="Verdana"/>
                <a:cs typeface="Verdana"/>
                <a:sym typeface="Verdana"/>
              </a:defRPr>
            </a:pPr>
          </a:p>
        </p:txBody>
      </p:sp>
      <p:sp>
        <p:nvSpPr>
          <p:cNvPr id="1282" name="Rectangle"/>
          <p:cNvSpPr/>
          <p:nvPr/>
        </p:nvSpPr>
        <p:spPr>
          <a:xfrm>
            <a:off x="6792841" y="9744450"/>
            <a:ext cx="16469327" cy="1955803"/>
          </a:xfrm>
          <a:prstGeom prst="rect">
            <a:avLst/>
          </a:prstGeom>
          <a:gradFill>
            <a:gsLst>
              <a:gs pos="0">
                <a:srgbClr val="EBEBEB"/>
              </a:gs>
              <a:gs pos="9272">
                <a:srgbClr val="F5F5F5"/>
              </a:gs>
              <a:gs pos="25852">
                <a:srgbClr val="FFFFFF"/>
              </a:gs>
              <a:gs pos="43169">
                <a:srgbClr val="FDFDFD"/>
              </a:gs>
              <a:gs pos="88817">
                <a:srgbClr val="FBFBFB"/>
              </a:gs>
              <a:gs pos="99315">
                <a:srgbClr val="FFFFFF"/>
              </a:gs>
            </a:gsLst>
          </a:gradFill>
          <a:ln w="12700">
            <a:miter lim="400000"/>
          </a:ln>
        </p:spPr>
        <p:txBody>
          <a:bodyPr lIns="121918" tIns="121918" rIns="121918" bIns="121918" anchor="ctr"/>
          <a:lstStyle/>
          <a:p>
            <a:pPr algn="ctr">
              <a:lnSpc>
                <a:spcPct val="100000"/>
              </a:lnSpc>
              <a:spcBef>
                <a:spcPts val="0"/>
              </a:spcBef>
              <a:defRPr b="0" sz="3400">
                <a:solidFill>
                  <a:srgbClr val="FFFFFF"/>
                </a:solidFill>
                <a:latin typeface="Verdana"/>
                <a:ea typeface="Verdana"/>
                <a:cs typeface="Verdana"/>
                <a:sym typeface="Verdana"/>
              </a:defRPr>
            </a:pPr>
          </a:p>
        </p:txBody>
      </p:sp>
      <p:sp>
        <p:nvSpPr>
          <p:cNvPr id="1283" name="Slide Number"/>
          <p:cNvSpPr txBox="1"/>
          <p:nvPr>
            <p:ph type="sldNum" sz="quarter" idx="4294967295"/>
          </p:nvPr>
        </p:nvSpPr>
        <p:spPr>
          <a:xfrm>
            <a:off x="23198534" y="12818581"/>
            <a:ext cx="773270" cy="739139"/>
          </a:xfrm>
          <a:prstGeom prst="rect">
            <a:avLst/>
          </a:prstGeom>
          <a:extLst>
            <a:ext uri="{C572A759-6A51-4108-AA02-DFA0A04FC94B}">
              <ma14:wrappingTextBoxFlag xmlns:ma14="http://schemas.microsoft.com/office/mac/drawingml/2011/main" val="1"/>
            </a:ext>
          </a:extLst>
        </p:spPr>
        <p:txBody>
          <a:bodyPr anchor="ctr"/>
          <a:lstStyle>
            <a:lvl1pPr>
              <a:defRPr sz="3200">
                <a:solidFill>
                  <a:srgbClr val="000000"/>
                </a:solidFill>
              </a:defRPr>
            </a:lvl1pPr>
          </a:lstStyle>
          <a:p>
            <a:pPr/>
            <a:fld id="{86CB4B4D-7CA3-9044-876B-883B54F8677D}" type="slidenum"/>
          </a:p>
        </p:txBody>
      </p:sp>
      <p:sp>
        <p:nvSpPr>
          <p:cNvPr id="1284" name="DEVELOPMENT"/>
          <p:cNvSpPr txBox="1"/>
          <p:nvPr/>
        </p:nvSpPr>
        <p:spPr>
          <a:xfrm>
            <a:off x="1539993" y="6087033"/>
            <a:ext cx="2886169" cy="639233"/>
          </a:xfrm>
          <a:prstGeom prst="rect">
            <a:avLst/>
          </a:prstGeom>
          <a:ln w="12700">
            <a:miter lim="400000"/>
          </a:ln>
          <a:extLst>
            <a:ext uri="{C572A759-6A51-4108-AA02-DFA0A04FC94B}">
              <ma14:wrappingTextBoxFlag xmlns:ma14="http://schemas.microsoft.com/office/mac/drawingml/2011/main" val="1"/>
            </a:ext>
          </a:extLst>
        </p:spPr>
        <p:txBody>
          <a:bodyPr lIns="135466" tIns="135466" rIns="135466" bIns="135466" anchor="ctr">
            <a:spAutoFit/>
          </a:bodyPr>
          <a:lstStyle>
            <a:lvl1pPr>
              <a:spcBef>
                <a:spcPts val="0"/>
              </a:spcBef>
              <a:defRPr sz="2400">
                <a:solidFill>
                  <a:srgbClr val="44546A"/>
                </a:solidFill>
                <a:latin typeface="Tahoma"/>
                <a:ea typeface="Tahoma"/>
                <a:cs typeface="Tahoma"/>
                <a:sym typeface="Tahoma"/>
              </a:defRPr>
            </a:lvl1pPr>
          </a:lstStyle>
          <a:p>
            <a:pPr/>
            <a:r>
              <a:t>DEVELOPMENT</a:t>
            </a:r>
          </a:p>
        </p:txBody>
      </p:sp>
      <p:sp>
        <p:nvSpPr>
          <p:cNvPr id="1285" name="SECURITY"/>
          <p:cNvSpPr txBox="1"/>
          <p:nvPr/>
        </p:nvSpPr>
        <p:spPr>
          <a:xfrm>
            <a:off x="1565393" y="8147776"/>
            <a:ext cx="2428969" cy="639233"/>
          </a:xfrm>
          <a:prstGeom prst="rect">
            <a:avLst/>
          </a:prstGeom>
          <a:ln w="12700">
            <a:miter lim="400000"/>
          </a:ln>
          <a:extLst>
            <a:ext uri="{C572A759-6A51-4108-AA02-DFA0A04FC94B}">
              <ma14:wrappingTextBoxFlag xmlns:ma14="http://schemas.microsoft.com/office/mac/drawingml/2011/main" val="1"/>
            </a:ext>
          </a:extLst>
        </p:spPr>
        <p:txBody>
          <a:bodyPr lIns="135466" tIns="135466" rIns="135466" bIns="135466" anchor="ctr">
            <a:spAutoFit/>
          </a:bodyPr>
          <a:lstStyle>
            <a:lvl1pPr>
              <a:spcBef>
                <a:spcPts val="0"/>
              </a:spcBef>
              <a:defRPr sz="2400">
                <a:solidFill>
                  <a:srgbClr val="44546A"/>
                </a:solidFill>
                <a:latin typeface="Tahoma"/>
                <a:ea typeface="Tahoma"/>
                <a:cs typeface="Tahoma"/>
                <a:sym typeface="Tahoma"/>
              </a:defRPr>
            </a:lvl1pPr>
          </a:lstStyle>
          <a:p>
            <a:pPr/>
            <a:r>
              <a:t>SECURITY</a:t>
            </a:r>
          </a:p>
        </p:txBody>
      </p:sp>
      <p:sp>
        <p:nvSpPr>
          <p:cNvPr id="1286" name="OPERATIONS"/>
          <p:cNvSpPr txBox="1"/>
          <p:nvPr/>
        </p:nvSpPr>
        <p:spPr>
          <a:xfrm>
            <a:off x="1565394" y="10244401"/>
            <a:ext cx="2428970" cy="639233"/>
          </a:xfrm>
          <a:prstGeom prst="rect">
            <a:avLst/>
          </a:prstGeom>
          <a:ln w="12700">
            <a:miter lim="400000"/>
          </a:ln>
          <a:extLst>
            <a:ext uri="{C572A759-6A51-4108-AA02-DFA0A04FC94B}">
              <ma14:wrappingTextBoxFlag xmlns:ma14="http://schemas.microsoft.com/office/mac/drawingml/2011/main" val="1"/>
            </a:ext>
          </a:extLst>
        </p:spPr>
        <p:txBody>
          <a:bodyPr lIns="135466" tIns="135466" rIns="135466" bIns="135466" anchor="ctr">
            <a:spAutoFit/>
          </a:bodyPr>
          <a:lstStyle>
            <a:lvl1pPr>
              <a:spcBef>
                <a:spcPts val="0"/>
              </a:spcBef>
              <a:defRPr sz="2400">
                <a:solidFill>
                  <a:srgbClr val="44546A"/>
                </a:solidFill>
                <a:latin typeface="Tahoma"/>
                <a:ea typeface="Tahoma"/>
                <a:cs typeface="Tahoma"/>
                <a:sym typeface="Tahoma"/>
              </a:defRPr>
            </a:lvl1pPr>
          </a:lstStyle>
          <a:p>
            <a:pPr/>
            <a:r>
              <a:t>OPERATIONS</a:t>
            </a:r>
          </a:p>
        </p:txBody>
      </p:sp>
      <p:sp>
        <p:nvSpPr>
          <p:cNvPr id="1287" name="Run applications"/>
          <p:cNvSpPr txBox="1"/>
          <p:nvPr/>
        </p:nvSpPr>
        <p:spPr>
          <a:xfrm>
            <a:off x="1539989" y="6444057"/>
            <a:ext cx="4273512" cy="575733"/>
          </a:xfrm>
          <a:prstGeom prst="rect">
            <a:avLst/>
          </a:prstGeom>
          <a:ln w="12700">
            <a:miter lim="400000"/>
          </a:ln>
          <a:extLst>
            <a:ext uri="{C572A759-6A51-4108-AA02-DFA0A04FC94B}">
              <ma14:wrappingTextBoxFlag xmlns:ma14="http://schemas.microsoft.com/office/mac/drawingml/2011/main" val="1"/>
            </a:ext>
          </a:extLst>
        </p:spPr>
        <p:txBody>
          <a:bodyPr lIns="135466" tIns="135466" rIns="135466" bIns="135466" anchor="ctr">
            <a:spAutoFit/>
          </a:bodyPr>
          <a:lstStyle>
            <a:lvl1pPr>
              <a:spcBef>
                <a:spcPts val="0"/>
              </a:spcBef>
              <a:defRPr b="0" sz="2000">
                <a:solidFill>
                  <a:srgbClr val="44546A"/>
                </a:solidFill>
                <a:latin typeface="Verdana"/>
                <a:ea typeface="Verdana"/>
                <a:cs typeface="Verdana"/>
                <a:sym typeface="Verdana"/>
              </a:defRPr>
            </a:lvl1pPr>
          </a:lstStyle>
          <a:p>
            <a:pPr/>
            <a:r>
              <a:t>Run applications</a:t>
            </a:r>
          </a:p>
        </p:txBody>
      </p:sp>
      <p:sp>
        <p:nvSpPr>
          <p:cNvPr id="1288" name="Secure infrastructure &amp; applications"/>
          <p:cNvSpPr txBox="1"/>
          <p:nvPr/>
        </p:nvSpPr>
        <p:spPr>
          <a:xfrm>
            <a:off x="1565389" y="8523378"/>
            <a:ext cx="5391112" cy="575733"/>
          </a:xfrm>
          <a:prstGeom prst="rect">
            <a:avLst/>
          </a:prstGeom>
          <a:ln w="12700">
            <a:miter lim="400000"/>
          </a:ln>
          <a:extLst>
            <a:ext uri="{C572A759-6A51-4108-AA02-DFA0A04FC94B}">
              <ma14:wrappingTextBoxFlag xmlns:ma14="http://schemas.microsoft.com/office/mac/drawingml/2011/main" val="1"/>
            </a:ext>
          </a:extLst>
        </p:spPr>
        <p:txBody>
          <a:bodyPr lIns="135466" tIns="135466" rIns="135466" bIns="135466" anchor="ctr">
            <a:spAutoFit/>
          </a:bodyPr>
          <a:lstStyle>
            <a:lvl1pPr>
              <a:spcBef>
                <a:spcPts val="0"/>
              </a:spcBef>
              <a:defRPr b="0" sz="2000">
                <a:solidFill>
                  <a:srgbClr val="44546A"/>
                </a:solidFill>
                <a:latin typeface="Verdana"/>
                <a:ea typeface="Verdana"/>
                <a:cs typeface="Verdana"/>
                <a:sym typeface="Verdana"/>
              </a:defRPr>
            </a:lvl1pPr>
          </a:lstStyle>
          <a:p>
            <a:pPr/>
            <a:r>
              <a:t>Secure infrastructure &amp; applications</a:t>
            </a:r>
          </a:p>
        </p:txBody>
      </p:sp>
      <p:sp>
        <p:nvSpPr>
          <p:cNvPr id="1289" name="Provision infrastructure"/>
          <p:cNvSpPr txBox="1"/>
          <p:nvPr/>
        </p:nvSpPr>
        <p:spPr>
          <a:xfrm>
            <a:off x="1565392" y="10624567"/>
            <a:ext cx="4273512" cy="575733"/>
          </a:xfrm>
          <a:prstGeom prst="rect">
            <a:avLst/>
          </a:prstGeom>
          <a:ln w="12700">
            <a:miter lim="400000"/>
          </a:ln>
          <a:extLst>
            <a:ext uri="{C572A759-6A51-4108-AA02-DFA0A04FC94B}">
              <ma14:wrappingTextBoxFlag xmlns:ma14="http://schemas.microsoft.com/office/mac/drawingml/2011/main" val="1"/>
            </a:ext>
          </a:extLst>
        </p:spPr>
        <p:txBody>
          <a:bodyPr lIns="135466" tIns="135466" rIns="135466" bIns="135466" anchor="ctr">
            <a:spAutoFit/>
          </a:bodyPr>
          <a:lstStyle>
            <a:lvl1pPr>
              <a:spcBef>
                <a:spcPts val="0"/>
              </a:spcBef>
              <a:defRPr b="0" sz="2000">
                <a:solidFill>
                  <a:srgbClr val="44546A"/>
                </a:solidFill>
                <a:latin typeface="Verdana"/>
                <a:ea typeface="Verdana"/>
                <a:cs typeface="Verdana"/>
                <a:sym typeface="Verdana"/>
              </a:defRPr>
            </a:lvl1pPr>
          </a:lstStyle>
          <a:p>
            <a:pPr/>
            <a:r>
              <a:t>Provision infrastructure</a:t>
            </a:r>
          </a:p>
        </p:txBody>
      </p:sp>
      <p:grpSp>
        <p:nvGrpSpPr>
          <p:cNvPr id="1294" name="Group"/>
          <p:cNvGrpSpPr/>
          <p:nvPr/>
        </p:nvGrpSpPr>
        <p:grpSpPr>
          <a:xfrm>
            <a:off x="1732726" y="4408372"/>
            <a:ext cx="614398" cy="710741"/>
            <a:chOff x="0" y="0"/>
            <a:chExt cx="614396" cy="710739"/>
          </a:xfrm>
        </p:grpSpPr>
        <p:sp>
          <p:nvSpPr>
            <p:cNvPr id="1290" name="Shape"/>
            <p:cNvSpPr/>
            <p:nvPr/>
          </p:nvSpPr>
          <p:spPr>
            <a:xfrm>
              <a:off x="134636" y="-1"/>
              <a:ext cx="349929" cy="34947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25400" cap="flat">
              <a:solidFill>
                <a:srgbClr val="000000"/>
              </a:solidFill>
              <a:prstDash val="solid"/>
              <a:miter lim="800000"/>
            </a:ln>
            <a:effectLst/>
          </p:spPr>
          <p:txBody>
            <a:bodyPr wrap="square" lIns="121918" tIns="121918" rIns="121918" bIns="121918" numCol="1" anchor="ctr">
              <a:noAutofit/>
            </a:bodyPr>
            <a:lstStyle/>
            <a:p>
              <a:pPr defTabSz="1219200">
                <a:lnSpc>
                  <a:spcPct val="100000"/>
                </a:lnSpc>
                <a:spcBef>
                  <a:spcPts val="0"/>
                </a:spcBef>
                <a:defRPr b="0">
                  <a:solidFill>
                    <a:srgbClr val="FFFFFF"/>
                  </a:solidFill>
                  <a:latin typeface="Arial"/>
                  <a:ea typeface="Arial"/>
                  <a:cs typeface="Arial"/>
                  <a:sym typeface="Arial"/>
                </a:defRPr>
              </a:pPr>
            </a:p>
          </p:txBody>
        </p:sp>
        <p:sp>
          <p:nvSpPr>
            <p:cNvPr id="1291" name="Line"/>
            <p:cNvSpPr/>
            <p:nvPr/>
          </p:nvSpPr>
          <p:spPr>
            <a:xfrm>
              <a:off x="-1" y="360168"/>
              <a:ext cx="614398" cy="34947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25400" cap="flat">
              <a:solidFill>
                <a:srgbClr val="000000"/>
              </a:solidFill>
              <a:prstDash val="solid"/>
              <a:miter lim="800000"/>
            </a:ln>
            <a:effectLst/>
          </p:spPr>
          <p:txBody>
            <a:bodyPr wrap="square" lIns="121918" tIns="121918" rIns="121918" bIns="121918" numCol="1" anchor="t">
              <a:noAutofit/>
            </a:bodyPr>
            <a:lstStyle/>
            <a:p>
              <a:pPr defTabSz="1219200">
                <a:lnSpc>
                  <a:spcPct val="100000"/>
                </a:lnSpc>
                <a:spcBef>
                  <a:spcPts val="0"/>
                </a:spcBef>
                <a:defRPr b="0">
                  <a:solidFill>
                    <a:srgbClr val="FFFFFF"/>
                  </a:solidFill>
                  <a:latin typeface="Arial"/>
                  <a:ea typeface="Arial"/>
                  <a:cs typeface="Arial"/>
                  <a:sym typeface="Arial"/>
                </a:defRPr>
              </a:pPr>
            </a:p>
          </p:txBody>
        </p:sp>
        <p:sp>
          <p:nvSpPr>
            <p:cNvPr id="1292" name="Line"/>
            <p:cNvSpPr/>
            <p:nvPr/>
          </p:nvSpPr>
          <p:spPr>
            <a:xfrm flipV="1">
              <a:off x="134636" y="571470"/>
              <a:ext cx="4810" cy="139270"/>
            </a:xfrm>
            <a:prstGeom prst="line">
              <a:avLst/>
            </a:prstGeom>
            <a:noFill/>
            <a:ln w="25400" cap="flat">
              <a:solidFill>
                <a:srgbClr val="000000"/>
              </a:solidFill>
              <a:prstDash val="solid"/>
              <a:miter lim="800000"/>
            </a:ln>
            <a:effectLst/>
          </p:spPr>
          <p:txBody>
            <a:bodyPr wrap="square" lIns="45718" tIns="45718" rIns="45718" bIns="45718" numCol="1" anchor="t">
              <a:noAutofit/>
            </a:bodyPr>
            <a:lstStyle/>
            <a:p>
              <a:pPr>
                <a:defRPr>
                  <a:solidFill>
                    <a:srgbClr val="FFFFFF"/>
                  </a:solidFill>
                </a:defRPr>
              </a:pPr>
            </a:p>
          </p:txBody>
        </p:sp>
        <p:sp>
          <p:nvSpPr>
            <p:cNvPr id="1293" name="Line"/>
            <p:cNvSpPr/>
            <p:nvPr/>
          </p:nvSpPr>
          <p:spPr>
            <a:xfrm flipV="1">
              <a:off x="485652" y="571470"/>
              <a:ext cx="4813" cy="139270"/>
            </a:xfrm>
            <a:prstGeom prst="line">
              <a:avLst/>
            </a:prstGeom>
            <a:noFill/>
            <a:ln w="25400" cap="flat">
              <a:solidFill>
                <a:srgbClr val="000000"/>
              </a:solidFill>
              <a:prstDash val="solid"/>
              <a:miter lim="800000"/>
            </a:ln>
            <a:effectLst/>
          </p:spPr>
          <p:txBody>
            <a:bodyPr wrap="square" lIns="45718" tIns="45718" rIns="45718" bIns="45718" numCol="1" anchor="t">
              <a:noAutofit/>
            </a:bodyPr>
            <a:lstStyle/>
            <a:p>
              <a:pPr>
                <a:defRPr>
                  <a:solidFill>
                    <a:srgbClr val="FFFFFF"/>
                  </a:solidFill>
                </a:defRPr>
              </a:pPr>
            </a:p>
          </p:txBody>
        </p:sp>
      </p:grpSp>
      <p:sp>
        <p:nvSpPr>
          <p:cNvPr id="1295" name="The HashiCorp open source suite"/>
          <p:cNvSpPr txBox="1"/>
          <p:nvPr>
            <p:ph type="title"/>
          </p:nvPr>
        </p:nvSpPr>
        <p:spPr>
          <a:xfrm>
            <a:off x="1565394" y="875900"/>
            <a:ext cx="21746800" cy="2207525"/>
          </a:xfrm>
          <a:prstGeom prst="rect">
            <a:avLst/>
          </a:prstGeom>
        </p:spPr>
        <p:txBody>
          <a:bodyPr/>
          <a:lstStyle>
            <a:lvl1pPr>
              <a:defRPr spc="-299"/>
            </a:lvl1pPr>
          </a:lstStyle>
          <a:p>
            <a:pPr/>
            <a:r>
              <a:t>The HashiCorp open source suite</a:t>
            </a:r>
          </a:p>
        </p:txBody>
      </p:sp>
      <p:pic>
        <p:nvPicPr>
          <p:cNvPr id="1296" name="Image" descr="Image"/>
          <p:cNvPicPr>
            <a:picLocks noChangeAspect="1"/>
          </p:cNvPicPr>
          <p:nvPr/>
        </p:nvPicPr>
        <p:blipFill>
          <a:blip r:embed="rId3">
            <a:extLst/>
          </a:blip>
          <a:stretch>
            <a:fillRect/>
          </a:stretch>
        </p:blipFill>
        <p:spPr>
          <a:xfrm>
            <a:off x="14547533" y="4521832"/>
            <a:ext cx="2648762" cy="1091281"/>
          </a:xfrm>
          <a:prstGeom prst="rect">
            <a:avLst/>
          </a:prstGeom>
          <a:ln w="12700">
            <a:miter lim="400000"/>
          </a:ln>
        </p:spPr>
      </p:pic>
      <p:sp>
        <p:nvSpPr>
          <p:cNvPr id="1297" name="THE PRACTITIONER"/>
          <p:cNvSpPr txBox="1"/>
          <p:nvPr/>
        </p:nvSpPr>
        <p:spPr>
          <a:xfrm>
            <a:off x="2487664" y="4444124"/>
            <a:ext cx="3495769" cy="639233"/>
          </a:xfrm>
          <a:prstGeom prst="rect">
            <a:avLst/>
          </a:prstGeom>
          <a:ln w="12700">
            <a:miter lim="400000"/>
          </a:ln>
          <a:extLst>
            <a:ext uri="{C572A759-6A51-4108-AA02-DFA0A04FC94B}">
              <ma14:wrappingTextBoxFlag xmlns:ma14="http://schemas.microsoft.com/office/mac/drawingml/2011/main" val="1"/>
            </a:ext>
          </a:extLst>
        </p:spPr>
        <p:txBody>
          <a:bodyPr lIns="135466" tIns="135466" rIns="135466" bIns="135466" anchor="ctr">
            <a:spAutoFit/>
          </a:bodyPr>
          <a:lstStyle>
            <a:lvl1pPr>
              <a:spcBef>
                <a:spcPts val="0"/>
              </a:spcBef>
              <a:defRPr sz="2400">
                <a:solidFill>
                  <a:srgbClr val="44546A"/>
                </a:solidFill>
                <a:latin typeface="Tahoma"/>
                <a:ea typeface="Tahoma"/>
                <a:cs typeface="Tahoma"/>
                <a:sym typeface="Tahoma"/>
              </a:defRPr>
            </a:lvl1pPr>
          </a:lstStyle>
          <a:p>
            <a:pPr/>
            <a:r>
              <a:t>THE PRACTITIONER</a:t>
            </a:r>
          </a:p>
        </p:txBody>
      </p:sp>
      <p:sp>
        <p:nvSpPr>
          <p:cNvPr id="1298" name="Rectangle"/>
          <p:cNvSpPr/>
          <p:nvPr/>
        </p:nvSpPr>
        <p:spPr>
          <a:xfrm>
            <a:off x="6736343" y="7647940"/>
            <a:ext cx="73155" cy="1950723"/>
          </a:xfrm>
          <a:prstGeom prst="rect">
            <a:avLst/>
          </a:prstGeom>
          <a:solidFill>
            <a:srgbClr val="000000"/>
          </a:solidFill>
          <a:ln w="12700">
            <a:miter lim="400000"/>
          </a:ln>
        </p:spPr>
        <p:txBody>
          <a:bodyPr lIns="121918" tIns="121918" rIns="121918" bIns="121918" anchor="ctr"/>
          <a:lstStyle/>
          <a:p>
            <a:pPr algn="ctr">
              <a:lnSpc>
                <a:spcPct val="100000"/>
              </a:lnSpc>
              <a:spcBef>
                <a:spcPts val="0"/>
              </a:spcBef>
              <a:defRPr b="0" sz="3400">
                <a:solidFill>
                  <a:srgbClr val="FFFFFF"/>
                </a:solidFill>
                <a:latin typeface="Verdana"/>
                <a:ea typeface="Verdana"/>
                <a:cs typeface="Verdana"/>
                <a:sym typeface="Verdana"/>
              </a:defRPr>
            </a:pPr>
          </a:p>
        </p:txBody>
      </p:sp>
      <p:sp>
        <p:nvSpPr>
          <p:cNvPr id="1299" name="Rectangle"/>
          <p:cNvSpPr/>
          <p:nvPr/>
        </p:nvSpPr>
        <p:spPr>
          <a:xfrm>
            <a:off x="6736343" y="9747743"/>
            <a:ext cx="73155" cy="1955802"/>
          </a:xfrm>
          <a:prstGeom prst="rect">
            <a:avLst/>
          </a:prstGeom>
          <a:solidFill>
            <a:schemeClr val="accent4"/>
          </a:solidFill>
          <a:ln w="12700">
            <a:miter lim="400000"/>
          </a:ln>
        </p:spPr>
        <p:txBody>
          <a:bodyPr lIns="121918" tIns="121918" rIns="121918" bIns="121918" anchor="ctr"/>
          <a:lstStyle/>
          <a:p>
            <a:pPr algn="ctr">
              <a:lnSpc>
                <a:spcPct val="100000"/>
              </a:lnSpc>
              <a:spcBef>
                <a:spcPts val="0"/>
              </a:spcBef>
              <a:defRPr b="0" sz="3400">
                <a:solidFill>
                  <a:srgbClr val="FFFFFF"/>
                </a:solidFill>
                <a:latin typeface="Verdana"/>
                <a:ea typeface="Verdana"/>
                <a:cs typeface="Verdana"/>
                <a:sym typeface="Verdana"/>
              </a:defRPr>
            </a:pPr>
          </a:p>
        </p:txBody>
      </p:sp>
      <p:sp>
        <p:nvSpPr>
          <p:cNvPr id="1300" name="Rectangle"/>
          <p:cNvSpPr/>
          <p:nvPr/>
        </p:nvSpPr>
        <p:spPr>
          <a:xfrm>
            <a:off x="6736343" y="5626313"/>
            <a:ext cx="73155" cy="1955803"/>
          </a:xfrm>
          <a:prstGeom prst="rect">
            <a:avLst/>
          </a:prstGeom>
          <a:solidFill>
            <a:schemeClr val="accent5"/>
          </a:solidFill>
          <a:ln w="12700">
            <a:miter lim="400000"/>
          </a:ln>
        </p:spPr>
        <p:txBody>
          <a:bodyPr lIns="121918" tIns="121918" rIns="121918" bIns="121918" anchor="ctr"/>
          <a:lstStyle/>
          <a:p>
            <a:pPr algn="ctr">
              <a:lnSpc>
                <a:spcPct val="100000"/>
              </a:lnSpc>
              <a:spcBef>
                <a:spcPts val="0"/>
              </a:spcBef>
              <a:defRPr b="0" sz="3400">
                <a:solidFill>
                  <a:srgbClr val="FFFFFF"/>
                </a:solidFill>
                <a:latin typeface="Verdana"/>
                <a:ea typeface="Verdana"/>
                <a:cs typeface="Verdana"/>
                <a:sym typeface="Verdana"/>
              </a:defRPr>
            </a:pPr>
          </a:p>
        </p:txBody>
      </p:sp>
      <p:sp>
        <p:nvSpPr>
          <p:cNvPr id="1301" name="Rectangle"/>
          <p:cNvSpPr/>
          <p:nvPr/>
        </p:nvSpPr>
        <p:spPr>
          <a:xfrm>
            <a:off x="2673748" y="5029372"/>
            <a:ext cx="3017075" cy="76203"/>
          </a:xfrm>
          <a:prstGeom prst="rect">
            <a:avLst/>
          </a:prstGeom>
          <a:solidFill>
            <a:schemeClr val="accent2"/>
          </a:solidFill>
          <a:ln w="12700">
            <a:miter lim="400000"/>
          </a:ln>
        </p:spPr>
        <p:txBody>
          <a:bodyPr lIns="121918" tIns="121918" rIns="121918" bIns="121918" anchor="ctr"/>
          <a:lstStyle/>
          <a:p>
            <a:pPr algn="ctr">
              <a:lnSpc>
                <a:spcPct val="100000"/>
              </a:lnSpc>
              <a:spcBef>
                <a:spcPts val="0"/>
              </a:spcBef>
              <a:defRPr b="0" sz="3400">
                <a:solidFill>
                  <a:srgbClr val="FFFFFF"/>
                </a:solidFill>
                <a:latin typeface="Verdana"/>
                <a:ea typeface="Verdana"/>
                <a:cs typeface="Verdana"/>
                <a:sym typeface="Verdana"/>
              </a:defRPr>
            </a:pPr>
          </a:p>
        </p:txBody>
      </p:sp>
      <p:sp>
        <p:nvSpPr>
          <p:cNvPr id="1302" name="Shape"/>
          <p:cNvSpPr/>
          <p:nvPr/>
        </p:nvSpPr>
        <p:spPr>
          <a:xfrm>
            <a:off x="10255083" y="7117380"/>
            <a:ext cx="5031636" cy="291596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0816"/>
                </a:moveTo>
                <a:lnTo>
                  <a:pt x="10782" y="21600"/>
                </a:lnTo>
                <a:lnTo>
                  <a:pt x="0" y="10847"/>
                </a:lnTo>
                <a:lnTo>
                  <a:pt x="10782" y="0"/>
                </a:lnTo>
                <a:lnTo>
                  <a:pt x="21600" y="10816"/>
                </a:lnTo>
                <a:close/>
              </a:path>
            </a:pathLst>
          </a:custGeom>
          <a:solidFill>
            <a:srgbClr val="44546A">
              <a:alpha val="26000"/>
            </a:srgbClr>
          </a:solidFill>
          <a:ln w="63500">
            <a:solidFill>
              <a:srgbClr val="44546A"/>
            </a:solidFill>
            <a:miter/>
          </a:ln>
        </p:spPr>
        <p:txBody>
          <a:bodyPr lIns="121918" tIns="121918" rIns="121918" bIns="121918"/>
          <a:lstStyle/>
          <a:p>
            <a:pPr>
              <a:lnSpc>
                <a:spcPct val="100000"/>
              </a:lnSpc>
              <a:spcBef>
                <a:spcPts val="0"/>
              </a:spcBef>
              <a:defRPr b="0" sz="3400">
                <a:solidFill>
                  <a:srgbClr val="FFFFFF"/>
                </a:solidFill>
                <a:latin typeface="Verdana"/>
                <a:ea typeface="Verdana"/>
                <a:cs typeface="Verdana"/>
                <a:sym typeface="Verdana"/>
              </a:defRPr>
            </a:pPr>
          </a:p>
        </p:txBody>
      </p:sp>
      <p:sp>
        <p:nvSpPr>
          <p:cNvPr id="1303" name="Shape"/>
          <p:cNvSpPr/>
          <p:nvPr/>
        </p:nvSpPr>
        <p:spPr>
          <a:xfrm>
            <a:off x="10255083" y="9170668"/>
            <a:ext cx="5031636" cy="291596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0816"/>
                </a:moveTo>
                <a:lnTo>
                  <a:pt x="10782" y="21600"/>
                </a:lnTo>
                <a:lnTo>
                  <a:pt x="0" y="10847"/>
                </a:lnTo>
                <a:lnTo>
                  <a:pt x="10782" y="0"/>
                </a:lnTo>
                <a:lnTo>
                  <a:pt x="21600" y="10816"/>
                </a:lnTo>
                <a:close/>
              </a:path>
            </a:pathLst>
          </a:custGeom>
          <a:solidFill>
            <a:schemeClr val="accent4">
              <a:alpha val="14000"/>
            </a:schemeClr>
          </a:solidFill>
          <a:ln w="63500">
            <a:solidFill>
              <a:schemeClr val="accent4">
                <a:alpha val="56000"/>
              </a:schemeClr>
            </a:solidFill>
            <a:miter/>
          </a:ln>
        </p:spPr>
        <p:txBody>
          <a:bodyPr lIns="121918" tIns="121918" rIns="121918" bIns="121918"/>
          <a:lstStyle/>
          <a:p>
            <a:pPr>
              <a:lnSpc>
                <a:spcPct val="100000"/>
              </a:lnSpc>
              <a:spcBef>
                <a:spcPts val="0"/>
              </a:spcBef>
              <a:defRPr b="0" sz="3400">
                <a:solidFill>
                  <a:srgbClr val="FFFFFF"/>
                </a:solidFill>
                <a:latin typeface="Verdana"/>
                <a:ea typeface="Verdana"/>
                <a:cs typeface="Verdana"/>
                <a:sym typeface="Verdana"/>
              </a:defRPr>
            </a:pPr>
          </a:p>
        </p:txBody>
      </p:sp>
      <p:sp>
        <p:nvSpPr>
          <p:cNvPr id="1304" name="Shape"/>
          <p:cNvSpPr/>
          <p:nvPr/>
        </p:nvSpPr>
        <p:spPr>
          <a:xfrm>
            <a:off x="10255083" y="5092877"/>
            <a:ext cx="5031636" cy="291596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0816"/>
                </a:moveTo>
                <a:lnTo>
                  <a:pt x="10782" y="21600"/>
                </a:lnTo>
                <a:lnTo>
                  <a:pt x="0" y="10847"/>
                </a:lnTo>
                <a:lnTo>
                  <a:pt x="10782" y="0"/>
                </a:lnTo>
                <a:lnTo>
                  <a:pt x="21600" y="10816"/>
                </a:lnTo>
                <a:close/>
              </a:path>
            </a:pathLst>
          </a:custGeom>
          <a:solidFill>
            <a:schemeClr val="accent5">
              <a:alpha val="26000"/>
            </a:schemeClr>
          </a:solidFill>
          <a:ln w="63500">
            <a:solidFill>
              <a:schemeClr val="accent5"/>
            </a:solidFill>
            <a:miter/>
          </a:ln>
        </p:spPr>
        <p:txBody>
          <a:bodyPr lIns="121918" tIns="121918" rIns="121918" bIns="121918"/>
          <a:lstStyle/>
          <a:p>
            <a:pPr>
              <a:lnSpc>
                <a:spcPct val="100000"/>
              </a:lnSpc>
              <a:spcBef>
                <a:spcPts val="0"/>
              </a:spcBef>
              <a:defRPr b="0" sz="3400">
                <a:solidFill>
                  <a:srgbClr val="FFFFFF"/>
                </a:solidFill>
                <a:latin typeface="Verdana"/>
                <a:ea typeface="Verdana"/>
                <a:cs typeface="Verdana"/>
                <a:sym typeface="Verdana"/>
              </a:defRPr>
            </a:pPr>
          </a:p>
        </p:txBody>
      </p:sp>
      <p:grpSp>
        <p:nvGrpSpPr>
          <p:cNvPr id="1310" name="Group"/>
          <p:cNvGrpSpPr/>
          <p:nvPr/>
        </p:nvGrpSpPr>
        <p:grpSpPr>
          <a:xfrm>
            <a:off x="14448471" y="5338485"/>
            <a:ext cx="200017" cy="5309079"/>
            <a:chOff x="0" y="-1"/>
            <a:chExt cx="200016" cy="5309078"/>
          </a:xfrm>
        </p:grpSpPr>
        <p:sp>
          <p:nvSpPr>
            <p:cNvPr id="1305" name="Line"/>
            <p:cNvSpPr/>
            <p:nvPr/>
          </p:nvSpPr>
          <p:spPr>
            <a:xfrm flipV="1">
              <a:off x="101666" y="72605"/>
              <a:ext cx="3" cy="5232653"/>
            </a:xfrm>
            <a:prstGeom prst="line">
              <a:avLst/>
            </a:prstGeom>
            <a:noFill/>
            <a:ln w="76200" cap="flat">
              <a:solidFill>
                <a:schemeClr val="accent6"/>
              </a:solidFill>
              <a:prstDash val="solid"/>
              <a:miter lim="800000"/>
            </a:ln>
            <a:effectLst/>
          </p:spPr>
          <p:txBody>
            <a:bodyPr wrap="square" lIns="45718" tIns="45718" rIns="45718" bIns="45718" numCol="1" anchor="t">
              <a:noAutofit/>
            </a:bodyPr>
            <a:lstStyle/>
            <a:p>
              <a:pPr>
                <a:defRPr>
                  <a:solidFill>
                    <a:srgbClr val="FFFFFF"/>
                  </a:solidFill>
                </a:defRPr>
              </a:pPr>
            </a:p>
          </p:txBody>
        </p:sp>
        <p:sp>
          <p:nvSpPr>
            <p:cNvPr id="1306" name="Circle"/>
            <p:cNvSpPr/>
            <p:nvPr/>
          </p:nvSpPr>
          <p:spPr>
            <a:xfrm>
              <a:off x="9512" y="5118572"/>
              <a:ext cx="190505" cy="190505"/>
            </a:xfrm>
            <a:prstGeom prst="ellipse">
              <a:avLst/>
            </a:prstGeom>
            <a:solidFill>
              <a:schemeClr val="accent6"/>
            </a:solidFill>
            <a:ln w="25400" cap="flat">
              <a:solidFill>
                <a:srgbClr val="E294B8"/>
              </a:solidFill>
              <a:prstDash val="solid"/>
              <a:miter lim="400000"/>
            </a:ln>
            <a:effectLst/>
          </p:spPr>
          <p:txBody>
            <a:bodyPr wrap="square" lIns="121918" tIns="121918" rIns="121918" bIns="121918" numCol="1" anchor="ctr">
              <a:noAutofit/>
            </a:bodyPr>
            <a:lstStyle/>
            <a:p>
              <a:pPr>
                <a:lnSpc>
                  <a:spcPct val="100000"/>
                </a:lnSpc>
                <a:spcBef>
                  <a:spcPts val="0"/>
                </a:spcBef>
                <a:defRPr b="0" sz="3400">
                  <a:solidFill>
                    <a:srgbClr val="FFFFFF"/>
                  </a:solidFill>
                  <a:latin typeface="Verdana"/>
                  <a:ea typeface="Verdana"/>
                  <a:cs typeface="Verdana"/>
                  <a:sym typeface="Verdana"/>
                </a:defRPr>
              </a:pPr>
            </a:p>
          </p:txBody>
        </p:sp>
        <p:sp>
          <p:nvSpPr>
            <p:cNvPr id="1307" name="Circle"/>
            <p:cNvSpPr/>
            <p:nvPr/>
          </p:nvSpPr>
          <p:spPr>
            <a:xfrm>
              <a:off x="9512" y="3152772"/>
              <a:ext cx="190505" cy="190505"/>
            </a:xfrm>
            <a:prstGeom prst="ellipse">
              <a:avLst/>
            </a:prstGeom>
            <a:solidFill>
              <a:schemeClr val="accent6"/>
            </a:solidFill>
            <a:ln w="25400" cap="flat">
              <a:solidFill>
                <a:srgbClr val="E294B8"/>
              </a:solidFill>
              <a:prstDash val="solid"/>
              <a:miter lim="400000"/>
            </a:ln>
            <a:effectLst/>
          </p:spPr>
          <p:txBody>
            <a:bodyPr wrap="square" lIns="121918" tIns="121918" rIns="121918" bIns="121918" numCol="1" anchor="ctr">
              <a:noAutofit/>
            </a:bodyPr>
            <a:lstStyle/>
            <a:p>
              <a:pPr>
                <a:lnSpc>
                  <a:spcPct val="100000"/>
                </a:lnSpc>
                <a:spcBef>
                  <a:spcPts val="0"/>
                </a:spcBef>
                <a:defRPr b="0" sz="3400">
                  <a:solidFill>
                    <a:srgbClr val="FFFFFF"/>
                  </a:solidFill>
                  <a:latin typeface="Verdana"/>
                  <a:ea typeface="Verdana"/>
                  <a:cs typeface="Verdana"/>
                  <a:sym typeface="Verdana"/>
                </a:defRPr>
              </a:pPr>
            </a:p>
          </p:txBody>
        </p:sp>
        <p:sp>
          <p:nvSpPr>
            <p:cNvPr id="1308" name="Circle"/>
            <p:cNvSpPr/>
            <p:nvPr/>
          </p:nvSpPr>
          <p:spPr>
            <a:xfrm>
              <a:off x="9512" y="1059487"/>
              <a:ext cx="190505" cy="190505"/>
            </a:xfrm>
            <a:prstGeom prst="ellipse">
              <a:avLst/>
            </a:prstGeom>
            <a:solidFill>
              <a:schemeClr val="accent6"/>
            </a:solidFill>
            <a:ln w="25400" cap="flat">
              <a:solidFill>
                <a:srgbClr val="E294B8"/>
              </a:solidFill>
              <a:prstDash val="solid"/>
              <a:miter lim="400000"/>
            </a:ln>
            <a:effectLst/>
          </p:spPr>
          <p:txBody>
            <a:bodyPr wrap="square" lIns="121918" tIns="121918" rIns="121918" bIns="121918" numCol="1" anchor="ctr">
              <a:noAutofit/>
            </a:bodyPr>
            <a:lstStyle/>
            <a:p>
              <a:pPr>
                <a:lnSpc>
                  <a:spcPct val="100000"/>
                </a:lnSpc>
                <a:spcBef>
                  <a:spcPts val="0"/>
                </a:spcBef>
                <a:defRPr b="0" sz="3400">
                  <a:solidFill>
                    <a:srgbClr val="FFFFFF"/>
                  </a:solidFill>
                  <a:latin typeface="Verdana"/>
                  <a:ea typeface="Verdana"/>
                  <a:cs typeface="Verdana"/>
                  <a:sym typeface="Verdana"/>
                </a:defRPr>
              </a:pPr>
            </a:p>
          </p:txBody>
        </p:sp>
        <p:sp>
          <p:nvSpPr>
            <p:cNvPr id="1309" name="Circle"/>
            <p:cNvSpPr/>
            <p:nvPr/>
          </p:nvSpPr>
          <p:spPr>
            <a:xfrm>
              <a:off x="0" y="-2"/>
              <a:ext cx="190504" cy="190503"/>
            </a:xfrm>
            <a:prstGeom prst="ellipse">
              <a:avLst/>
            </a:prstGeom>
            <a:solidFill>
              <a:schemeClr val="accent6"/>
            </a:solidFill>
            <a:ln w="25400" cap="flat">
              <a:solidFill>
                <a:srgbClr val="E294B8"/>
              </a:solidFill>
              <a:prstDash val="solid"/>
              <a:miter lim="400000"/>
            </a:ln>
            <a:effectLst/>
          </p:spPr>
          <p:txBody>
            <a:bodyPr wrap="square" lIns="121918" tIns="121918" rIns="121918" bIns="121918" numCol="1" anchor="ctr">
              <a:noAutofit/>
            </a:bodyPr>
            <a:lstStyle/>
            <a:p>
              <a:pPr>
                <a:lnSpc>
                  <a:spcPct val="100000"/>
                </a:lnSpc>
                <a:spcBef>
                  <a:spcPts val="0"/>
                </a:spcBef>
                <a:defRPr b="0" sz="3400">
                  <a:solidFill>
                    <a:srgbClr val="FFFFFF"/>
                  </a:solidFill>
                  <a:latin typeface="Verdana"/>
                  <a:ea typeface="Verdana"/>
                  <a:cs typeface="Verdana"/>
                  <a:sym typeface="Verdana"/>
                </a:defRPr>
              </a:pPr>
            </a:p>
          </p:txBody>
        </p:sp>
      </p:grpSp>
      <p:pic>
        <p:nvPicPr>
          <p:cNvPr id="1311" name="Image" descr="Image"/>
          <p:cNvPicPr>
            <a:picLocks noChangeAspect="1"/>
          </p:cNvPicPr>
          <p:nvPr/>
        </p:nvPicPr>
        <p:blipFill>
          <a:blip r:embed="rId4">
            <a:extLst/>
          </a:blip>
          <a:stretch>
            <a:fillRect/>
          </a:stretch>
        </p:blipFill>
        <p:spPr>
          <a:xfrm>
            <a:off x="7460226" y="6021253"/>
            <a:ext cx="2428968" cy="987654"/>
          </a:xfrm>
          <a:prstGeom prst="rect">
            <a:avLst/>
          </a:prstGeom>
          <a:ln w="12700">
            <a:miter lim="400000"/>
          </a:ln>
        </p:spPr>
      </p:pic>
      <p:pic>
        <p:nvPicPr>
          <p:cNvPr id="1312" name="Image" descr="Image"/>
          <p:cNvPicPr>
            <a:picLocks noChangeAspect="1"/>
          </p:cNvPicPr>
          <p:nvPr/>
        </p:nvPicPr>
        <p:blipFill>
          <a:blip r:embed="rId5">
            <a:extLst/>
          </a:blip>
          <a:stretch>
            <a:fillRect/>
          </a:stretch>
        </p:blipFill>
        <p:spPr>
          <a:xfrm>
            <a:off x="7437249" y="8046708"/>
            <a:ext cx="2273847" cy="1057252"/>
          </a:xfrm>
          <a:prstGeom prst="rect">
            <a:avLst/>
          </a:prstGeom>
          <a:ln w="12700">
            <a:miter lim="400000"/>
          </a:ln>
        </p:spPr>
      </p:pic>
      <p:pic>
        <p:nvPicPr>
          <p:cNvPr id="1313" name="Image" descr="Image"/>
          <p:cNvPicPr>
            <a:picLocks noChangeAspect="1"/>
          </p:cNvPicPr>
          <p:nvPr/>
        </p:nvPicPr>
        <p:blipFill>
          <a:blip r:embed="rId6">
            <a:extLst/>
          </a:blip>
          <a:stretch>
            <a:fillRect/>
          </a:stretch>
        </p:blipFill>
        <p:spPr>
          <a:xfrm>
            <a:off x="7460657" y="10209224"/>
            <a:ext cx="2428102" cy="838801"/>
          </a:xfrm>
          <a:prstGeom prst="rect">
            <a:avLst/>
          </a:prstGeom>
          <a:ln w="12700">
            <a:miter lim="400000"/>
          </a:ln>
        </p:spPr>
      </p:pic>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17" name="Enterprise products build on open source to address organizational complexity"/>
          <p:cNvSpPr txBox="1"/>
          <p:nvPr>
            <p:ph type="title"/>
          </p:nvPr>
        </p:nvSpPr>
        <p:spPr>
          <a:xfrm>
            <a:off x="1519601" y="1078906"/>
            <a:ext cx="21746800" cy="1483070"/>
          </a:xfrm>
          <a:prstGeom prst="rect">
            <a:avLst/>
          </a:prstGeom>
        </p:spPr>
        <p:txBody>
          <a:bodyPr/>
          <a:lstStyle>
            <a:lvl1pPr defTabSz="1280158">
              <a:spcBef>
                <a:spcPts val="1300"/>
              </a:spcBef>
              <a:defRPr spc="-200" sz="4600"/>
            </a:lvl1pPr>
          </a:lstStyle>
          <a:p>
            <a:pPr/>
            <a:r>
              <a:t>Enterprise products build on open source to address organizational complexity</a:t>
            </a:r>
          </a:p>
        </p:txBody>
      </p:sp>
      <p:grpSp>
        <p:nvGrpSpPr>
          <p:cNvPr id="1320" name="Collaboration"/>
          <p:cNvGrpSpPr/>
          <p:nvPr/>
        </p:nvGrpSpPr>
        <p:grpSpPr>
          <a:xfrm>
            <a:off x="10956689" y="8227414"/>
            <a:ext cx="3498056" cy="1259693"/>
            <a:chOff x="-1" y="0"/>
            <a:chExt cx="3498055" cy="1259692"/>
          </a:xfrm>
        </p:grpSpPr>
        <p:sp>
          <p:nvSpPr>
            <p:cNvPr id="1318" name="Rectangle"/>
            <p:cNvSpPr/>
            <p:nvPr/>
          </p:nvSpPr>
          <p:spPr>
            <a:xfrm>
              <a:off x="-2" y="0"/>
              <a:ext cx="3498057" cy="1259693"/>
            </a:xfrm>
            <a:prstGeom prst="rect">
              <a:avLst/>
            </a:prstGeom>
            <a:solidFill>
              <a:srgbClr val="4F8AFF"/>
            </a:solidFill>
            <a:ln w="12700" cap="flat">
              <a:noFill/>
              <a:miter lim="400000"/>
            </a:ln>
            <a:effectLst/>
          </p:spPr>
          <p:txBody>
            <a:bodyPr wrap="square" lIns="121918" tIns="121918" rIns="121918" bIns="121918" numCol="1" anchor="ctr">
              <a:noAutofit/>
            </a:bodyPr>
            <a:lstStyle/>
            <a:p>
              <a:pPr algn="ctr" defTabSz="825500">
                <a:lnSpc>
                  <a:spcPct val="100000"/>
                </a:lnSpc>
                <a:spcBef>
                  <a:spcPts val="0"/>
                </a:spcBef>
                <a:defRPr b="0" sz="2800">
                  <a:solidFill>
                    <a:srgbClr val="FFFFFF"/>
                  </a:solidFill>
                  <a:latin typeface="Verdana"/>
                  <a:ea typeface="Verdana"/>
                  <a:cs typeface="Verdana"/>
                  <a:sym typeface="Verdana"/>
                </a:defRPr>
              </a:pPr>
            </a:p>
          </p:txBody>
        </p:sp>
        <p:sp>
          <p:nvSpPr>
            <p:cNvPr id="1319" name="Collaboration"/>
            <p:cNvSpPr txBox="1"/>
            <p:nvPr/>
          </p:nvSpPr>
          <p:spPr>
            <a:xfrm>
              <a:off x="-2" y="363144"/>
              <a:ext cx="3498057" cy="5334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lgn="ctr" defTabSz="825500">
                <a:lnSpc>
                  <a:spcPct val="100000"/>
                </a:lnSpc>
                <a:spcBef>
                  <a:spcPts val="0"/>
                </a:spcBef>
                <a:defRPr b="0" sz="2800">
                  <a:solidFill>
                    <a:srgbClr val="FFFFFF"/>
                  </a:solidFill>
                  <a:latin typeface="Verdana"/>
                  <a:ea typeface="Verdana"/>
                  <a:cs typeface="Verdana"/>
                  <a:sym typeface="Verdana"/>
                </a:defRPr>
              </a:lvl1pPr>
            </a:lstStyle>
            <a:p>
              <a:pPr/>
              <a:r>
                <a:t> Collaboration</a:t>
              </a:r>
            </a:p>
          </p:txBody>
        </p:sp>
      </p:grpSp>
      <p:sp>
        <p:nvSpPr>
          <p:cNvPr id="1321" name="Line"/>
          <p:cNvSpPr/>
          <p:nvPr/>
        </p:nvSpPr>
        <p:spPr>
          <a:xfrm>
            <a:off x="12705718" y="10783847"/>
            <a:ext cx="3" cy="274017"/>
          </a:xfrm>
          <a:prstGeom prst="line">
            <a:avLst/>
          </a:prstGeom>
          <a:ln w="25400">
            <a:solidFill>
              <a:srgbClr val="9D95EF"/>
            </a:solidFill>
            <a:prstDash val="sysDash"/>
            <a:miter/>
            <a:tailEnd type="oval"/>
          </a:ln>
        </p:spPr>
        <p:txBody>
          <a:bodyPr lIns="45718" tIns="45718" rIns="45718" bIns="45718"/>
          <a:lstStyle/>
          <a:p>
            <a:pPr>
              <a:defRPr>
                <a:solidFill>
                  <a:srgbClr val="FFFFFF"/>
                </a:solidFill>
              </a:defRPr>
            </a:pPr>
          </a:p>
        </p:txBody>
      </p:sp>
      <p:grpSp>
        <p:nvGrpSpPr>
          <p:cNvPr id="1324" name="Governance &amp; Policy…"/>
          <p:cNvGrpSpPr/>
          <p:nvPr/>
        </p:nvGrpSpPr>
        <p:grpSpPr>
          <a:xfrm>
            <a:off x="17094364" y="5200371"/>
            <a:ext cx="3498056" cy="3047665"/>
            <a:chOff x="0" y="-1"/>
            <a:chExt cx="3498055" cy="3047663"/>
          </a:xfrm>
        </p:grpSpPr>
        <p:sp>
          <p:nvSpPr>
            <p:cNvPr id="1322" name="Rectangle"/>
            <p:cNvSpPr/>
            <p:nvPr/>
          </p:nvSpPr>
          <p:spPr>
            <a:xfrm>
              <a:off x="0" y="-2"/>
              <a:ext cx="3498056" cy="3047665"/>
            </a:xfrm>
            <a:prstGeom prst="rect">
              <a:avLst/>
            </a:prstGeom>
            <a:solidFill>
              <a:schemeClr val="accent2">
                <a:lumOff val="22941"/>
              </a:schemeClr>
            </a:solidFill>
            <a:ln w="12700" cap="flat">
              <a:noFill/>
              <a:miter lim="400000"/>
            </a:ln>
            <a:effectLst/>
          </p:spPr>
          <p:txBody>
            <a:bodyPr wrap="square" lIns="121918" tIns="121918" rIns="121918" bIns="121918" numCol="1" anchor="ctr">
              <a:noAutofit/>
            </a:bodyPr>
            <a:lstStyle/>
            <a:p>
              <a:pPr algn="ctr" defTabSz="825500">
                <a:lnSpc>
                  <a:spcPct val="100000"/>
                </a:lnSpc>
                <a:spcBef>
                  <a:spcPts val="0"/>
                </a:spcBef>
                <a:defRPr b="0" sz="2800">
                  <a:solidFill>
                    <a:srgbClr val="FFFFFF"/>
                  </a:solidFill>
                  <a:latin typeface="Verdana"/>
                  <a:ea typeface="Verdana"/>
                  <a:cs typeface="Verdana"/>
                  <a:sym typeface="Verdana"/>
                </a:defRPr>
              </a:pPr>
            </a:p>
          </p:txBody>
        </p:sp>
        <p:sp>
          <p:nvSpPr>
            <p:cNvPr id="1323" name="Governance &amp; Policy…"/>
            <p:cNvSpPr txBox="1"/>
            <p:nvPr/>
          </p:nvSpPr>
          <p:spPr>
            <a:xfrm>
              <a:off x="0" y="609430"/>
              <a:ext cx="3498056" cy="1828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p>
              <a:pPr algn="ctr" defTabSz="825500">
                <a:lnSpc>
                  <a:spcPct val="100000"/>
                </a:lnSpc>
                <a:spcBef>
                  <a:spcPts val="0"/>
                </a:spcBef>
                <a:defRPr b="0" sz="2800">
                  <a:solidFill>
                    <a:srgbClr val="FFFFFF"/>
                  </a:solidFill>
                  <a:latin typeface="Verdana"/>
                  <a:ea typeface="Verdana"/>
                  <a:cs typeface="Verdana"/>
                  <a:sym typeface="Verdana"/>
                </a:defRPr>
              </a:pPr>
              <a:r>
                <a:t>Governance &amp; Policy</a:t>
              </a:r>
            </a:p>
            <a:p>
              <a:pPr algn="ctr" defTabSz="825500">
                <a:lnSpc>
                  <a:spcPct val="100000"/>
                </a:lnSpc>
                <a:spcBef>
                  <a:spcPts val="0"/>
                </a:spcBef>
                <a:defRPr b="0" sz="2800">
                  <a:solidFill>
                    <a:srgbClr val="FFFFFF"/>
                  </a:solidFill>
                  <a:latin typeface="Verdana"/>
                  <a:ea typeface="Verdana"/>
                  <a:cs typeface="Verdana"/>
                  <a:sym typeface="Verdana"/>
                </a:defRPr>
              </a:pPr>
            </a:p>
            <a:p>
              <a:pPr algn="ctr" defTabSz="825500">
                <a:lnSpc>
                  <a:spcPct val="100000"/>
                </a:lnSpc>
                <a:spcBef>
                  <a:spcPts val="0"/>
                </a:spcBef>
                <a:defRPr b="0" sz="2800">
                  <a:solidFill>
                    <a:srgbClr val="FFFFFF"/>
                  </a:solidFill>
                  <a:latin typeface="Verdana"/>
                  <a:ea typeface="Verdana"/>
                  <a:cs typeface="Verdana"/>
                  <a:sym typeface="Verdana"/>
                </a:defRPr>
              </a:pPr>
              <a:r>
                <a:t>Operations</a:t>
              </a:r>
            </a:p>
          </p:txBody>
        </p:sp>
      </p:grpSp>
      <p:sp>
        <p:nvSpPr>
          <p:cNvPr id="1325" name="Line"/>
          <p:cNvSpPr/>
          <p:nvPr/>
        </p:nvSpPr>
        <p:spPr>
          <a:xfrm>
            <a:off x="6262230" y="10810481"/>
            <a:ext cx="3" cy="247385"/>
          </a:xfrm>
          <a:prstGeom prst="line">
            <a:avLst/>
          </a:prstGeom>
          <a:ln w="25400">
            <a:solidFill>
              <a:srgbClr val="9D95EF"/>
            </a:solidFill>
            <a:prstDash val="sysDash"/>
            <a:miter/>
            <a:tailEnd type="oval"/>
          </a:ln>
        </p:spPr>
        <p:txBody>
          <a:bodyPr lIns="45718" tIns="45718" rIns="45718" bIns="45718"/>
          <a:lstStyle/>
          <a:p>
            <a:pPr>
              <a:defRPr>
                <a:solidFill>
                  <a:srgbClr val="FFFFFF"/>
                </a:solidFill>
              </a:defRPr>
            </a:pPr>
          </a:p>
        </p:txBody>
      </p:sp>
      <p:grpSp>
        <p:nvGrpSpPr>
          <p:cNvPr id="1328" name="Open Source"/>
          <p:cNvGrpSpPr/>
          <p:nvPr/>
        </p:nvGrpSpPr>
        <p:grpSpPr>
          <a:xfrm>
            <a:off x="4625849" y="9468218"/>
            <a:ext cx="3498056" cy="1259693"/>
            <a:chOff x="0" y="0"/>
            <a:chExt cx="3498055" cy="1259692"/>
          </a:xfrm>
        </p:grpSpPr>
        <p:sp>
          <p:nvSpPr>
            <p:cNvPr id="1326" name="Rectangle"/>
            <p:cNvSpPr/>
            <p:nvPr/>
          </p:nvSpPr>
          <p:spPr>
            <a:xfrm>
              <a:off x="0" y="0"/>
              <a:ext cx="3498056" cy="1259693"/>
            </a:xfrm>
            <a:prstGeom prst="rect">
              <a:avLst/>
            </a:prstGeom>
            <a:solidFill>
              <a:schemeClr val="accent2"/>
            </a:solidFill>
            <a:ln w="12700" cap="flat">
              <a:noFill/>
              <a:miter lim="400000"/>
            </a:ln>
            <a:effectLst/>
          </p:spPr>
          <p:txBody>
            <a:bodyPr wrap="square" lIns="121918" tIns="121918" rIns="121918" bIns="121918" numCol="1" anchor="ctr">
              <a:noAutofit/>
            </a:bodyPr>
            <a:lstStyle/>
            <a:p>
              <a:pPr algn="ctr" defTabSz="825500">
                <a:lnSpc>
                  <a:spcPct val="100000"/>
                </a:lnSpc>
                <a:spcBef>
                  <a:spcPts val="0"/>
                </a:spcBef>
                <a:defRPr b="0" sz="2800">
                  <a:solidFill>
                    <a:srgbClr val="FFFFFF"/>
                  </a:solidFill>
                  <a:latin typeface="Verdana"/>
                  <a:ea typeface="Verdana"/>
                  <a:cs typeface="Verdana"/>
                  <a:sym typeface="Verdana"/>
                </a:defRPr>
              </a:pPr>
            </a:p>
          </p:txBody>
        </p:sp>
        <p:sp>
          <p:nvSpPr>
            <p:cNvPr id="1327" name="Open Source"/>
            <p:cNvSpPr txBox="1"/>
            <p:nvPr/>
          </p:nvSpPr>
          <p:spPr>
            <a:xfrm>
              <a:off x="0" y="363144"/>
              <a:ext cx="3498056" cy="5334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lgn="ctr" defTabSz="825500">
                <a:lnSpc>
                  <a:spcPct val="100000"/>
                </a:lnSpc>
                <a:spcBef>
                  <a:spcPts val="0"/>
                </a:spcBef>
                <a:defRPr b="0" sz="2800">
                  <a:solidFill>
                    <a:srgbClr val="FFFFFF"/>
                  </a:solidFill>
                  <a:latin typeface="Verdana"/>
                  <a:ea typeface="Verdana"/>
                  <a:cs typeface="Verdana"/>
                  <a:sym typeface="Verdana"/>
                </a:defRPr>
              </a:lvl1pPr>
            </a:lstStyle>
            <a:p>
              <a:pPr/>
              <a:r>
                <a:t>Open Source</a:t>
              </a:r>
            </a:p>
          </p:txBody>
        </p:sp>
      </p:grpSp>
      <p:sp>
        <p:nvSpPr>
          <p:cNvPr id="1329" name="Connection Line"/>
          <p:cNvSpPr/>
          <p:nvPr/>
        </p:nvSpPr>
        <p:spPr>
          <a:xfrm>
            <a:off x="4614915" y="3767077"/>
            <a:ext cx="15791462" cy="574095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cubicBezTo>
                  <a:pt x="8665" y="21539"/>
                  <a:pt x="15865" y="14339"/>
                  <a:pt x="21600" y="0"/>
                </a:cubicBezTo>
              </a:path>
            </a:pathLst>
          </a:custGeom>
          <a:ln w="25400">
            <a:solidFill>
              <a:srgbClr val="000000"/>
            </a:solidFill>
            <a:miter lim="400000"/>
          </a:ln>
        </p:spPr>
        <p:txBody>
          <a:bodyPr lIns="121918" tIns="121918" rIns="121918" bIns="121918"/>
          <a:lstStyle/>
          <a:p>
            <a:pPr>
              <a:defRPr>
                <a:solidFill>
                  <a:srgbClr val="FFFFFF"/>
                </a:solidFill>
                <a:latin typeface="Tahoma"/>
                <a:ea typeface="Tahoma"/>
                <a:cs typeface="Tahoma"/>
                <a:sym typeface="Tahoma"/>
              </a:defRPr>
            </a:pPr>
          </a:p>
        </p:txBody>
      </p:sp>
      <p:sp>
        <p:nvSpPr>
          <p:cNvPr id="1330" name="Slide Number"/>
          <p:cNvSpPr txBox="1"/>
          <p:nvPr>
            <p:ph type="sldNum" sz="quarter" idx="4294967295"/>
          </p:nvPr>
        </p:nvSpPr>
        <p:spPr>
          <a:xfrm>
            <a:off x="23201802" y="12818581"/>
            <a:ext cx="773270" cy="739139"/>
          </a:xfrm>
          <a:prstGeom prst="rect">
            <a:avLst/>
          </a:prstGeom>
          <a:extLst>
            <a:ext uri="{C572A759-6A51-4108-AA02-DFA0A04FC94B}">
              <ma14:wrappingTextBoxFlag xmlns:ma14="http://schemas.microsoft.com/office/mac/drawingml/2011/main" val="1"/>
            </a:ext>
          </a:extLst>
        </p:spPr>
        <p:txBody>
          <a:bodyPr anchor="ctr"/>
          <a:lstStyle>
            <a:lvl1pPr>
              <a:defRPr sz="3200">
                <a:solidFill>
                  <a:srgbClr val="000000"/>
                </a:solidFill>
              </a:defRPr>
            </a:lvl1pPr>
          </a:lstStyle>
          <a:p>
            <a:pPr/>
            <a:fld id="{86CB4B4D-7CA3-9044-876B-883B54F8677D}" type="slidenum"/>
          </a:p>
        </p:txBody>
      </p:sp>
      <p:sp>
        <p:nvSpPr>
          <p:cNvPr id="1331" name="Line"/>
          <p:cNvSpPr/>
          <p:nvPr/>
        </p:nvSpPr>
        <p:spPr>
          <a:xfrm flipH="1">
            <a:off x="4644899" y="4435969"/>
            <a:ext cx="3" cy="6287188"/>
          </a:xfrm>
          <a:prstGeom prst="line">
            <a:avLst/>
          </a:prstGeom>
          <a:ln w="38100" cap="sq">
            <a:solidFill>
              <a:schemeClr val="accent1"/>
            </a:solidFill>
            <a:miter/>
          </a:ln>
        </p:spPr>
        <p:txBody>
          <a:bodyPr lIns="45718" tIns="45718" rIns="45718" bIns="45718"/>
          <a:lstStyle/>
          <a:p>
            <a:pPr>
              <a:defRPr>
                <a:solidFill>
                  <a:srgbClr val="FFFFFF"/>
                </a:solidFill>
              </a:defRPr>
            </a:pPr>
          </a:p>
        </p:txBody>
      </p:sp>
      <p:sp>
        <p:nvSpPr>
          <p:cNvPr id="1332" name="Line"/>
          <p:cNvSpPr/>
          <p:nvPr/>
        </p:nvSpPr>
        <p:spPr>
          <a:xfrm>
            <a:off x="4644898" y="10735492"/>
            <a:ext cx="15784063" cy="3"/>
          </a:xfrm>
          <a:prstGeom prst="line">
            <a:avLst/>
          </a:prstGeom>
          <a:ln w="38100" cap="sq">
            <a:solidFill>
              <a:schemeClr val="accent1"/>
            </a:solidFill>
            <a:miter/>
          </a:ln>
        </p:spPr>
        <p:txBody>
          <a:bodyPr lIns="45718" tIns="45718" rIns="45718" bIns="45718"/>
          <a:lstStyle/>
          <a:p>
            <a:pPr>
              <a:defRPr>
                <a:solidFill>
                  <a:srgbClr val="FFFFFF"/>
                </a:solidFill>
              </a:defRPr>
            </a:pPr>
          </a:p>
        </p:txBody>
      </p:sp>
      <p:sp>
        <p:nvSpPr>
          <p:cNvPr id="1333" name="Organizational Complexity"/>
          <p:cNvSpPr txBox="1"/>
          <p:nvPr/>
        </p:nvSpPr>
        <p:spPr>
          <a:xfrm rot="16200000">
            <a:off x="1369682" y="7121479"/>
            <a:ext cx="4915850" cy="739137"/>
          </a:xfrm>
          <a:prstGeom prst="rect">
            <a:avLst/>
          </a:prstGeom>
          <a:ln w="12700">
            <a:miter lim="400000"/>
          </a:ln>
          <a:extLst>
            <a:ext uri="{C572A759-6A51-4108-AA02-DFA0A04FC94B}">
              <ma14:wrappingTextBoxFlag xmlns:ma14="http://schemas.microsoft.com/office/mac/drawingml/2011/main" val="1"/>
            </a:ext>
          </a:extLst>
        </p:spPr>
        <p:txBody>
          <a:bodyPr wrap="none" lIns="121917" tIns="121917" rIns="121917" bIns="121917" anchor="b">
            <a:spAutoFit/>
          </a:bodyPr>
          <a:lstStyle>
            <a:lvl1pPr>
              <a:defRPr b="0" sz="3200">
                <a:solidFill>
                  <a:srgbClr val="535353"/>
                </a:solidFill>
                <a:latin typeface="Tahoma"/>
                <a:ea typeface="Tahoma"/>
                <a:cs typeface="Tahoma"/>
                <a:sym typeface="Tahoma"/>
              </a:defRPr>
            </a:lvl1pPr>
          </a:lstStyle>
          <a:p>
            <a:pPr/>
            <a:r>
              <a:t>Organizational Complexity</a:t>
            </a:r>
          </a:p>
        </p:txBody>
      </p:sp>
      <p:sp>
        <p:nvSpPr>
          <p:cNvPr id="1334" name="Circle"/>
          <p:cNvSpPr/>
          <p:nvPr/>
        </p:nvSpPr>
        <p:spPr>
          <a:xfrm>
            <a:off x="12586799" y="8111073"/>
            <a:ext cx="237839" cy="237839"/>
          </a:xfrm>
          <a:prstGeom prst="ellipse">
            <a:avLst/>
          </a:prstGeom>
          <a:solidFill>
            <a:srgbClr val="FFFFFF"/>
          </a:solidFill>
          <a:ln w="101600">
            <a:solidFill>
              <a:srgbClr val="000000"/>
            </a:solidFill>
            <a:miter lim="400000"/>
          </a:ln>
        </p:spPr>
        <p:txBody>
          <a:bodyPr lIns="121918" tIns="121918" rIns="121918" bIns="121918" anchor="ctr"/>
          <a:lstStyle/>
          <a:p>
            <a:pPr>
              <a:lnSpc>
                <a:spcPct val="100000"/>
              </a:lnSpc>
              <a:spcBef>
                <a:spcPts val="0"/>
              </a:spcBef>
              <a:defRPr b="0" sz="8400">
                <a:solidFill>
                  <a:srgbClr val="FFFFFF"/>
                </a:solidFill>
                <a:latin typeface="Verdana"/>
                <a:ea typeface="Verdana"/>
                <a:cs typeface="Verdana"/>
                <a:sym typeface="Verdana"/>
              </a:defRPr>
            </a:pPr>
          </a:p>
        </p:txBody>
      </p:sp>
      <p:sp>
        <p:nvSpPr>
          <p:cNvPr id="1335" name="Circle"/>
          <p:cNvSpPr/>
          <p:nvPr/>
        </p:nvSpPr>
        <p:spPr>
          <a:xfrm>
            <a:off x="6128773" y="9339181"/>
            <a:ext cx="237839" cy="237839"/>
          </a:xfrm>
          <a:prstGeom prst="ellipse">
            <a:avLst/>
          </a:prstGeom>
          <a:solidFill>
            <a:srgbClr val="FFFFFF"/>
          </a:solidFill>
          <a:ln w="101600">
            <a:solidFill>
              <a:srgbClr val="000000"/>
            </a:solidFill>
            <a:miter lim="400000"/>
          </a:ln>
        </p:spPr>
        <p:txBody>
          <a:bodyPr lIns="121918" tIns="121918" rIns="121918" bIns="121918" anchor="ctr"/>
          <a:lstStyle/>
          <a:p>
            <a:pPr>
              <a:lnSpc>
                <a:spcPct val="100000"/>
              </a:lnSpc>
              <a:spcBef>
                <a:spcPts val="0"/>
              </a:spcBef>
              <a:defRPr b="0" sz="8400">
                <a:solidFill>
                  <a:srgbClr val="FFFFFF"/>
                </a:solidFill>
                <a:latin typeface="Verdana"/>
                <a:ea typeface="Verdana"/>
                <a:cs typeface="Verdana"/>
                <a:sym typeface="Verdana"/>
              </a:defRPr>
            </a:pPr>
          </a:p>
        </p:txBody>
      </p:sp>
      <p:grpSp>
        <p:nvGrpSpPr>
          <p:cNvPr id="1338" name="Open Source"/>
          <p:cNvGrpSpPr/>
          <p:nvPr/>
        </p:nvGrpSpPr>
        <p:grpSpPr>
          <a:xfrm>
            <a:off x="10956689" y="9488950"/>
            <a:ext cx="3498056" cy="1259693"/>
            <a:chOff x="-1" y="0"/>
            <a:chExt cx="3498055" cy="1259692"/>
          </a:xfrm>
        </p:grpSpPr>
        <p:sp>
          <p:nvSpPr>
            <p:cNvPr id="1336" name="Rectangle"/>
            <p:cNvSpPr/>
            <p:nvPr/>
          </p:nvSpPr>
          <p:spPr>
            <a:xfrm>
              <a:off x="-2" y="0"/>
              <a:ext cx="3498057" cy="1259693"/>
            </a:xfrm>
            <a:prstGeom prst="rect">
              <a:avLst/>
            </a:prstGeom>
            <a:solidFill>
              <a:schemeClr val="accent2"/>
            </a:solidFill>
            <a:ln w="12700" cap="flat">
              <a:noFill/>
              <a:miter lim="400000"/>
            </a:ln>
            <a:effectLst/>
          </p:spPr>
          <p:txBody>
            <a:bodyPr wrap="square" lIns="121918" tIns="121918" rIns="121918" bIns="121918" numCol="1" anchor="ctr">
              <a:noAutofit/>
            </a:bodyPr>
            <a:lstStyle/>
            <a:p>
              <a:pPr indent="228600" algn="ctr" defTabSz="825500">
                <a:lnSpc>
                  <a:spcPct val="100000"/>
                </a:lnSpc>
                <a:spcBef>
                  <a:spcPts val="0"/>
                </a:spcBef>
                <a:defRPr b="0" sz="2800">
                  <a:solidFill>
                    <a:srgbClr val="FFFFFF"/>
                  </a:solidFill>
                  <a:latin typeface="Verdana"/>
                  <a:ea typeface="Verdana"/>
                  <a:cs typeface="Verdana"/>
                  <a:sym typeface="Verdana"/>
                </a:defRPr>
              </a:pPr>
            </a:p>
          </p:txBody>
        </p:sp>
        <p:sp>
          <p:nvSpPr>
            <p:cNvPr id="1337" name="Open Source"/>
            <p:cNvSpPr txBox="1"/>
            <p:nvPr/>
          </p:nvSpPr>
          <p:spPr>
            <a:xfrm>
              <a:off x="-2" y="363144"/>
              <a:ext cx="3498057" cy="5334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p>
              <a:pPr lvl="1" indent="228600" algn="ctr" defTabSz="825500">
                <a:lnSpc>
                  <a:spcPct val="100000"/>
                </a:lnSpc>
                <a:spcBef>
                  <a:spcPts val="0"/>
                </a:spcBef>
                <a:defRPr b="0" sz="2800">
                  <a:solidFill>
                    <a:srgbClr val="FFFFFF"/>
                  </a:solidFill>
                  <a:latin typeface="Verdana"/>
                  <a:ea typeface="Verdana"/>
                  <a:cs typeface="Verdana"/>
                  <a:sym typeface="Verdana"/>
                </a:defRPr>
              </a:pPr>
              <a:r>
                <a:t>Open Source</a:t>
              </a:r>
            </a:p>
          </p:txBody>
        </p:sp>
      </p:grpSp>
      <p:grpSp>
        <p:nvGrpSpPr>
          <p:cNvPr id="1341" name="Open Source"/>
          <p:cNvGrpSpPr/>
          <p:nvPr/>
        </p:nvGrpSpPr>
        <p:grpSpPr>
          <a:xfrm>
            <a:off x="17094364" y="9494853"/>
            <a:ext cx="3498056" cy="1259691"/>
            <a:chOff x="0" y="0"/>
            <a:chExt cx="3498055" cy="1259690"/>
          </a:xfrm>
        </p:grpSpPr>
        <p:sp>
          <p:nvSpPr>
            <p:cNvPr id="1339" name="Rectangle"/>
            <p:cNvSpPr/>
            <p:nvPr/>
          </p:nvSpPr>
          <p:spPr>
            <a:xfrm>
              <a:off x="0" y="0"/>
              <a:ext cx="3498056" cy="1259691"/>
            </a:xfrm>
            <a:prstGeom prst="rect">
              <a:avLst/>
            </a:prstGeom>
            <a:solidFill>
              <a:schemeClr val="accent2"/>
            </a:solidFill>
            <a:ln w="12700" cap="flat">
              <a:noFill/>
              <a:miter lim="400000"/>
            </a:ln>
            <a:effectLst/>
          </p:spPr>
          <p:txBody>
            <a:bodyPr wrap="square" lIns="121918" tIns="121918" rIns="121918" bIns="121918" numCol="1" anchor="ctr">
              <a:noAutofit/>
            </a:bodyPr>
            <a:lstStyle/>
            <a:p>
              <a:pPr algn="ctr" defTabSz="825500">
                <a:lnSpc>
                  <a:spcPct val="100000"/>
                </a:lnSpc>
                <a:spcBef>
                  <a:spcPts val="0"/>
                </a:spcBef>
                <a:defRPr b="0" sz="2800">
                  <a:solidFill>
                    <a:srgbClr val="FFFFFF"/>
                  </a:solidFill>
                  <a:latin typeface="Verdana"/>
                  <a:ea typeface="Verdana"/>
                  <a:cs typeface="Verdana"/>
                  <a:sym typeface="Verdana"/>
                </a:defRPr>
              </a:pPr>
            </a:p>
          </p:txBody>
        </p:sp>
        <p:sp>
          <p:nvSpPr>
            <p:cNvPr id="1340" name="Open Source"/>
            <p:cNvSpPr txBox="1"/>
            <p:nvPr/>
          </p:nvSpPr>
          <p:spPr>
            <a:xfrm>
              <a:off x="0" y="363144"/>
              <a:ext cx="3498056" cy="5334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lgn="ctr" defTabSz="825500">
                <a:lnSpc>
                  <a:spcPct val="100000"/>
                </a:lnSpc>
                <a:spcBef>
                  <a:spcPts val="0"/>
                </a:spcBef>
                <a:defRPr b="0" sz="2800">
                  <a:solidFill>
                    <a:srgbClr val="FFFFFF"/>
                  </a:solidFill>
                  <a:latin typeface="Verdana"/>
                  <a:ea typeface="Verdana"/>
                  <a:cs typeface="Verdana"/>
                  <a:sym typeface="Verdana"/>
                </a:defRPr>
              </a:lvl1pPr>
            </a:lstStyle>
            <a:p>
              <a:pPr/>
              <a:r>
                <a:t>Open Source</a:t>
              </a:r>
            </a:p>
          </p:txBody>
        </p:sp>
      </p:grpSp>
      <p:sp>
        <p:nvSpPr>
          <p:cNvPr id="1342" name="Line"/>
          <p:cNvSpPr/>
          <p:nvPr/>
        </p:nvSpPr>
        <p:spPr>
          <a:xfrm>
            <a:off x="18843389" y="10810481"/>
            <a:ext cx="3" cy="247385"/>
          </a:xfrm>
          <a:prstGeom prst="line">
            <a:avLst/>
          </a:prstGeom>
          <a:ln w="25400">
            <a:solidFill>
              <a:srgbClr val="9D95EF"/>
            </a:solidFill>
            <a:prstDash val="sysDash"/>
            <a:miter/>
            <a:tailEnd type="oval"/>
          </a:ln>
        </p:spPr>
        <p:txBody>
          <a:bodyPr lIns="45718" tIns="45718" rIns="45718" bIns="45718"/>
          <a:lstStyle/>
          <a:p>
            <a:pPr>
              <a:defRPr>
                <a:solidFill>
                  <a:srgbClr val="FFFFFF"/>
                </a:solidFill>
              </a:defRPr>
            </a:pPr>
          </a:p>
        </p:txBody>
      </p:sp>
      <p:sp>
        <p:nvSpPr>
          <p:cNvPr id="1343" name="Circle"/>
          <p:cNvSpPr/>
          <p:nvPr/>
        </p:nvSpPr>
        <p:spPr>
          <a:xfrm>
            <a:off x="18712707" y="4999170"/>
            <a:ext cx="237839" cy="237839"/>
          </a:xfrm>
          <a:prstGeom prst="ellipse">
            <a:avLst/>
          </a:prstGeom>
          <a:solidFill>
            <a:srgbClr val="FFFFFF"/>
          </a:solidFill>
          <a:ln w="101600">
            <a:solidFill>
              <a:srgbClr val="000000"/>
            </a:solidFill>
            <a:miter lim="400000"/>
          </a:ln>
        </p:spPr>
        <p:txBody>
          <a:bodyPr lIns="121918" tIns="121918" rIns="121918" bIns="121918" anchor="ctr"/>
          <a:lstStyle/>
          <a:p>
            <a:pPr>
              <a:lnSpc>
                <a:spcPct val="100000"/>
              </a:lnSpc>
              <a:spcBef>
                <a:spcPts val="0"/>
              </a:spcBef>
              <a:defRPr b="0" sz="8400">
                <a:solidFill>
                  <a:srgbClr val="FFFFFF"/>
                </a:solidFill>
                <a:latin typeface="Verdana"/>
                <a:ea typeface="Verdana"/>
                <a:cs typeface="Verdana"/>
                <a:sym typeface="Verdana"/>
              </a:defRPr>
            </a:pPr>
          </a:p>
        </p:txBody>
      </p:sp>
      <p:grpSp>
        <p:nvGrpSpPr>
          <p:cNvPr id="1346" name="Collaboration"/>
          <p:cNvGrpSpPr/>
          <p:nvPr/>
        </p:nvGrpSpPr>
        <p:grpSpPr>
          <a:xfrm>
            <a:off x="17094364" y="8246019"/>
            <a:ext cx="3498056" cy="1259693"/>
            <a:chOff x="0" y="0"/>
            <a:chExt cx="3498055" cy="1259692"/>
          </a:xfrm>
        </p:grpSpPr>
        <p:sp>
          <p:nvSpPr>
            <p:cNvPr id="1344" name="Rectangle"/>
            <p:cNvSpPr/>
            <p:nvPr/>
          </p:nvSpPr>
          <p:spPr>
            <a:xfrm>
              <a:off x="0" y="0"/>
              <a:ext cx="3498056" cy="1259693"/>
            </a:xfrm>
            <a:prstGeom prst="rect">
              <a:avLst/>
            </a:prstGeom>
            <a:solidFill>
              <a:srgbClr val="4F8AFF"/>
            </a:solidFill>
            <a:ln w="12700" cap="flat">
              <a:noFill/>
              <a:miter lim="400000"/>
            </a:ln>
            <a:effectLst/>
          </p:spPr>
          <p:txBody>
            <a:bodyPr wrap="square" lIns="121918" tIns="121918" rIns="121918" bIns="121918" numCol="1" anchor="ctr">
              <a:noAutofit/>
            </a:bodyPr>
            <a:lstStyle/>
            <a:p>
              <a:pPr algn="ctr" defTabSz="825500">
                <a:lnSpc>
                  <a:spcPct val="100000"/>
                </a:lnSpc>
                <a:spcBef>
                  <a:spcPts val="0"/>
                </a:spcBef>
                <a:defRPr b="0" sz="2800">
                  <a:solidFill>
                    <a:srgbClr val="FFFFFF"/>
                  </a:solidFill>
                  <a:latin typeface="Verdana"/>
                  <a:ea typeface="Verdana"/>
                  <a:cs typeface="Verdana"/>
                  <a:sym typeface="Verdana"/>
                </a:defRPr>
              </a:pPr>
            </a:p>
          </p:txBody>
        </p:sp>
        <p:sp>
          <p:nvSpPr>
            <p:cNvPr id="1345" name="Collaboration"/>
            <p:cNvSpPr txBox="1"/>
            <p:nvPr/>
          </p:nvSpPr>
          <p:spPr>
            <a:xfrm>
              <a:off x="0" y="363144"/>
              <a:ext cx="3498056" cy="5334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lgn="ctr" defTabSz="825500">
                <a:lnSpc>
                  <a:spcPct val="100000"/>
                </a:lnSpc>
                <a:spcBef>
                  <a:spcPts val="0"/>
                </a:spcBef>
                <a:defRPr b="0" sz="2800">
                  <a:solidFill>
                    <a:srgbClr val="FFFFFF"/>
                  </a:solidFill>
                  <a:latin typeface="Verdana"/>
                  <a:ea typeface="Verdana"/>
                  <a:cs typeface="Verdana"/>
                  <a:sym typeface="Verdana"/>
                </a:defRPr>
              </a:lvl1pPr>
            </a:lstStyle>
            <a:p>
              <a:pPr/>
              <a:r>
                <a:t>Collaboration</a:t>
              </a:r>
            </a:p>
          </p:txBody>
        </p:sp>
      </p:grpSp>
      <p:sp>
        <p:nvSpPr>
          <p:cNvPr id="1347" name="Shape 1008"/>
          <p:cNvSpPr txBox="1"/>
          <p:nvPr/>
        </p:nvSpPr>
        <p:spPr>
          <a:xfrm>
            <a:off x="4493221" y="11180402"/>
            <a:ext cx="3472407" cy="942339"/>
          </a:xfrm>
          <a:prstGeom prst="rect">
            <a:avLst/>
          </a:prstGeom>
          <a:ln w="12700">
            <a:miter lim="400000"/>
          </a:ln>
          <a:extLst>
            <a:ext uri="{C572A759-6A51-4108-AA02-DFA0A04FC94B}">
              <ma14:wrappingTextBoxFlag xmlns:ma14="http://schemas.microsoft.com/office/mac/drawingml/2011/main" val="1"/>
            </a:ext>
          </a:extLst>
        </p:spPr>
        <p:txBody>
          <a:bodyPr lIns="121918" tIns="121918" rIns="121918" bIns="121918">
            <a:spAutoFit/>
          </a:bodyPr>
          <a:lstStyle/>
          <a:p>
            <a:pPr algn="ctr">
              <a:lnSpc>
                <a:spcPct val="100000"/>
              </a:lnSpc>
              <a:spcBef>
                <a:spcPts val="0"/>
              </a:spcBef>
              <a:defRPr b="0" sz="2000">
                <a:solidFill>
                  <a:srgbClr val="44546A"/>
                </a:solidFill>
                <a:latin typeface="Verdana"/>
                <a:ea typeface="Verdana"/>
                <a:cs typeface="Verdana"/>
                <a:sym typeface="Verdana"/>
              </a:defRPr>
            </a:pPr>
            <a:r>
              <a:t>Individuals use</a:t>
            </a:r>
          </a:p>
          <a:p>
            <a:pPr algn="ctr">
              <a:lnSpc>
                <a:spcPct val="100000"/>
              </a:lnSpc>
              <a:spcBef>
                <a:spcPts val="0"/>
              </a:spcBef>
              <a:defRPr sz="2600">
                <a:solidFill>
                  <a:srgbClr val="44546A"/>
                </a:solidFill>
                <a:latin typeface="Verdana"/>
                <a:ea typeface="Verdana"/>
                <a:cs typeface="Verdana"/>
                <a:sym typeface="Verdana"/>
              </a:defRPr>
            </a:pPr>
            <a:r>
              <a:t>OSS</a:t>
            </a:r>
          </a:p>
        </p:txBody>
      </p:sp>
      <p:sp>
        <p:nvSpPr>
          <p:cNvPr id="1348" name="Shape 1009"/>
          <p:cNvSpPr txBox="1"/>
          <p:nvPr/>
        </p:nvSpPr>
        <p:spPr>
          <a:xfrm>
            <a:off x="11421594" y="11180402"/>
            <a:ext cx="2568730" cy="942339"/>
          </a:xfrm>
          <a:prstGeom prst="rect">
            <a:avLst/>
          </a:prstGeom>
          <a:ln w="12700">
            <a:miter lim="400000"/>
          </a:ln>
          <a:extLst>
            <a:ext uri="{C572A759-6A51-4108-AA02-DFA0A04FC94B}">
              <ma14:wrappingTextBoxFlag xmlns:ma14="http://schemas.microsoft.com/office/mac/drawingml/2011/main" val="1"/>
            </a:ext>
          </a:extLst>
        </p:spPr>
        <p:txBody>
          <a:bodyPr lIns="121918" tIns="121918" rIns="121918" bIns="121918">
            <a:spAutoFit/>
          </a:bodyPr>
          <a:lstStyle/>
          <a:p>
            <a:pPr algn="ctr">
              <a:lnSpc>
                <a:spcPct val="100000"/>
              </a:lnSpc>
              <a:spcBef>
                <a:spcPts val="0"/>
              </a:spcBef>
              <a:defRPr b="0" sz="2000">
                <a:solidFill>
                  <a:srgbClr val="44546A"/>
                </a:solidFill>
                <a:latin typeface="Verdana"/>
                <a:ea typeface="Verdana"/>
                <a:cs typeface="Verdana"/>
                <a:sym typeface="Verdana"/>
              </a:defRPr>
            </a:pPr>
            <a:r>
              <a:t>Teams use</a:t>
            </a:r>
          </a:p>
          <a:p>
            <a:pPr algn="ctr">
              <a:lnSpc>
                <a:spcPct val="100000"/>
              </a:lnSpc>
              <a:spcBef>
                <a:spcPts val="0"/>
              </a:spcBef>
              <a:defRPr sz="2600">
                <a:solidFill>
                  <a:srgbClr val="44546A"/>
                </a:solidFill>
                <a:latin typeface="Verdana"/>
                <a:ea typeface="Verdana"/>
                <a:cs typeface="Verdana"/>
                <a:sym typeface="Verdana"/>
              </a:defRPr>
            </a:pPr>
            <a:r>
              <a:t>Pro</a:t>
            </a:r>
          </a:p>
        </p:txBody>
      </p:sp>
      <p:sp>
        <p:nvSpPr>
          <p:cNvPr id="1349" name="Shape 1010"/>
          <p:cNvSpPr txBox="1"/>
          <p:nvPr/>
        </p:nvSpPr>
        <p:spPr>
          <a:xfrm>
            <a:off x="16936608" y="11180402"/>
            <a:ext cx="3790034" cy="942339"/>
          </a:xfrm>
          <a:prstGeom prst="rect">
            <a:avLst/>
          </a:prstGeom>
          <a:ln w="12700">
            <a:miter lim="400000"/>
          </a:ln>
          <a:extLst>
            <a:ext uri="{C572A759-6A51-4108-AA02-DFA0A04FC94B}">
              <ma14:wrappingTextBoxFlag xmlns:ma14="http://schemas.microsoft.com/office/mac/drawingml/2011/main" val="1"/>
            </a:ext>
          </a:extLst>
        </p:spPr>
        <p:txBody>
          <a:bodyPr lIns="121918" tIns="121918" rIns="121918" bIns="121918">
            <a:spAutoFit/>
          </a:bodyPr>
          <a:lstStyle/>
          <a:p>
            <a:pPr algn="ctr">
              <a:lnSpc>
                <a:spcPct val="100000"/>
              </a:lnSpc>
              <a:spcBef>
                <a:spcPts val="0"/>
              </a:spcBef>
              <a:defRPr b="0" sz="2000">
                <a:solidFill>
                  <a:srgbClr val="44546A"/>
                </a:solidFill>
                <a:latin typeface="Verdana"/>
                <a:ea typeface="Verdana"/>
                <a:cs typeface="Verdana"/>
                <a:sym typeface="Verdana"/>
              </a:defRPr>
            </a:pPr>
            <a:r>
              <a:t>Organizations use</a:t>
            </a:r>
          </a:p>
          <a:p>
            <a:pPr algn="ctr">
              <a:lnSpc>
                <a:spcPct val="100000"/>
              </a:lnSpc>
              <a:spcBef>
                <a:spcPts val="0"/>
              </a:spcBef>
              <a:defRPr sz="2600">
                <a:solidFill>
                  <a:srgbClr val="44546A"/>
                </a:solidFill>
                <a:latin typeface="Verdana"/>
                <a:ea typeface="Verdana"/>
                <a:cs typeface="Verdana"/>
                <a:sym typeface="Verdana"/>
              </a:defRPr>
            </a:pPr>
            <a:r>
              <a:t>Premium</a:t>
            </a:r>
          </a:p>
        </p:txBody>
      </p:sp>
      <p:grpSp>
        <p:nvGrpSpPr>
          <p:cNvPr id="1352" name="Group 1022"/>
          <p:cNvGrpSpPr/>
          <p:nvPr/>
        </p:nvGrpSpPr>
        <p:grpSpPr>
          <a:xfrm>
            <a:off x="5921681" y="12178682"/>
            <a:ext cx="681100" cy="786686"/>
            <a:chOff x="0" y="0"/>
            <a:chExt cx="681099" cy="786684"/>
          </a:xfrm>
        </p:grpSpPr>
        <p:sp>
          <p:nvSpPr>
            <p:cNvPr id="1350" name="Shape 1020"/>
            <p:cNvSpPr/>
            <p:nvPr/>
          </p:nvSpPr>
          <p:spPr>
            <a:xfrm>
              <a:off x="149253" y="0"/>
              <a:ext cx="387919" cy="38741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8" tIns="121918" rIns="121918" bIns="121918" numCol="1" anchor="ctr">
              <a:noAutofit/>
            </a:bodyPr>
            <a:lstStyle/>
            <a:p>
              <a:pPr defTabSz="1219200">
                <a:lnSpc>
                  <a:spcPct val="100000"/>
                </a:lnSpc>
                <a:spcBef>
                  <a:spcPts val="0"/>
                </a:spcBef>
                <a:defRPr b="0">
                  <a:solidFill>
                    <a:srgbClr val="FFFFFF"/>
                  </a:solidFill>
                  <a:latin typeface="Arial"/>
                  <a:ea typeface="Arial"/>
                  <a:cs typeface="Arial"/>
                  <a:sym typeface="Arial"/>
                </a:defRPr>
              </a:pPr>
            </a:p>
          </p:txBody>
        </p:sp>
        <p:sp>
          <p:nvSpPr>
            <p:cNvPr id="1351" name="Shape 1021"/>
            <p:cNvSpPr/>
            <p:nvPr/>
          </p:nvSpPr>
          <p:spPr>
            <a:xfrm>
              <a:off x="-1" y="399271"/>
              <a:ext cx="681101" cy="38741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8" tIns="121918" rIns="121918" bIns="121918" numCol="1" anchor="t">
              <a:noAutofit/>
            </a:bodyPr>
            <a:lstStyle/>
            <a:p>
              <a:pPr defTabSz="1219200">
                <a:lnSpc>
                  <a:spcPct val="100000"/>
                </a:lnSpc>
                <a:spcBef>
                  <a:spcPts val="0"/>
                </a:spcBef>
                <a:defRPr b="0">
                  <a:solidFill>
                    <a:srgbClr val="FFFFFF"/>
                  </a:solidFill>
                  <a:latin typeface="Arial"/>
                  <a:ea typeface="Arial"/>
                  <a:cs typeface="Arial"/>
                  <a:sym typeface="Arial"/>
                </a:defRPr>
              </a:pPr>
            </a:p>
          </p:txBody>
        </p:sp>
      </p:grpSp>
      <p:grpSp>
        <p:nvGrpSpPr>
          <p:cNvPr id="1362" name="Group 1032"/>
          <p:cNvGrpSpPr/>
          <p:nvPr/>
        </p:nvGrpSpPr>
        <p:grpSpPr>
          <a:xfrm>
            <a:off x="11641342" y="12178682"/>
            <a:ext cx="2128754" cy="786687"/>
            <a:chOff x="0" y="0"/>
            <a:chExt cx="2128752" cy="786685"/>
          </a:xfrm>
        </p:grpSpPr>
        <p:grpSp>
          <p:nvGrpSpPr>
            <p:cNvPr id="1355" name="Group 1025"/>
            <p:cNvGrpSpPr/>
            <p:nvPr/>
          </p:nvGrpSpPr>
          <p:grpSpPr>
            <a:xfrm>
              <a:off x="0" y="0"/>
              <a:ext cx="681099" cy="786686"/>
              <a:chOff x="0" y="0"/>
              <a:chExt cx="681098" cy="786685"/>
            </a:xfrm>
          </p:grpSpPr>
          <p:sp>
            <p:nvSpPr>
              <p:cNvPr id="1353" name="Shape 1023"/>
              <p:cNvSpPr/>
              <p:nvPr/>
            </p:nvSpPr>
            <p:spPr>
              <a:xfrm>
                <a:off x="149253" y="-1"/>
                <a:ext cx="387919" cy="38742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8" tIns="121918" rIns="121918" bIns="121918" numCol="1" anchor="ctr">
                <a:noAutofit/>
              </a:bodyPr>
              <a:lstStyle/>
              <a:p>
                <a:pPr defTabSz="1219200">
                  <a:lnSpc>
                    <a:spcPct val="100000"/>
                  </a:lnSpc>
                  <a:spcBef>
                    <a:spcPts val="0"/>
                  </a:spcBef>
                  <a:defRPr b="0">
                    <a:solidFill>
                      <a:srgbClr val="FFFFFF"/>
                    </a:solidFill>
                    <a:latin typeface="Arial"/>
                    <a:ea typeface="Arial"/>
                    <a:cs typeface="Arial"/>
                    <a:sym typeface="Arial"/>
                  </a:defRPr>
                </a:pPr>
              </a:p>
            </p:txBody>
          </p:sp>
          <p:sp>
            <p:nvSpPr>
              <p:cNvPr id="1354" name="Shape 1024"/>
              <p:cNvSpPr/>
              <p:nvPr/>
            </p:nvSpPr>
            <p:spPr>
              <a:xfrm>
                <a:off x="-1" y="399271"/>
                <a:ext cx="681100" cy="38741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8" tIns="121918" rIns="121918" bIns="121918" numCol="1" anchor="t">
                <a:noAutofit/>
              </a:bodyPr>
              <a:lstStyle/>
              <a:p>
                <a:pPr defTabSz="1219200">
                  <a:lnSpc>
                    <a:spcPct val="100000"/>
                  </a:lnSpc>
                  <a:spcBef>
                    <a:spcPts val="0"/>
                  </a:spcBef>
                  <a:defRPr b="0">
                    <a:solidFill>
                      <a:srgbClr val="FFFFFF"/>
                    </a:solidFill>
                    <a:latin typeface="Arial"/>
                    <a:ea typeface="Arial"/>
                    <a:cs typeface="Arial"/>
                    <a:sym typeface="Arial"/>
                  </a:defRPr>
                </a:pPr>
              </a:p>
            </p:txBody>
          </p:sp>
        </p:grpSp>
        <p:grpSp>
          <p:nvGrpSpPr>
            <p:cNvPr id="1358" name="Group 1028"/>
            <p:cNvGrpSpPr/>
            <p:nvPr/>
          </p:nvGrpSpPr>
          <p:grpSpPr>
            <a:xfrm>
              <a:off x="736600" y="0"/>
              <a:ext cx="681100" cy="786686"/>
              <a:chOff x="0" y="0"/>
              <a:chExt cx="681098" cy="786685"/>
            </a:xfrm>
          </p:grpSpPr>
          <p:sp>
            <p:nvSpPr>
              <p:cNvPr id="1356" name="Shape 1026"/>
              <p:cNvSpPr/>
              <p:nvPr/>
            </p:nvSpPr>
            <p:spPr>
              <a:xfrm>
                <a:off x="149253" y="-1"/>
                <a:ext cx="387919" cy="38742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8" tIns="121918" rIns="121918" bIns="121918" numCol="1" anchor="ctr">
                <a:noAutofit/>
              </a:bodyPr>
              <a:lstStyle/>
              <a:p>
                <a:pPr defTabSz="1219200">
                  <a:lnSpc>
                    <a:spcPct val="100000"/>
                  </a:lnSpc>
                  <a:spcBef>
                    <a:spcPts val="0"/>
                  </a:spcBef>
                  <a:defRPr b="0">
                    <a:solidFill>
                      <a:srgbClr val="FFFFFF"/>
                    </a:solidFill>
                    <a:latin typeface="Arial"/>
                    <a:ea typeface="Arial"/>
                    <a:cs typeface="Arial"/>
                    <a:sym typeface="Arial"/>
                  </a:defRPr>
                </a:pPr>
              </a:p>
            </p:txBody>
          </p:sp>
          <p:sp>
            <p:nvSpPr>
              <p:cNvPr id="1357" name="Shape 1027"/>
              <p:cNvSpPr/>
              <p:nvPr/>
            </p:nvSpPr>
            <p:spPr>
              <a:xfrm>
                <a:off x="-1" y="399271"/>
                <a:ext cx="681100" cy="38741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8" tIns="121918" rIns="121918" bIns="121918" numCol="1" anchor="t">
                <a:noAutofit/>
              </a:bodyPr>
              <a:lstStyle/>
              <a:p>
                <a:pPr defTabSz="1219200">
                  <a:lnSpc>
                    <a:spcPct val="100000"/>
                  </a:lnSpc>
                  <a:spcBef>
                    <a:spcPts val="0"/>
                  </a:spcBef>
                  <a:defRPr b="0">
                    <a:solidFill>
                      <a:srgbClr val="FFFFFF"/>
                    </a:solidFill>
                    <a:latin typeface="Arial"/>
                    <a:ea typeface="Arial"/>
                    <a:cs typeface="Arial"/>
                    <a:sym typeface="Arial"/>
                  </a:defRPr>
                </a:pPr>
              </a:p>
            </p:txBody>
          </p:sp>
        </p:grpSp>
        <p:grpSp>
          <p:nvGrpSpPr>
            <p:cNvPr id="1361" name="Group 1031"/>
            <p:cNvGrpSpPr/>
            <p:nvPr/>
          </p:nvGrpSpPr>
          <p:grpSpPr>
            <a:xfrm>
              <a:off x="1447653" y="0"/>
              <a:ext cx="681100" cy="786686"/>
              <a:chOff x="0" y="0"/>
              <a:chExt cx="681099" cy="786685"/>
            </a:xfrm>
          </p:grpSpPr>
          <p:sp>
            <p:nvSpPr>
              <p:cNvPr id="1359" name="Shape 1029"/>
              <p:cNvSpPr/>
              <p:nvPr/>
            </p:nvSpPr>
            <p:spPr>
              <a:xfrm>
                <a:off x="149253" y="-1"/>
                <a:ext cx="387920" cy="38742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8" tIns="121918" rIns="121918" bIns="121918" numCol="1" anchor="ctr">
                <a:noAutofit/>
              </a:bodyPr>
              <a:lstStyle/>
              <a:p>
                <a:pPr defTabSz="1219200">
                  <a:lnSpc>
                    <a:spcPct val="100000"/>
                  </a:lnSpc>
                  <a:spcBef>
                    <a:spcPts val="0"/>
                  </a:spcBef>
                  <a:defRPr b="0">
                    <a:solidFill>
                      <a:srgbClr val="FFFFFF"/>
                    </a:solidFill>
                    <a:latin typeface="Arial"/>
                    <a:ea typeface="Arial"/>
                    <a:cs typeface="Arial"/>
                    <a:sym typeface="Arial"/>
                  </a:defRPr>
                </a:pPr>
              </a:p>
            </p:txBody>
          </p:sp>
          <p:sp>
            <p:nvSpPr>
              <p:cNvPr id="1360" name="Shape 1030"/>
              <p:cNvSpPr/>
              <p:nvPr/>
            </p:nvSpPr>
            <p:spPr>
              <a:xfrm>
                <a:off x="0" y="399271"/>
                <a:ext cx="681100" cy="38741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8" tIns="121918" rIns="121918" bIns="121918" numCol="1" anchor="t">
                <a:noAutofit/>
              </a:bodyPr>
              <a:lstStyle/>
              <a:p>
                <a:pPr defTabSz="1219200">
                  <a:lnSpc>
                    <a:spcPct val="100000"/>
                  </a:lnSpc>
                  <a:spcBef>
                    <a:spcPts val="0"/>
                  </a:spcBef>
                  <a:defRPr b="0">
                    <a:solidFill>
                      <a:srgbClr val="FFFFFF"/>
                    </a:solidFill>
                    <a:latin typeface="Arial"/>
                    <a:ea typeface="Arial"/>
                    <a:cs typeface="Arial"/>
                    <a:sym typeface="Arial"/>
                  </a:defRPr>
                </a:pPr>
              </a:p>
            </p:txBody>
          </p:sp>
        </p:grpSp>
      </p:grpSp>
      <p:grpSp>
        <p:nvGrpSpPr>
          <p:cNvPr id="1372" name="Group 1042"/>
          <p:cNvGrpSpPr/>
          <p:nvPr/>
        </p:nvGrpSpPr>
        <p:grpSpPr>
          <a:xfrm>
            <a:off x="17067817" y="12178681"/>
            <a:ext cx="1497179" cy="553289"/>
            <a:chOff x="0" y="-1"/>
            <a:chExt cx="1497177" cy="553288"/>
          </a:xfrm>
        </p:grpSpPr>
        <p:grpSp>
          <p:nvGrpSpPr>
            <p:cNvPr id="1365" name="Group 1035"/>
            <p:cNvGrpSpPr/>
            <p:nvPr/>
          </p:nvGrpSpPr>
          <p:grpSpPr>
            <a:xfrm>
              <a:off x="0" y="-2"/>
              <a:ext cx="479026" cy="553290"/>
              <a:chOff x="0" y="0"/>
              <a:chExt cx="479025" cy="553288"/>
            </a:xfrm>
          </p:grpSpPr>
          <p:sp>
            <p:nvSpPr>
              <p:cNvPr id="1363" name="Shape 1033"/>
              <p:cNvSpPr/>
              <p:nvPr/>
            </p:nvSpPr>
            <p:spPr>
              <a:xfrm>
                <a:off x="104971" y="0"/>
                <a:ext cx="272829" cy="27247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8" tIns="121918" rIns="121918" bIns="121918" numCol="1" anchor="ctr">
                <a:noAutofit/>
              </a:bodyPr>
              <a:lstStyle/>
              <a:p>
                <a:pPr defTabSz="1219200">
                  <a:lnSpc>
                    <a:spcPct val="100000"/>
                  </a:lnSpc>
                  <a:spcBef>
                    <a:spcPts val="0"/>
                  </a:spcBef>
                  <a:defRPr b="0">
                    <a:solidFill>
                      <a:srgbClr val="FFFFFF"/>
                    </a:solidFill>
                    <a:latin typeface="Arial"/>
                    <a:ea typeface="Arial"/>
                    <a:cs typeface="Arial"/>
                    <a:sym typeface="Arial"/>
                  </a:defRPr>
                </a:pPr>
              </a:p>
            </p:txBody>
          </p:sp>
          <p:sp>
            <p:nvSpPr>
              <p:cNvPr id="1364" name="Shape 1034"/>
              <p:cNvSpPr/>
              <p:nvPr/>
            </p:nvSpPr>
            <p:spPr>
              <a:xfrm>
                <a:off x="0" y="280813"/>
                <a:ext cx="479026" cy="27247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8" tIns="121918" rIns="121918" bIns="121918" numCol="1" anchor="t">
                <a:noAutofit/>
              </a:bodyPr>
              <a:lstStyle/>
              <a:p>
                <a:pPr defTabSz="1219200">
                  <a:lnSpc>
                    <a:spcPct val="100000"/>
                  </a:lnSpc>
                  <a:spcBef>
                    <a:spcPts val="0"/>
                  </a:spcBef>
                  <a:defRPr b="0">
                    <a:solidFill>
                      <a:srgbClr val="FFFFFF"/>
                    </a:solidFill>
                    <a:latin typeface="Arial"/>
                    <a:ea typeface="Arial"/>
                    <a:cs typeface="Arial"/>
                    <a:sym typeface="Arial"/>
                  </a:defRPr>
                </a:pPr>
              </a:p>
            </p:txBody>
          </p:sp>
        </p:grpSp>
        <p:grpSp>
          <p:nvGrpSpPr>
            <p:cNvPr id="1368" name="Group 1038"/>
            <p:cNvGrpSpPr/>
            <p:nvPr/>
          </p:nvGrpSpPr>
          <p:grpSpPr>
            <a:xfrm>
              <a:off x="518059" y="-2"/>
              <a:ext cx="479027" cy="553290"/>
              <a:chOff x="0" y="0"/>
              <a:chExt cx="479026" cy="553288"/>
            </a:xfrm>
          </p:grpSpPr>
          <p:sp>
            <p:nvSpPr>
              <p:cNvPr id="1366" name="Shape 1036"/>
              <p:cNvSpPr/>
              <p:nvPr/>
            </p:nvSpPr>
            <p:spPr>
              <a:xfrm>
                <a:off x="104971" y="0"/>
                <a:ext cx="272829" cy="27247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8" tIns="121918" rIns="121918" bIns="121918" numCol="1" anchor="ctr">
                <a:noAutofit/>
              </a:bodyPr>
              <a:lstStyle/>
              <a:p>
                <a:pPr defTabSz="1219200">
                  <a:lnSpc>
                    <a:spcPct val="100000"/>
                  </a:lnSpc>
                  <a:spcBef>
                    <a:spcPts val="0"/>
                  </a:spcBef>
                  <a:defRPr b="0">
                    <a:solidFill>
                      <a:srgbClr val="FFFFFF"/>
                    </a:solidFill>
                    <a:latin typeface="Arial"/>
                    <a:ea typeface="Arial"/>
                    <a:cs typeface="Arial"/>
                    <a:sym typeface="Arial"/>
                  </a:defRPr>
                </a:pPr>
              </a:p>
            </p:txBody>
          </p:sp>
          <p:sp>
            <p:nvSpPr>
              <p:cNvPr id="1367" name="Shape 1037"/>
              <p:cNvSpPr/>
              <p:nvPr/>
            </p:nvSpPr>
            <p:spPr>
              <a:xfrm>
                <a:off x="-1" y="280813"/>
                <a:ext cx="479028" cy="27247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8" tIns="121918" rIns="121918" bIns="121918" numCol="1" anchor="t">
                <a:noAutofit/>
              </a:bodyPr>
              <a:lstStyle/>
              <a:p>
                <a:pPr defTabSz="1219200">
                  <a:lnSpc>
                    <a:spcPct val="100000"/>
                  </a:lnSpc>
                  <a:spcBef>
                    <a:spcPts val="0"/>
                  </a:spcBef>
                  <a:defRPr b="0">
                    <a:solidFill>
                      <a:srgbClr val="FFFFFF"/>
                    </a:solidFill>
                    <a:latin typeface="Arial"/>
                    <a:ea typeface="Arial"/>
                    <a:cs typeface="Arial"/>
                    <a:sym typeface="Arial"/>
                  </a:defRPr>
                </a:pPr>
              </a:p>
            </p:txBody>
          </p:sp>
        </p:grpSp>
        <p:grpSp>
          <p:nvGrpSpPr>
            <p:cNvPr id="1371" name="Group 1041"/>
            <p:cNvGrpSpPr/>
            <p:nvPr/>
          </p:nvGrpSpPr>
          <p:grpSpPr>
            <a:xfrm>
              <a:off x="1018151" y="-2"/>
              <a:ext cx="479027" cy="553290"/>
              <a:chOff x="0" y="0"/>
              <a:chExt cx="479026" cy="553288"/>
            </a:xfrm>
          </p:grpSpPr>
          <p:sp>
            <p:nvSpPr>
              <p:cNvPr id="1369" name="Shape 1039"/>
              <p:cNvSpPr/>
              <p:nvPr/>
            </p:nvSpPr>
            <p:spPr>
              <a:xfrm>
                <a:off x="104971" y="0"/>
                <a:ext cx="272829" cy="27247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8" tIns="121918" rIns="121918" bIns="121918" numCol="1" anchor="ctr">
                <a:noAutofit/>
              </a:bodyPr>
              <a:lstStyle/>
              <a:p>
                <a:pPr defTabSz="1219200">
                  <a:lnSpc>
                    <a:spcPct val="100000"/>
                  </a:lnSpc>
                  <a:spcBef>
                    <a:spcPts val="0"/>
                  </a:spcBef>
                  <a:defRPr b="0">
                    <a:solidFill>
                      <a:srgbClr val="FFFFFF"/>
                    </a:solidFill>
                    <a:latin typeface="Arial"/>
                    <a:ea typeface="Arial"/>
                    <a:cs typeface="Arial"/>
                    <a:sym typeface="Arial"/>
                  </a:defRPr>
                </a:pPr>
              </a:p>
            </p:txBody>
          </p:sp>
          <p:sp>
            <p:nvSpPr>
              <p:cNvPr id="1370" name="Shape 1040"/>
              <p:cNvSpPr/>
              <p:nvPr/>
            </p:nvSpPr>
            <p:spPr>
              <a:xfrm>
                <a:off x="-1" y="280813"/>
                <a:ext cx="479028" cy="27247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8" tIns="121918" rIns="121918" bIns="121918" numCol="1" anchor="t">
                <a:noAutofit/>
              </a:bodyPr>
              <a:lstStyle/>
              <a:p>
                <a:pPr defTabSz="1219200">
                  <a:lnSpc>
                    <a:spcPct val="100000"/>
                  </a:lnSpc>
                  <a:spcBef>
                    <a:spcPts val="0"/>
                  </a:spcBef>
                  <a:defRPr b="0">
                    <a:solidFill>
                      <a:srgbClr val="FFFFFF"/>
                    </a:solidFill>
                    <a:latin typeface="Arial"/>
                    <a:ea typeface="Arial"/>
                    <a:cs typeface="Arial"/>
                    <a:sym typeface="Arial"/>
                  </a:defRPr>
                </a:pPr>
              </a:p>
            </p:txBody>
          </p:sp>
        </p:grpSp>
      </p:grpSp>
      <p:grpSp>
        <p:nvGrpSpPr>
          <p:cNvPr id="1382" name="Group 1052"/>
          <p:cNvGrpSpPr/>
          <p:nvPr/>
        </p:nvGrpSpPr>
        <p:grpSpPr>
          <a:xfrm>
            <a:off x="19074417" y="12178681"/>
            <a:ext cx="1497179" cy="553289"/>
            <a:chOff x="0" y="-1"/>
            <a:chExt cx="1497177" cy="553288"/>
          </a:xfrm>
        </p:grpSpPr>
        <p:grpSp>
          <p:nvGrpSpPr>
            <p:cNvPr id="1375" name="Group 1045"/>
            <p:cNvGrpSpPr/>
            <p:nvPr/>
          </p:nvGrpSpPr>
          <p:grpSpPr>
            <a:xfrm>
              <a:off x="0" y="-2"/>
              <a:ext cx="479026" cy="553290"/>
              <a:chOff x="0" y="0"/>
              <a:chExt cx="479025" cy="553288"/>
            </a:xfrm>
          </p:grpSpPr>
          <p:sp>
            <p:nvSpPr>
              <p:cNvPr id="1373" name="Shape 1043"/>
              <p:cNvSpPr/>
              <p:nvPr/>
            </p:nvSpPr>
            <p:spPr>
              <a:xfrm>
                <a:off x="104971" y="0"/>
                <a:ext cx="272829" cy="27247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8" tIns="121918" rIns="121918" bIns="121918" numCol="1" anchor="ctr">
                <a:noAutofit/>
              </a:bodyPr>
              <a:lstStyle/>
              <a:p>
                <a:pPr defTabSz="1219200">
                  <a:lnSpc>
                    <a:spcPct val="100000"/>
                  </a:lnSpc>
                  <a:spcBef>
                    <a:spcPts val="0"/>
                  </a:spcBef>
                  <a:defRPr b="0">
                    <a:solidFill>
                      <a:srgbClr val="FFFFFF"/>
                    </a:solidFill>
                    <a:latin typeface="Arial"/>
                    <a:ea typeface="Arial"/>
                    <a:cs typeface="Arial"/>
                    <a:sym typeface="Arial"/>
                  </a:defRPr>
                </a:pPr>
              </a:p>
            </p:txBody>
          </p:sp>
          <p:sp>
            <p:nvSpPr>
              <p:cNvPr id="1374" name="Shape 1044"/>
              <p:cNvSpPr/>
              <p:nvPr/>
            </p:nvSpPr>
            <p:spPr>
              <a:xfrm>
                <a:off x="0" y="280813"/>
                <a:ext cx="479026" cy="27247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8" tIns="121918" rIns="121918" bIns="121918" numCol="1" anchor="t">
                <a:noAutofit/>
              </a:bodyPr>
              <a:lstStyle/>
              <a:p>
                <a:pPr defTabSz="1219200">
                  <a:lnSpc>
                    <a:spcPct val="100000"/>
                  </a:lnSpc>
                  <a:spcBef>
                    <a:spcPts val="0"/>
                  </a:spcBef>
                  <a:defRPr b="0">
                    <a:solidFill>
                      <a:srgbClr val="FFFFFF"/>
                    </a:solidFill>
                    <a:latin typeface="Arial"/>
                    <a:ea typeface="Arial"/>
                    <a:cs typeface="Arial"/>
                    <a:sym typeface="Arial"/>
                  </a:defRPr>
                </a:pPr>
              </a:p>
            </p:txBody>
          </p:sp>
        </p:grpSp>
        <p:grpSp>
          <p:nvGrpSpPr>
            <p:cNvPr id="1378" name="Group 1048"/>
            <p:cNvGrpSpPr/>
            <p:nvPr/>
          </p:nvGrpSpPr>
          <p:grpSpPr>
            <a:xfrm>
              <a:off x="518059" y="-2"/>
              <a:ext cx="479027" cy="553290"/>
              <a:chOff x="0" y="0"/>
              <a:chExt cx="479026" cy="553288"/>
            </a:xfrm>
          </p:grpSpPr>
          <p:sp>
            <p:nvSpPr>
              <p:cNvPr id="1376" name="Shape 1046"/>
              <p:cNvSpPr/>
              <p:nvPr/>
            </p:nvSpPr>
            <p:spPr>
              <a:xfrm>
                <a:off x="104971" y="0"/>
                <a:ext cx="272829" cy="27247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8" tIns="121918" rIns="121918" bIns="121918" numCol="1" anchor="ctr">
                <a:noAutofit/>
              </a:bodyPr>
              <a:lstStyle/>
              <a:p>
                <a:pPr defTabSz="1219200">
                  <a:lnSpc>
                    <a:spcPct val="100000"/>
                  </a:lnSpc>
                  <a:spcBef>
                    <a:spcPts val="0"/>
                  </a:spcBef>
                  <a:defRPr b="0">
                    <a:solidFill>
                      <a:srgbClr val="FFFFFF"/>
                    </a:solidFill>
                    <a:latin typeface="Arial"/>
                    <a:ea typeface="Arial"/>
                    <a:cs typeface="Arial"/>
                    <a:sym typeface="Arial"/>
                  </a:defRPr>
                </a:pPr>
              </a:p>
            </p:txBody>
          </p:sp>
          <p:sp>
            <p:nvSpPr>
              <p:cNvPr id="1377" name="Shape 1047"/>
              <p:cNvSpPr/>
              <p:nvPr/>
            </p:nvSpPr>
            <p:spPr>
              <a:xfrm>
                <a:off x="-1" y="280813"/>
                <a:ext cx="479028" cy="27247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8" tIns="121918" rIns="121918" bIns="121918" numCol="1" anchor="t">
                <a:noAutofit/>
              </a:bodyPr>
              <a:lstStyle/>
              <a:p>
                <a:pPr defTabSz="1219200">
                  <a:lnSpc>
                    <a:spcPct val="100000"/>
                  </a:lnSpc>
                  <a:spcBef>
                    <a:spcPts val="0"/>
                  </a:spcBef>
                  <a:defRPr b="0">
                    <a:solidFill>
                      <a:srgbClr val="FFFFFF"/>
                    </a:solidFill>
                    <a:latin typeface="Arial"/>
                    <a:ea typeface="Arial"/>
                    <a:cs typeface="Arial"/>
                    <a:sym typeface="Arial"/>
                  </a:defRPr>
                </a:pPr>
              </a:p>
            </p:txBody>
          </p:sp>
        </p:grpSp>
        <p:grpSp>
          <p:nvGrpSpPr>
            <p:cNvPr id="1381" name="Group 1051"/>
            <p:cNvGrpSpPr/>
            <p:nvPr/>
          </p:nvGrpSpPr>
          <p:grpSpPr>
            <a:xfrm>
              <a:off x="1018151" y="-2"/>
              <a:ext cx="479027" cy="553290"/>
              <a:chOff x="0" y="0"/>
              <a:chExt cx="479026" cy="553288"/>
            </a:xfrm>
          </p:grpSpPr>
          <p:sp>
            <p:nvSpPr>
              <p:cNvPr id="1379" name="Shape 1049"/>
              <p:cNvSpPr/>
              <p:nvPr/>
            </p:nvSpPr>
            <p:spPr>
              <a:xfrm>
                <a:off x="104971" y="0"/>
                <a:ext cx="272829" cy="27247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8" tIns="121918" rIns="121918" bIns="121918" numCol="1" anchor="ctr">
                <a:noAutofit/>
              </a:bodyPr>
              <a:lstStyle/>
              <a:p>
                <a:pPr defTabSz="1219200">
                  <a:lnSpc>
                    <a:spcPct val="100000"/>
                  </a:lnSpc>
                  <a:spcBef>
                    <a:spcPts val="0"/>
                  </a:spcBef>
                  <a:defRPr b="0">
                    <a:solidFill>
                      <a:srgbClr val="FFFFFF"/>
                    </a:solidFill>
                    <a:latin typeface="Arial"/>
                    <a:ea typeface="Arial"/>
                    <a:cs typeface="Arial"/>
                    <a:sym typeface="Arial"/>
                  </a:defRPr>
                </a:pPr>
              </a:p>
            </p:txBody>
          </p:sp>
          <p:sp>
            <p:nvSpPr>
              <p:cNvPr id="1380" name="Shape 1050"/>
              <p:cNvSpPr/>
              <p:nvPr/>
            </p:nvSpPr>
            <p:spPr>
              <a:xfrm>
                <a:off x="-1" y="280813"/>
                <a:ext cx="479028" cy="27247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8" tIns="121918" rIns="121918" bIns="121918" numCol="1" anchor="t">
                <a:noAutofit/>
              </a:bodyPr>
              <a:lstStyle/>
              <a:p>
                <a:pPr defTabSz="1219200">
                  <a:lnSpc>
                    <a:spcPct val="100000"/>
                  </a:lnSpc>
                  <a:spcBef>
                    <a:spcPts val="0"/>
                  </a:spcBef>
                  <a:defRPr b="0">
                    <a:solidFill>
                      <a:srgbClr val="FFFFFF"/>
                    </a:solidFill>
                    <a:latin typeface="Arial"/>
                    <a:ea typeface="Arial"/>
                    <a:cs typeface="Arial"/>
                    <a:sym typeface="Arial"/>
                  </a:defRPr>
                </a:pPr>
              </a:p>
            </p:txBody>
          </p:sp>
        </p:grpSp>
      </p:grpSp>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86" name="Text Placeholder 1"/>
          <p:cNvSpPr txBox="1"/>
          <p:nvPr>
            <p:ph type="body" sz="quarter" idx="1"/>
          </p:nvPr>
        </p:nvSpPr>
        <p:spPr>
          <a:xfrm>
            <a:off x="7996235" y="7540258"/>
            <a:ext cx="12890739" cy="2184402"/>
          </a:xfrm>
          <a:prstGeom prst="rect">
            <a:avLst/>
          </a:prstGeom>
        </p:spPr>
        <p:txBody>
          <a:bodyPr/>
          <a:lstStyle/>
          <a:p>
            <a:pPr/>
          </a:p>
        </p:txBody>
      </p:sp>
      <p:sp>
        <p:nvSpPr>
          <p:cNvPr id="1387" name="Title 2"/>
          <p:cNvSpPr txBox="1"/>
          <p:nvPr>
            <p:ph type="title"/>
          </p:nvPr>
        </p:nvSpPr>
        <p:spPr>
          <a:xfrm>
            <a:off x="7996235" y="4148299"/>
            <a:ext cx="13030202" cy="3315759"/>
          </a:xfrm>
          <a:prstGeom prst="rect">
            <a:avLst/>
          </a:prstGeom>
        </p:spPr>
        <p:txBody>
          <a:bodyPr/>
          <a:lstStyle/>
          <a:p>
            <a:pPr/>
            <a:r>
              <a:t>Azure Resource </a:t>
            </a:r>
            <a:br/>
            <a:r>
              <a:t>Manager</a:t>
            </a:r>
          </a:p>
        </p:txBody>
      </p:sp>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89" name="Text Placeholder 4"/>
          <p:cNvSpPr txBox="1"/>
          <p:nvPr>
            <p:ph type="body" idx="1"/>
          </p:nvPr>
        </p:nvSpPr>
        <p:spPr>
          <a:xfrm>
            <a:off x="1453185" y="3349718"/>
            <a:ext cx="21745482" cy="9241294"/>
          </a:xfrm>
          <a:prstGeom prst="rect">
            <a:avLst/>
          </a:prstGeom>
        </p:spPr>
        <p:txBody>
          <a:bodyPr/>
          <a:lstStyle>
            <a:lvl1pPr marL="0" indent="0">
              <a:buSzTx/>
              <a:buFont typeface="Wingdings"/>
              <a:buNone/>
              <a:defRPr u="sng">
                <a:solidFill>
                  <a:srgbClr val="0000FF"/>
                </a:solidFill>
                <a:uFill>
                  <a:solidFill>
                    <a:srgbClr val="0000FF"/>
                  </a:solidFill>
                </a:uFill>
                <a:hlinkClick r:id="rId3" invalidUrl="" action="" tgtFrame="" tooltip="" history="1" highlightClick="0" endSnd="0"/>
              </a:defRPr>
            </a:lvl1pPr>
          </a:lstStyle>
          <a:p>
            <a:pPr>
              <a:defRPr u="none">
                <a:solidFill>
                  <a:srgbClr val="44546A"/>
                </a:solidFill>
                <a:uFillTx/>
              </a:defRPr>
            </a:pPr>
            <a:r>
              <a:rPr u="sng">
                <a:solidFill>
                  <a:srgbClr val="0000FF"/>
                </a:solidFill>
                <a:uFill>
                  <a:solidFill>
                    <a:srgbClr val="0000FF"/>
                  </a:solidFill>
                </a:uFill>
                <a:hlinkClick r:id="rId3" invalidUrl="" action="" tgtFrame="" tooltip="" history="1" highlightClick="0" endSnd="0"/>
              </a:rPr>
              <a:t>https://portal.azure.com</a:t>
            </a:r>
          </a:p>
        </p:txBody>
      </p:sp>
      <p:sp>
        <p:nvSpPr>
          <p:cNvPr id="1390" name="Title 3"/>
          <p:cNvSpPr txBox="1"/>
          <p:nvPr>
            <p:ph type="title"/>
          </p:nvPr>
        </p:nvSpPr>
        <p:spPr>
          <a:xfrm>
            <a:off x="1451868" y="783573"/>
            <a:ext cx="21746798" cy="1784533"/>
          </a:xfrm>
          <a:prstGeom prst="rect">
            <a:avLst/>
          </a:prstGeom>
        </p:spPr>
        <p:txBody>
          <a:bodyPr/>
          <a:lstStyle>
            <a:lvl1pPr>
              <a:defRPr spc="-200"/>
            </a:lvl1pPr>
          </a:lstStyle>
          <a:p>
            <a:pPr/>
            <a:r>
              <a:t>Azure Portal</a:t>
            </a:r>
          </a:p>
        </p:txBody>
      </p:sp>
      <p:sp>
        <p:nvSpPr>
          <p:cNvPr id="1391" name="Text Placeholder 5"/>
          <p:cNvSpPr/>
          <p:nvPr>
            <p:ph type="body" idx="13"/>
          </p:nvPr>
        </p:nvSpPr>
        <p:spPr>
          <a:prstGeom prst="rect">
            <a:avLst/>
          </a:prstGeom>
          <a:extLst>
            <a:ext uri="{C572A759-6A51-4108-AA02-DFA0A04FC94B}">
              <ma14:wrappingTextBoxFlag xmlns:ma14="http://schemas.microsoft.com/office/mac/drawingml/2011/main" val="1"/>
            </a:ext>
          </a:extLst>
        </p:spPr>
        <p:txBody>
          <a:bodyPr/>
          <a:lstStyle>
            <a:lvl1pPr marL="0" indent="0" algn="r" defTabSz="2048255">
              <a:spcBef>
                <a:spcPts val="2100"/>
              </a:spcBef>
              <a:buClrTx/>
              <a:buSzTx/>
              <a:buNone/>
              <a:defRPr sz="2016">
                <a:solidFill>
                  <a:schemeClr val="accent2"/>
                </a:solidFill>
              </a:defRPr>
            </a:lvl1pPr>
          </a:lstStyle>
          <a:p>
            <a:pPr/>
            <a:r>
              <a:t>https://portal.azure.com</a:t>
            </a:r>
          </a:p>
        </p:txBody>
      </p:sp>
      <p:pic>
        <p:nvPicPr>
          <p:cNvPr id="1392" name="Picture 9" descr="Picture 9"/>
          <p:cNvPicPr>
            <a:picLocks noChangeAspect="1"/>
          </p:cNvPicPr>
          <p:nvPr/>
        </p:nvPicPr>
        <p:blipFill>
          <a:blip r:embed="rId4">
            <a:extLst/>
          </a:blip>
          <a:stretch>
            <a:fillRect/>
          </a:stretch>
        </p:blipFill>
        <p:spPr>
          <a:xfrm>
            <a:off x="1451869" y="4343400"/>
            <a:ext cx="18393703" cy="8539164"/>
          </a:xfrm>
          <a:prstGeom prst="rect">
            <a:avLst/>
          </a:prstGeom>
          <a:ln w="12700">
            <a:miter lim="400000"/>
          </a:ln>
        </p:spPr>
      </p:pic>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96" name="Text Placeholder 1"/>
          <p:cNvSpPr txBox="1"/>
          <p:nvPr>
            <p:ph type="body" idx="1"/>
          </p:nvPr>
        </p:nvSpPr>
        <p:spPr>
          <a:xfrm>
            <a:off x="1453185" y="3349718"/>
            <a:ext cx="21745482" cy="9241294"/>
          </a:xfrm>
          <a:prstGeom prst="rect">
            <a:avLst/>
          </a:prstGeom>
        </p:spPr>
        <p:txBody>
          <a:bodyPr/>
          <a:lstStyle/>
          <a:p>
            <a:pPr marL="0" indent="0">
              <a:buSzTx/>
              <a:buFont typeface="Wingdings"/>
              <a:buNone/>
            </a:pPr>
          </a:p>
          <a:p>
            <a:pPr marL="0" indent="0">
              <a:buSzTx/>
              <a:buFont typeface="Wingdings"/>
              <a:buNone/>
              <a:defRPr b="1"/>
            </a:pPr>
            <a:r>
              <a:t>ARM Templates</a:t>
            </a:r>
          </a:p>
          <a:p>
            <a:pPr marL="0" indent="0">
              <a:buSzTx/>
              <a:buFont typeface="Wingdings"/>
              <a:buNone/>
            </a:pPr>
          </a:p>
          <a:p>
            <a:pPr marL="0" indent="0">
              <a:buSzTx/>
              <a:buFont typeface="Wingdings"/>
              <a:buNone/>
            </a:pPr>
            <a:r>
              <a:t>JSON file that defines one or </a:t>
            </a:r>
          </a:p>
          <a:p>
            <a:pPr marL="0" indent="0">
              <a:buSzTx/>
              <a:buFont typeface="Wingdings"/>
              <a:buNone/>
            </a:pPr>
            <a:r>
              <a:t>more resources to deploy to a </a:t>
            </a:r>
          </a:p>
          <a:p>
            <a:pPr marL="0" indent="0">
              <a:buSzTx/>
              <a:buFont typeface="Wingdings"/>
              <a:buNone/>
            </a:pPr>
            <a:r>
              <a:t>resource group.</a:t>
            </a:r>
          </a:p>
        </p:txBody>
      </p:sp>
      <p:sp>
        <p:nvSpPr>
          <p:cNvPr id="1397" name="Title 2"/>
          <p:cNvSpPr txBox="1"/>
          <p:nvPr>
            <p:ph type="title"/>
          </p:nvPr>
        </p:nvSpPr>
        <p:spPr>
          <a:xfrm>
            <a:off x="1451868" y="783573"/>
            <a:ext cx="21746798" cy="1784533"/>
          </a:xfrm>
          <a:prstGeom prst="rect">
            <a:avLst/>
          </a:prstGeom>
        </p:spPr>
        <p:txBody>
          <a:bodyPr/>
          <a:lstStyle>
            <a:lvl1pPr>
              <a:defRPr spc="-200"/>
            </a:lvl1pPr>
          </a:lstStyle>
          <a:p>
            <a:pPr/>
            <a:r>
              <a:t>Azure Resource Manager Templates</a:t>
            </a:r>
          </a:p>
        </p:txBody>
      </p:sp>
      <p:sp>
        <p:nvSpPr>
          <p:cNvPr id="1398" name="Text Placeholder 3"/>
          <p:cNvSpPr/>
          <p:nvPr>
            <p:ph type="body" idx="13"/>
          </p:nvPr>
        </p:nvSpPr>
        <p:spPr>
          <a:prstGeom prst="rect">
            <a:avLst/>
          </a:prstGeom>
        </p:spPr>
        <p:txBody>
          <a:bodyPr/>
          <a:lstStyle/>
          <a:p>
            <a:pPr marL="0" indent="0" algn="r" defTabSz="2438400">
              <a:spcBef>
                <a:spcPts val="2600"/>
              </a:spcBef>
              <a:buClrTx/>
              <a:buSzTx/>
              <a:buNone/>
              <a:defRPr sz="2400">
                <a:solidFill>
                  <a:schemeClr val="accent2"/>
                </a:solidFill>
              </a:defRPr>
            </a:pPr>
          </a:p>
        </p:txBody>
      </p:sp>
      <p:pic>
        <p:nvPicPr>
          <p:cNvPr id="1399" name="Picture 4" descr="Picture 4"/>
          <p:cNvPicPr>
            <a:picLocks noChangeAspect="1"/>
          </p:cNvPicPr>
          <p:nvPr/>
        </p:nvPicPr>
        <p:blipFill>
          <a:blip r:embed="rId3">
            <a:extLst/>
          </a:blip>
          <a:stretch>
            <a:fillRect/>
          </a:stretch>
        </p:blipFill>
        <p:spPr>
          <a:xfrm>
            <a:off x="11856621" y="2568106"/>
            <a:ext cx="11342046" cy="9593413"/>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39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399" grpId="1"/>
    </p:bldLst>
  </p:timing>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03" name="Text Placeholder 1"/>
          <p:cNvSpPr txBox="1"/>
          <p:nvPr>
            <p:ph type="body" idx="1"/>
          </p:nvPr>
        </p:nvSpPr>
        <p:spPr>
          <a:xfrm>
            <a:off x="1453185" y="3349718"/>
            <a:ext cx="21745482" cy="9241294"/>
          </a:xfrm>
          <a:prstGeom prst="rect">
            <a:avLst/>
          </a:prstGeom>
        </p:spPr>
        <p:txBody>
          <a:bodyPr/>
          <a:lstStyle/>
          <a:p>
            <a:pPr marL="0" indent="0">
              <a:buSzTx/>
              <a:buFont typeface="Wingdings"/>
              <a:buNone/>
              <a:defRPr b="1"/>
            </a:pPr>
          </a:p>
          <a:p>
            <a:pPr marL="0" indent="0">
              <a:buSzTx/>
              <a:buFont typeface="Wingdings"/>
              <a:buNone/>
            </a:pPr>
            <a:r>
              <a:t>Cannot verify changes to an environment before executing</a:t>
            </a:r>
          </a:p>
          <a:p>
            <a:pPr marL="0" indent="0">
              <a:buSzTx/>
              <a:buFont typeface="Wingdings"/>
              <a:buNone/>
            </a:pPr>
          </a:p>
          <a:p>
            <a:pPr marL="0" indent="0">
              <a:buSzTx/>
              <a:buFont typeface="Wingdings"/>
              <a:buNone/>
            </a:pPr>
            <a:r>
              <a:t>Failures can be difficult to trace</a:t>
            </a:r>
          </a:p>
          <a:p>
            <a:pPr marL="0" indent="0">
              <a:buSzTx/>
              <a:buFont typeface="Wingdings"/>
              <a:buNone/>
            </a:pPr>
          </a:p>
          <a:p>
            <a:pPr marL="0" indent="0">
              <a:buSzTx/>
              <a:buFont typeface="Wingdings"/>
              <a:buNone/>
            </a:pPr>
            <a:r>
              <a:t>Deployments cannot cross resource groups (or subscriptions)</a:t>
            </a:r>
          </a:p>
          <a:p>
            <a:pPr marL="0" indent="0">
              <a:buSzTx/>
              <a:buFont typeface="Wingdings"/>
              <a:buNone/>
            </a:pPr>
          </a:p>
          <a:p>
            <a:pPr marL="0" indent="0">
              <a:buSzTx/>
              <a:buFont typeface="Wingdings"/>
              <a:buNone/>
            </a:pPr>
            <a:r>
              <a:t>Custom tooling to create a full deployment</a:t>
            </a:r>
          </a:p>
        </p:txBody>
      </p:sp>
      <p:sp>
        <p:nvSpPr>
          <p:cNvPr id="1404" name="Title 2"/>
          <p:cNvSpPr txBox="1"/>
          <p:nvPr>
            <p:ph type="title"/>
          </p:nvPr>
        </p:nvSpPr>
        <p:spPr>
          <a:xfrm>
            <a:off x="1451868" y="783573"/>
            <a:ext cx="21746798" cy="1784533"/>
          </a:xfrm>
          <a:prstGeom prst="rect">
            <a:avLst/>
          </a:prstGeom>
        </p:spPr>
        <p:txBody>
          <a:bodyPr/>
          <a:lstStyle>
            <a:lvl1pPr>
              <a:defRPr spc="-200"/>
            </a:lvl1pPr>
          </a:lstStyle>
          <a:p>
            <a:pPr/>
            <a:r>
              <a:t>ARM Templates Drawbacks</a:t>
            </a:r>
          </a:p>
        </p:txBody>
      </p:sp>
      <p:sp>
        <p:nvSpPr>
          <p:cNvPr id="1405" name="Text Placeholder 3"/>
          <p:cNvSpPr/>
          <p:nvPr>
            <p:ph type="body" idx="13"/>
          </p:nvPr>
        </p:nvSpPr>
        <p:spPr>
          <a:prstGeom prst="rect">
            <a:avLst/>
          </a:prstGeom>
        </p:spPr>
        <p:txBody>
          <a:bodyPr/>
          <a:lstStyle/>
          <a:p>
            <a:pPr marL="0" indent="0" algn="r" defTabSz="2438400">
              <a:spcBef>
                <a:spcPts val="2600"/>
              </a:spcBef>
              <a:buClrTx/>
              <a:buSzTx/>
              <a:buNone/>
              <a:defRPr sz="2400">
                <a:solidFill>
                  <a:schemeClr val="accent2"/>
                </a:solidFill>
              </a:defRPr>
            </a:pP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403">
                                            <p:txEl>
                                              <p:pRg st="1" end="1"/>
                                            </p:txEl>
                                          </p:spTgt>
                                        </p:tgtEl>
                                        <p:attrNameLst>
                                          <p:attrName>style.visibility</p:attrName>
                                        </p:attrNameLst>
                                      </p:cBhvr>
                                      <p:to>
                                        <p:strVal val="visible"/>
                                      </p:to>
                                    </p:set>
                                  </p:childTnLst>
                                </p:cTn>
                              </p:par>
                            </p:childTnLst>
                          </p:cTn>
                        </p:par>
                        <p:par>
                          <p:cTn id="7" fill="hold">
                            <p:stCondLst>
                              <p:cond delay="0"/>
                            </p:stCondLst>
                            <p:childTnLst>
                              <p:par>
                                <p:cTn id="8" presetClass="entr" nodeType="afterEffect" presetSubtype="0" presetID="1" grpId="1" fill="hold">
                                  <p:stCondLst>
                                    <p:cond delay="0"/>
                                  </p:stCondLst>
                                  <p:iterate type="el" backwards="0">
                                    <p:tmAbs val="0"/>
                                  </p:iterate>
                                  <p:childTnLst>
                                    <p:set>
                                      <p:cBhvr>
                                        <p:cTn id="9" fill="hold"/>
                                        <p:tgtEl>
                                          <p:spTgt spid="1403">
                                            <p:txEl>
                                              <p:pRg st="2" end="2"/>
                                            </p:txEl>
                                          </p:spTgt>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Class="entr" nodeType="clickEffect" presetSubtype="0" presetID="1" grpId="1" fill="hold">
                                  <p:stCondLst>
                                    <p:cond delay="0"/>
                                  </p:stCondLst>
                                  <p:iterate type="el" backwards="0">
                                    <p:tmAbs val="0"/>
                                  </p:iterate>
                                  <p:childTnLst>
                                    <p:set>
                                      <p:cBhvr>
                                        <p:cTn id="13" fill="hold"/>
                                        <p:tgtEl>
                                          <p:spTgt spid="1403">
                                            <p:txEl>
                                              <p:pRg st="3" end="3"/>
                                            </p:txEl>
                                          </p:spTgt>
                                        </p:tgtEl>
                                        <p:attrNameLst>
                                          <p:attrName>style.visibility</p:attrName>
                                        </p:attrNameLst>
                                      </p:cBhvr>
                                      <p:to>
                                        <p:strVal val="visible"/>
                                      </p:to>
                                    </p:set>
                                  </p:childTnLst>
                                </p:cTn>
                              </p:par>
                            </p:childTnLst>
                          </p:cTn>
                        </p:par>
                        <p:par>
                          <p:cTn id="14" fill="hold">
                            <p:stCondLst>
                              <p:cond delay="0"/>
                            </p:stCondLst>
                            <p:childTnLst>
                              <p:par>
                                <p:cTn id="15" presetClass="entr" nodeType="afterEffect" presetSubtype="0" presetID="1" grpId="1" fill="hold">
                                  <p:stCondLst>
                                    <p:cond delay="0"/>
                                  </p:stCondLst>
                                  <p:iterate type="el" backwards="0">
                                    <p:tmAbs val="0"/>
                                  </p:iterate>
                                  <p:childTnLst>
                                    <p:set>
                                      <p:cBhvr>
                                        <p:cTn id="16" fill="hold"/>
                                        <p:tgtEl>
                                          <p:spTgt spid="140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Class="entr" nodeType="clickEffect" presetSubtype="0" presetID="1" grpId="1" fill="hold">
                                  <p:stCondLst>
                                    <p:cond delay="0"/>
                                  </p:stCondLst>
                                  <p:iterate type="el" backwards="0">
                                    <p:tmAbs val="0"/>
                                  </p:iterate>
                                  <p:childTnLst>
                                    <p:set>
                                      <p:cBhvr>
                                        <p:cTn id="20" fill="hold"/>
                                        <p:tgtEl>
                                          <p:spTgt spid="1403">
                                            <p:txEl>
                                              <p:pRg st="5" end="5"/>
                                            </p:txEl>
                                          </p:spTgt>
                                        </p:tgtEl>
                                        <p:attrNameLst>
                                          <p:attrName>style.visibility</p:attrName>
                                        </p:attrNameLst>
                                      </p:cBhvr>
                                      <p:to>
                                        <p:strVal val="visible"/>
                                      </p:to>
                                    </p:set>
                                  </p:childTnLst>
                                </p:cTn>
                              </p:par>
                            </p:childTnLst>
                          </p:cTn>
                        </p:par>
                        <p:par>
                          <p:cTn id="21" fill="hold">
                            <p:stCondLst>
                              <p:cond delay="0"/>
                            </p:stCondLst>
                            <p:childTnLst>
                              <p:par>
                                <p:cTn id="22" presetClass="entr" nodeType="afterEffect" presetSubtype="0" presetID="1" grpId="1" fill="hold">
                                  <p:stCondLst>
                                    <p:cond delay="0"/>
                                  </p:stCondLst>
                                  <p:iterate type="el" backwards="0">
                                    <p:tmAbs val="0"/>
                                  </p:iterate>
                                  <p:childTnLst>
                                    <p:set>
                                      <p:cBhvr>
                                        <p:cTn id="23" fill="hold"/>
                                        <p:tgtEl>
                                          <p:spTgt spid="1403">
                                            <p:txEl>
                                              <p:pRg st="6" end="6"/>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Class="entr" nodeType="clickEffect" presetSubtype="0" presetID="1" grpId="1" fill="hold">
                                  <p:stCondLst>
                                    <p:cond delay="0"/>
                                  </p:stCondLst>
                                  <p:iterate type="el" backwards="0">
                                    <p:tmAbs val="0"/>
                                  </p:iterate>
                                  <p:childTnLst>
                                    <p:set>
                                      <p:cBhvr>
                                        <p:cTn id="27" fill="hold"/>
                                        <p:tgtEl>
                                          <p:spTgt spid="1403">
                                            <p:txEl>
                                              <p:pRg st="7" end="7"/>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1" animBg="1" rev="0" advAuto="0" spid="1403" grpId="1"/>
    </p:bldLst>
  </p:timing>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09" name="Text Placeholder 1"/>
          <p:cNvSpPr txBox="1"/>
          <p:nvPr>
            <p:ph type="body" idx="1"/>
          </p:nvPr>
        </p:nvSpPr>
        <p:spPr>
          <a:xfrm>
            <a:off x="1453185" y="3349718"/>
            <a:ext cx="21745482" cy="9241294"/>
          </a:xfrm>
          <a:prstGeom prst="rect">
            <a:avLst/>
          </a:prstGeom>
        </p:spPr>
        <p:txBody>
          <a:bodyPr/>
          <a:lstStyle/>
          <a:p>
            <a:pPr marL="0" indent="0">
              <a:lnSpc>
                <a:spcPct val="81000"/>
              </a:lnSpc>
              <a:buSzTx/>
              <a:buFont typeface="Wingdings"/>
              <a:buNone/>
            </a:pPr>
          </a:p>
          <a:p>
            <a:pPr marL="0" indent="0">
              <a:lnSpc>
                <a:spcPct val="81000"/>
              </a:lnSpc>
              <a:buSzTx/>
              <a:buFont typeface="Wingdings"/>
              <a:buNone/>
            </a:pPr>
            <a:r>
              <a:t>Enables organizations to adopt an Infrastructure as Code</a:t>
            </a:r>
          </a:p>
          <a:p>
            <a:pPr marL="0" indent="0">
              <a:lnSpc>
                <a:spcPct val="81000"/>
              </a:lnSpc>
              <a:buSzTx/>
              <a:buFont typeface="Wingdings"/>
              <a:buNone/>
            </a:pPr>
          </a:p>
          <a:p>
            <a:pPr marL="0" indent="0">
              <a:lnSpc>
                <a:spcPct val="81000"/>
              </a:lnSpc>
              <a:buSzTx/>
              <a:buFont typeface="Wingdings"/>
              <a:buNone/>
            </a:pPr>
            <a:r>
              <a:t>Import existing Infrastructure</a:t>
            </a:r>
          </a:p>
          <a:p>
            <a:pPr marL="0" indent="0">
              <a:lnSpc>
                <a:spcPct val="81000"/>
              </a:lnSpc>
              <a:buSzTx/>
              <a:buFont typeface="Wingdings"/>
              <a:buNone/>
            </a:pPr>
          </a:p>
          <a:p>
            <a:pPr marL="0" indent="0">
              <a:lnSpc>
                <a:spcPct val="81000"/>
              </a:lnSpc>
              <a:buSzTx/>
              <a:buFont typeface="Wingdings"/>
              <a:buNone/>
            </a:pPr>
            <a:r>
              <a:t>Support for Linux and Windows Virtual Machines</a:t>
            </a:r>
          </a:p>
          <a:p>
            <a:pPr marL="0" indent="0">
              <a:lnSpc>
                <a:spcPct val="81000"/>
              </a:lnSpc>
              <a:buSzTx/>
              <a:buFont typeface="Wingdings"/>
              <a:buNone/>
            </a:pPr>
          </a:p>
          <a:p>
            <a:pPr marL="0" indent="0">
              <a:lnSpc>
                <a:spcPct val="81000"/>
              </a:lnSpc>
              <a:buSzTx/>
              <a:buFont typeface="Wingdings"/>
              <a:buNone/>
            </a:pPr>
            <a:r>
              <a:t>Separate planning and execution phases</a:t>
            </a:r>
          </a:p>
          <a:p>
            <a:pPr marL="0" indent="0">
              <a:lnSpc>
                <a:spcPct val="81000"/>
              </a:lnSpc>
              <a:buSzTx/>
              <a:buFont typeface="Wingdings"/>
              <a:buNone/>
            </a:pPr>
          </a:p>
          <a:p>
            <a:pPr marL="0" indent="0">
              <a:lnSpc>
                <a:spcPct val="81000"/>
              </a:lnSpc>
              <a:buSzTx/>
              <a:buFont typeface="Wingdings"/>
              <a:buNone/>
            </a:pPr>
            <a:r>
              <a:t>Represents entire infrastructure and supporting services with a common language</a:t>
            </a:r>
          </a:p>
        </p:txBody>
      </p:sp>
      <p:sp>
        <p:nvSpPr>
          <p:cNvPr id="1410" name="Title 2"/>
          <p:cNvSpPr txBox="1"/>
          <p:nvPr>
            <p:ph type="title"/>
          </p:nvPr>
        </p:nvSpPr>
        <p:spPr>
          <a:xfrm>
            <a:off x="1451868" y="783573"/>
            <a:ext cx="21746798" cy="1784533"/>
          </a:xfrm>
          <a:prstGeom prst="rect">
            <a:avLst/>
          </a:prstGeom>
        </p:spPr>
        <p:txBody>
          <a:bodyPr/>
          <a:lstStyle>
            <a:lvl1pPr>
              <a:defRPr spc="-200"/>
            </a:lvl1pPr>
          </a:lstStyle>
          <a:p>
            <a:pPr/>
            <a:r>
              <a:t>Why Terraform?</a:t>
            </a:r>
          </a:p>
        </p:txBody>
      </p:sp>
      <p:sp>
        <p:nvSpPr>
          <p:cNvPr id="1411" name="Text Placeholder 3"/>
          <p:cNvSpPr/>
          <p:nvPr>
            <p:ph type="body" idx="13"/>
          </p:nvPr>
        </p:nvSpPr>
        <p:spPr>
          <a:prstGeom prst="rect">
            <a:avLst/>
          </a:prstGeom>
        </p:spPr>
        <p:txBody>
          <a:bodyPr/>
          <a:lstStyle/>
          <a:p>
            <a:pPr marL="0" indent="0" algn="r" defTabSz="2438400">
              <a:spcBef>
                <a:spcPts val="2600"/>
              </a:spcBef>
              <a:buClrTx/>
              <a:buSzTx/>
              <a:buNone/>
              <a:defRPr sz="2400">
                <a:solidFill>
                  <a:schemeClr val="accent2"/>
                </a:solidFill>
              </a:defRPr>
            </a:pP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409">
                                            <p:txEl>
                                              <p:pRg st="1" end="1"/>
                                            </p:txEl>
                                          </p:spTgt>
                                        </p:tgtEl>
                                        <p:attrNameLst>
                                          <p:attrName>style.visibility</p:attrName>
                                        </p:attrNameLst>
                                      </p:cBhvr>
                                      <p:to>
                                        <p:strVal val="visible"/>
                                      </p:to>
                                    </p:set>
                                  </p:childTnLst>
                                </p:cTn>
                              </p:par>
                            </p:childTnLst>
                          </p:cTn>
                        </p:par>
                        <p:par>
                          <p:cTn id="7" fill="hold">
                            <p:stCondLst>
                              <p:cond delay="0"/>
                            </p:stCondLst>
                            <p:childTnLst>
                              <p:par>
                                <p:cTn id="8" presetClass="entr" nodeType="afterEffect" presetSubtype="0" presetID="1" grpId="1" fill="hold">
                                  <p:stCondLst>
                                    <p:cond delay="0"/>
                                  </p:stCondLst>
                                  <p:iterate type="el" backwards="0">
                                    <p:tmAbs val="0"/>
                                  </p:iterate>
                                  <p:childTnLst>
                                    <p:set>
                                      <p:cBhvr>
                                        <p:cTn id="9" fill="hold"/>
                                        <p:tgtEl>
                                          <p:spTgt spid="1409">
                                            <p:txEl>
                                              <p:pRg st="2" end="2"/>
                                            </p:txEl>
                                          </p:spTgt>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Class="entr" nodeType="clickEffect" presetSubtype="0" presetID="1" grpId="1" fill="hold">
                                  <p:stCondLst>
                                    <p:cond delay="0"/>
                                  </p:stCondLst>
                                  <p:iterate type="el" backwards="0">
                                    <p:tmAbs val="0"/>
                                  </p:iterate>
                                  <p:childTnLst>
                                    <p:set>
                                      <p:cBhvr>
                                        <p:cTn id="13" fill="hold"/>
                                        <p:tgtEl>
                                          <p:spTgt spid="1409">
                                            <p:txEl>
                                              <p:pRg st="3" end="3"/>
                                            </p:txEl>
                                          </p:spTgt>
                                        </p:tgtEl>
                                        <p:attrNameLst>
                                          <p:attrName>style.visibility</p:attrName>
                                        </p:attrNameLst>
                                      </p:cBhvr>
                                      <p:to>
                                        <p:strVal val="visible"/>
                                      </p:to>
                                    </p:set>
                                  </p:childTnLst>
                                </p:cTn>
                              </p:par>
                            </p:childTnLst>
                          </p:cTn>
                        </p:par>
                        <p:par>
                          <p:cTn id="14" fill="hold">
                            <p:stCondLst>
                              <p:cond delay="0"/>
                            </p:stCondLst>
                            <p:childTnLst>
                              <p:par>
                                <p:cTn id="15" presetClass="entr" nodeType="afterEffect" presetSubtype="0" presetID="1" grpId="1" fill="hold">
                                  <p:stCondLst>
                                    <p:cond delay="0"/>
                                  </p:stCondLst>
                                  <p:iterate type="el" backwards="0">
                                    <p:tmAbs val="0"/>
                                  </p:iterate>
                                  <p:childTnLst>
                                    <p:set>
                                      <p:cBhvr>
                                        <p:cTn id="16" fill="hold"/>
                                        <p:tgtEl>
                                          <p:spTgt spid="1409">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Class="entr" nodeType="clickEffect" presetSubtype="0" presetID="1" grpId="1" fill="hold">
                                  <p:stCondLst>
                                    <p:cond delay="0"/>
                                  </p:stCondLst>
                                  <p:iterate type="el" backwards="0">
                                    <p:tmAbs val="0"/>
                                  </p:iterate>
                                  <p:childTnLst>
                                    <p:set>
                                      <p:cBhvr>
                                        <p:cTn id="20" fill="hold"/>
                                        <p:tgtEl>
                                          <p:spTgt spid="1409">
                                            <p:txEl>
                                              <p:pRg st="5" end="5"/>
                                            </p:txEl>
                                          </p:spTgt>
                                        </p:tgtEl>
                                        <p:attrNameLst>
                                          <p:attrName>style.visibility</p:attrName>
                                        </p:attrNameLst>
                                      </p:cBhvr>
                                      <p:to>
                                        <p:strVal val="visible"/>
                                      </p:to>
                                    </p:set>
                                  </p:childTnLst>
                                </p:cTn>
                              </p:par>
                            </p:childTnLst>
                          </p:cTn>
                        </p:par>
                        <p:par>
                          <p:cTn id="21" fill="hold">
                            <p:stCondLst>
                              <p:cond delay="0"/>
                            </p:stCondLst>
                            <p:childTnLst>
                              <p:par>
                                <p:cTn id="22" presetClass="entr" nodeType="afterEffect" presetSubtype="0" presetID="1" grpId="1" fill="hold">
                                  <p:stCondLst>
                                    <p:cond delay="0"/>
                                  </p:stCondLst>
                                  <p:iterate type="el" backwards="0">
                                    <p:tmAbs val="0"/>
                                  </p:iterate>
                                  <p:childTnLst>
                                    <p:set>
                                      <p:cBhvr>
                                        <p:cTn id="23" fill="hold"/>
                                        <p:tgtEl>
                                          <p:spTgt spid="1409">
                                            <p:txEl>
                                              <p:pRg st="6" end="6"/>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Class="entr" nodeType="clickEffect" presetSubtype="0" presetID="1" grpId="1" fill="hold">
                                  <p:stCondLst>
                                    <p:cond delay="0"/>
                                  </p:stCondLst>
                                  <p:iterate type="el" backwards="0">
                                    <p:tmAbs val="0"/>
                                  </p:iterate>
                                  <p:childTnLst>
                                    <p:set>
                                      <p:cBhvr>
                                        <p:cTn id="27" fill="hold"/>
                                        <p:tgtEl>
                                          <p:spTgt spid="1409">
                                            <p:txEl>
                                              <p:pRg st="7" end="7"/>
                                            </p:txEl>
                                          </p:spTgt>
                                        </p:tgtEl>
                                        <p:attrNameLst>
                                          <p:attrName>style.visibility</p:attrName>
                                        </p:attrNameLst>
                                      </p:cBhvr>
                                      <p:to>
                                        <p:strVal val="visible"/>
                                      </p:to>
                                    </p:set>
                                  </p:childTnLst>
                                </p:cTn>
                              </p:par>
                            </p:childTnLst>
                          </p:cTn>
                        </p:par>
                        <p:par>
                          <p:cTn id="28" fill="hold">
                            <p:stCondLst>
                              <p:cond delay="0"/>
                            </p:stCondLst>
                            <p:childTnLst>
                              <p:par>
                                <p:cTn id="29" presetClass="entr" nodeType="afterEffect" presetSubtype="0" presetID="1" grpId="1" fill="hold">
                                  <p:stCondLst>
                                    <p:cond delay="0"/>
                                  </p:stCondLst>
                                  <p:iterate type="el" backwards="0">
                                    <p:tmAbs val="0"/>
                                  </p:iterate>
                                  <p:childTnLst>
                                    <p:set>
                                      <p:cBhvr>
                                        <p:cTn id="30" fill="hold"/>
                                        <p:tgtEl>
                                          <p:spTgt spid="1409">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Class="entr" nodeType="clickEffect" presetSubtype="0" presetID="1" grpId="1" fill="hold">
                                  <p:stCondLst>
                                    <p:cond delay="0"/>
                                  </p:stCondLst>
                                  <p:iterate type="el" backwards="0">
                                    <p:tmAbs val="0"/>
                                  </p:iterate>
                                  <p:childTnLst>
                                    <p:set>
                                      <p:cBhvr>
                                        <p:cTn id="34" fill="hold"/>
                                        <p:tgtEl>
                                          <p:spTgt spid="1409">
                                            <p:txEl>
                                              <p:pRg st="9" end="9"/>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1" animBg="1" rev="0" advAuto="0" spid="1409" grpId="1"/>
    </p:bldLst>
  </p:timing>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415" name="Picture 5" descr="Picture 5"/>
          <p:cNvPicPr>
            <a:picLocks noChangeAspect="1"/>
          </p:cNvPicPr>
          <p:nvPr/>
        </p:nvPicPr>
        <p:blipFill>
          <a:blip r:embed="rId3">
            <a:extLst/>
          </a:blip>
          <a:stretch>
            <a:fillRect/>
          </a:stretch>
        </p:blipFill>
        <p:spPr>
          <a:xfrm>
            <a:off x="12860594" y="4260984"/>
            <a:ext cx="9949138" cy="7418762"/>
          </a:xfrm>
          <a:prstGeom prst="rect">
            <a:avLst/>
          </a:prstGeom>
          <a:ln w="38100" cap="sq">
            <a:solidFill>
              <a:srgbClr val="000000"/>
            </a:solidFill>
            <a:miter/>
          </a:ln>
          <a:effectLst>
            <a:outerShdw sx="100000" sy="100000" kx="0" ky="0" algn="b" rotWithShape="0" blurRad="50800" dist="38100" dir="2700000">
              <a:srgbClr val="000000">
                <a:alpha val="43000"/>
              </a:srgbClr>
            </a:outerShdw>
          </a:effectLst>
        </p:spPr>
      </p:pic>
      <p:sp>
        <p:nvSpPr>
          <p:cNvPr id="1416" name="Text Placeholder 1"/>
          <p:cNvSpPr txBox="1"/>
          <p:nvPr>
            <p:ph type="body" sz="half" idx="1"/>
          </p:nvPr>
        </p:nvSpPr>
        <p:spPr>
          <a:xfrm>
            <a:off x="1453186" y="3349718"/>
            <a:ext cx="10522506" cy="9241294"/>
          </a:xfrm>
          <a:prstGeom prst="rect">
            <a:avLst/>
          </a:prstGeom>
        </p:spPr>
        <p:txBody>
          <a:bodyPr/>
          <a:lstStyle/>
          <a:p>
            <a:pPr marL="0" indent="0">
              <a:buSzTx/>
              <a:buFont typeface="Wingdings"/>
              <a:buNone/>
            </a:pPr>
            <a:r>
              <a:t>Microsoft Investing in Terraform</a:t>
            </a:r>
          </a:p>
          <a:p>
            <a:pPr marL="0" indent="0">
              <a:buSzTx/>
              <a:buFont typeface="Wingdings"/>
              <a:buNone/>
            </a:pPr>
          </a:p>
          <a:p>
            <a:pPr marL="0" indent="0">
              <a:buSzTx/>
              <a:buFont typeface="Wingdings"/>
              <a:buNone/>
            </a:pPr>
            <a:r>
              <a:t>Azure Container Instance</a:t>
            </a:r>
          </a:p>
          <a:p>
            <a:pPr marL="0" indent="0">
              <a:buSzTx/>
              <a:buFont typeface="Wingdings"/>
              <a:buNone/>
            </a:pPr>
          </a:p>
          <a:p>
            <a:pPr marL="0" indent="0">
              <a:buSzTx/>
              <a:buFont typeface="Wingdings"/>
              <a:buNone/>
            </a:pPr>
            <a:r>
              <a:t>Azure Kubernetes Service</a:t>
            </a:r>
          </a:p>
          <a:p>
            <a:pPr marL="0" indent="0">
              <a:buSzTx/>
              <a:buFont typeface="Wingdings"/>
              <a:buNone/>
            </a:pPr>
          </a:p>
          <a:p>
            <a:pPr marL="0" indent="0">
              <a:buSzTx/>
              <a:buFont typeface="Wingdings"/>
              <a:buNone/>
            </a:pPr>
            <a:r>
              <a:rPr u="sng">
                <a:solidFill>
                  <a:srgbClr val="0000FF"/>
                </a:solidFill>
                <a:uFill>
                  <a:solidFill>
                    <a:srgbClr val="0000FF"/>
                  </a:solidFill>
                </a:uFill>
                <a:hlinkClick r:id="rId4" invalidUrl="" action="" tgtFrame="" tooltip="" history="1" highlightClick="0" endSnd="0"/>
              </a:rPr>
              <a:t>https://aka.ms/terraform</a:t>
            </a:r>
          </a:p>
          <a:p>
            <a:pPr marL="0" indent="0">
              <a:buSzTx/>
              <a:buFont typeface="Wingdings"/>
              <a:buNone/>
            </a:pPr>
          </a:p>
          <a:p>
            <a:pPr marL="0" indent="0">
              <a:buSzTx/>
              <a:buFont typeface="Wingdings"/>
              <a:buNone/>
            </a:pPr>
            <a:r>
              <a:rPr u="sng">
                <a:solidFill>
                  <a:srgbClr val="0000FF"/>
                </a:solidFill>
                <a:uFill>
                  <a:solidFill>
                    <a:srgbClr val="0000FF"/>
                  </a:solidFill>
                </a:uFill>
                <a:hlinkClick r:id="rId5" invalidUrl="" action="" tgtFrame="" tooltip="" history="1" highlightClick="0" endSnd="0"/>
              </a:rPr>
              <a:t>https://aka.ms/terraformdocs</a:t>
            </a:r>
          </a:p>
        </p:txBody>
      </p:sp>
      <p:sp>
        <p:nvSpPr>
          <p:cNvPr id="1417" name="Title 2"/>
          <p:cNvSpPr txBox="1"/>
          <p:nvPr>
            <p:ph type="title"/>
          </p:nvPr>
        </p:nvSpPr>
        <p:spPr>
          <a:xfrm>
            <a:off x="1451868" y="783573"/>
            <a:ext cx="21746798" cy="1784533"/>
          </a:xfrm>
          <a:prstGeom prst="rect">
            <a:avLst/>
          </a:prstGeom>
        </p:spPr>
        <p:txBody>
          <a:bodyPr/>
          <a:lstStyle>
            <a:lvl1pPr>
              <a:defRPr spc="-200"/>
            </a:lvl1pPr>
          </a:lstStyle>
          <a:p>
            <a:pPr/>
            <a:r>
              <a:t>Microsoft &lt;3 Terraform</a:t>
            </a:r>
          </a:p>
        </p:txBody>
      </p:sp>
      <p:sp>
        <p:nvSpPr>
          <p:cNvPr id="1418" name="Text Placeholder 3"/>
          <p:cNvSpPr/>
          <p:nvPr>
            <p:ph type="body" idx="13"/>
          </p:nvPr>
        </p:nvSpPr>
        <p:spPr>
          <a:xfrm>
            <a:off x="8849032" y="12882564"/>
            <a:ext cx="13442645" cy="490061"/>
          </a:xfrm>
          <a:prstGeom prst="rect">
            <a:avLst/>
          </a:prstGeom>
          <a:extLst>
            <a:ext uri="{C572A759-6A51-4108-AA02-DFA0A04FC94B}">
              <ma14:wrappingTextBoxFlag xmlns:ma14="http://schemas.microsoft.com/office/mac/drawingml/2011/main" val="1"/>
            </a:ext>
          </a:extLst>
        </p:spPr>
        <p:txBody>
          <a:bodyPr/>
          <a:lstStyle>
            <a:lvl1pPr marL="0" indent="0" algn="r" defTabSz="1682495">
              <a:spcBef>
                <a:spcPts val="1700"/>
              </a:spcBef>
              <a:buClrTx/>
              <a:buSzTx/>
              <a:buNone/>
              <a:defRPr sz="1656">
                <a:solidFill>
                  <a:schemeClr val="accent2"/>
                </a:solidFill>
              </a:defRPr>
            </a:lvl1pPr>
          </a:lstStyle>
          <a:p>
            <a:pPr/>
            <a:r>
              <a:t>https://azure.microsoft.com/en-us/blog/investing-deeply-in-terraform-on-azure/</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416">
                                            <p:txEl>
                                              <p:pRg st="2" end="2"/>
                                            </p:txEl>
                                          </p:spTgt>
                                        </p:tgtEl>
                                        <p:attrNameLst>
                                          <p:attrName>style.visibility</p:attrName>
                                        </p:attrNameLst>
                                      </p:cBhvr>
                                      <p:to>
                                        <p:strVal val="visible"/>
                                      </p:to>
                                    </p:set>
                                  </p:childTnLst>
                                </p:cTn>
                              </p:par>
                            </p:childTnLst>
                          </p:cTn>
                        </p:par>
                        <p:par>
                          <p:cTn id="7" fill="hold">
                            <p:stCondLst>
                              <p:cond delay="0"/>
                            </p:stCondLst>
                            <p:childTnLst>
                              <p:par>
                                <p:cTn id="8" presetClass="entr" nodeType="afterEffect" presetSubtype="0" presetID="1" grpId="1" fill="hold">
                                  <p:stCondLst>
                                    <p:cond delay="0"/>
                                  </p:stCondLst>
                                  <p:iterate type="el" backwards="0">
                                    <p:tmAbs val="0"/>
                                  </p:iterate>
                                  <p:childTnLst>
                                    <p:set>
                                      <p:cBhvr>
                                        <p:cTn id="9" fill="hold"/>
                                        <p:tgtEl>
                                          <p:spTgt spid="1416">
                                            <p:txEl>
                                              <p:pRg st="3" end="3"/>
                                            </p:txEl>
                                          </p:spTgt>
                                        </p:tgtEl>
                                        <p:attrNameLst>
                                          <p:attrName>style.visibility</p:attrName>
                                        </p:attrNameLst>
                                      </p:cBhvr>
                                      <p:to>
                                        <p:strVal val="visible"/>
                                      </p:to>
                                    </p:set>
                                  </p:childTnLst>
                                </p:cTn>
                              </p:par>
                            </p:childTnLst>
                          </p:cTn>
                        </p:par>
                        <p:par>
                          <p:cTn id="10" fill="hold">
                            <p:stCondLst>
                              <p:cond delay="0"/>
                            </p:stCondLst>
                            <p:childTnLst>
                              <p:par>
                                <p:cTn id="11" presetClass="entr" nodeType="afterEffect" presetSubtype="0" presetID="1" grpId="1" fill="hold">
                                  <p:stCondLst>
                                    <p:cond delay="0"/>
                                  </p:stCondLst>
                                  <p:iterate type="el" backwards="0">
                                    <p:tmAbs val="0"/>
                                  </p:iterate>
                                  <p:childTnLst>
                                    <p:set>
                                      <p:cBhvr>
                                        <p:cTn id="12" fill="hold"/>
                                        <p:tgtEl>
                                          <p:spTgt spid="1416">
                                            <p:txEl>
                                              <p:pRg st="4" end="4"/>
                                            </p:txEl>
                                          </p:spTgt>
                                        </p:tgtEl>
                                        <p:attrNameLst>
                                          <p:attrName>style.visibility</p:attrName>
                                        </p:attrNameLst>
                                      </p:cBhvr>
                                      <p:to>
                                        <p:strVal val="visible"/>
                                      </p:to>
                                    </p:set>
                                  </p:childTnLst>
                                </p:cTn>
                              </p:par>
                            </p:childTnLst>
                          </p:cTn>
                        </p:par>
                        <p:par>
                          <p:cTn id="13" fill="hold">
                            <p:stCondLst>
                              <p:cond delay="0"/>
                            </p:stCondLst>
                            <p:childTnLst>
                              <p:par>
                                <p:cTn id="14" presetClass="entr" nodeType="afterEffect" presetSubtype="0" presetID="1" grpId="1" fill="hold">
                                  <p:stCondLst>
                                    <p:cond delay="0"/>
                                  </p:stCondLst>
                                  <p:iterate type="el" backwards="0">
                                    <p:tmAbs val="0"/>
                                  </p:iterate>
                                  <p:childTnLst>
                                    <p:set>
                                      <p:cBhvr>
                                        <p:cTn id="15" fill="hold"/>
                                        <p:tgtEl>
                                          <p:spTgt spid="1416">
                                            <p:txEl>
                                              <p:pRg st="5" end="5"/>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Class="entr" nodeType="clickEffect" presetSubtype="0" presetID="1" grpId="1" fill="hold">
                                  <p:stCondLst>
                                    <p:cond delay="0"/>
                                  </p:stCondLst>
                                  <p:iterate type="el" backwards="0">
                                    <p:tmAbs val="0"/>
                                  </p:iterate>
                                  <p:childTnLst>
                                    <p:set>
                                      <p:cBhvr>
                                        <p:cTn id="19" fill="hold"/>
                                        <p:tgtEl>
                                          <p:spTgt spid="1416">
                                            <p:txEl>
                                              <p:pRg st="6" end="6"/>
                                            </p:txEl>
                                          </p:spTgt>
                                        </p:tgtEl>
                                        <p:attrNameLst>
                                          <p:attrName>style.visibility</p:attrName>
                                        </p:attrNameLst>
                                      </p:cBhvr>
                                      <p:to>
                                        <p:strVal val="visible"/>
                                      </p:to>
                                    </p:set>
                                  </p:childTnLst>
                                </p:cTn>
                              </p:par>
                            </p:childTnLst>
                          </p:cTn>
                        </p:par>
                        <p:par>
                          <p:cTn id="20" fill="hold">
                            <p:stCondLst>
                              <p:cond delay="0"/>
                            </p:stCondLst>
                            <p:childTnLst>
                              <p:par>
                                <p:cTn id="21" presetClass="entr" nodeType="afterEffect" presetSubtype="0" presetID="1" grpId="1" fill="hold">
                                  <p:stCondLst>
                                    <p:cond delay="0"/>
                                  </p:stCondLst>
                                  <p:iterate type="el" backwards="0">
                                    <p:tmAbs val="0"/>
                                  </p:iterate>
                                  <p:childTnLst>
                                    <p:set>
                                      <p:cBhvr>
                                        <p:cTn id="22" fill="hold"/>
                                        <p:tgtEl>
                                          <p:spTgt spid="1416">
                                            <p:txEl>
                                              <p:pRg st="7" end="7"/>
                                            </p:txEl>
                                          </p:spTgt>
                                        </p:tgtEl>
                                        <p:attrNameLst>
                                          <p:attrName>style.visibility</p:attrName>
                                        </p:attrNameLst>
                                      </p:cBhvr>
                                      <p:to>
                                        <p:strVal val="visible"/>
                                      </p:to>
                                    </p:set>
                                  </p:childTnLst>
                                </p:cTn>
                              </p:par>
                            </p:childTnLst>
                          </p:cTn>
                        </p:par>
                        <p:par>
                          <p:cTn id="23" fill="hold">
                            <p:stCondLst>
                              <p:cond delay="0"/>
                            </p:stCondLst>
                            <p:childTnLst>
                              <p:par>
                                <p:cTn id="24" presetClass="entr" nodeType="afterEffect" presetSubtype="0" presetID="1" grpId="1" fill="hold">
                                  <p:stCondLst>
                                    <p:cond delay="0"/>
                                  </p:stCondLst>
                                  <p:iterate type="el" backwards="0">
                                    <p:tmAbs val="0"/>
                                  </p:iterate>
                                  <p:childTnLst>
                                    <p:set>
                                      <p:cBhvr>
                                        <p:cTn id="25" fill="hold"/>
                                        <p:tgtEl>
                                          <p:spTgt spid="1416">
                                            <p:txEl>
                                              <p:pRg st="8" end="8"/>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1416" grpId="1"/>
    </p:bldLst>
  </p:timing>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22" name="Text Placeholder 1"/>
          <p:cNvSpPr txBox="1"/>
          <p:nvPr>
            <p:ph type="body" idx="1"/>
          </p:nvPr>
        </p:nvSpPr>
        <p:spPr>
          <a:xfrm>
            <a:off x="1453185" y="3349718"/>
            <a:ext cx="21745482" cy="9241294"/>
          </a:xfrm>
          <a:prstGeom prst="rect">
            <a:avLst/>
          </a:prstGeom>
        </p:spPr>
        <p:txBody>
          <a:bodyPr/>
          <a:lstStyle>
            <a:lvl1pPr marL="0" indent="0">
              <a:buSzTx/>
              <a:buFont typeface="Wingdings"/>
              <a:buNone/>
            </a:lvl1pPr>
          </a:lstStyle>
          <a:p>
            <a:pPr/>
            <a:r>
              <a:t>Azure Cloud Shell Integration</a:t>
            </a:r>
          </a:p>
        </p:txBody>
      </p:sp>
      <p:sp>
        <p:nvSpPr>
          <p:cNvPr id="1423" name="Title 2"/>
          <p:cNvSpPr txBox="1"/>
          <p:nvPr>
            <p:ph type="title"/>
          </p:nvPr>
        </p:nvSpPr>
        <p:spPr>
          <a:xfrm>
            <a:off x="1451868" y="783573"/>
            <a:ext cx="21746798" cy="1784533"/>
          </a:xfrm>
          <a:prstGeom prst="rect">
            <a:avLst/>
          </a:prstGeom>
        </p:spPr>
        <p:txBody>
          <a:bodyPr/>
          <a:lstStyle>
            <a:lvl1pPr>
              <a:defRPr spc="-200"/>
            </a:lvl1pPr>
          </a:lstStyle>
          <a:p>
            <a:pPr/>
            <a:r>
              <a:t>Microsoft &lt;3 Terraform</a:t>
            </a:r>
          </a:p>
        </p:txBody>
      </p:sp>
      <p:sp>
        <p:nvSpPr>
          <p:cNvPr id="1424" name="Text Placeholder 3"/>
          <p:cNvSpPr/>
          <p:nvPr>
            <p:ph type="body" idx="13"/>
          </p:nvPr>
        </p:nvSpPr>
        <p:spPr>
          <a:prstGeom prst="rect">
            <a:avLst/>
          </a:prstGeom>
          <a:extLst>
            <a:ext uri="{C572A759-6A51-4108-AA02-DFA0A04FC94B}">
              <ma14:wrappingTextBoxFlag xmlns:ma14="http://schemas.microsoft.com/office/mac/drawingml/2011/main" val="1"/>
            </a:ext>
          </a:extLst>
        </p:spPr>
        <p:txBody>
          <a:bodyPr/>
          <a:lstStyle>
            <a:lvl1pPr marL="0" indent="0" algn="r" defTabSz="2048255">
              <a:spcBef>
                <a:spcPts val="2100"/>
              </a:spcBef>
              <a:buClrTx/>
              <a:buSzTx/>
              <a:buNone/>
              <a:defRPr sz="2016">
                <a:solidFill>
                  <a:schemeClr val="accent2"/>
                </a:solidFill>
              </a:defRPr>
            </a:lvl1pPr>
          </a:lstStyle>
          <a:p>
            <a:pPr/>
            <a:r>
              <a:t>https://docs.microsoft.com/en-us/azure/terraform/terraform-cloud-shell</a:t>
            </a:r>
          </a:p>
        </p:txBody>
      </p:sp>
      <p:pic>
        <p:nvPicPr>
          <p:cNvPr id="1425" name="Picture 5" descr="Picture 5"/>
          <p:cNvPicPr>
            <a:picLocks noChangeAspect="1"/>
          </p:cNvPicPr>
          <p:nvPr/>
        </p:nvPicPr>
        <p:blipFill>
          <a:blip r:embed="rId3">
            <a:extLst/>
          </a:blip>
          <a:stretch>
            <a:fillRect/>
          </a:stretch>
        </p:blipFill>
        <p:spPr>
          <a:xfrm>
            <a:off x="10884933" y="3569110"/>
            <a:ext cx="11406744" cy="9021902"/>
          </a:xfrm>
          <a:prstGeom prst="rect">
            <a:avLst/>
          </a:prstGeom>
          <a:ln w="12700">
            <a:miter lim="400000"/>
          </a:ln>
        </p:spPr>
      </p:pic>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07" name="Text Placeholder 1"/>
          <p:cNvSpPr txBox="1"/>
          <p:nvPr>
            <p:ph type="body" idx="1"/>
          </p:nvPr>
        </p:nvSpPr>
        <p:spPr>
          <a:xfrm>
            <a:off x="1453185" y="3349718"/>
            <a:ext cx="21745482" cy="9241294"/>
          </a:xfrm>
          <a:prstGeom prst="rect">
            <a:avLst/>
          </a:prstGeom>
        </p:spPr>
        <p:txBody>
          <a:bodyPr/>
          <a:lstStyle/>
          <a:p>
            <a:pPr marL="0" indent="0">
              <a:buSzTx/>
              <a:buFont typeface="Wingdings"/>
              <a:buNone/>
            </a:pPr>
          </a:p>
          <a:p>
            <a:pPr marL="0" indent="0">
              <a:buSzTx/>
              <a:buFont typeface="Wingdings"/>
              <a:buNone/>
            </a:pPr>
          </a:p>
          <a:p>
            <a:pPr marL="0" indent="0">
              <a:buSzTx/>
              <a:buFont typeface="Wingdings"/>
              <a:buNone/>
            </a:pPr>
            <a:r>
              <a:t>Slides -&gt; Challenges -&gt; Slides -&gt; Challenges</a:t>
            </a:r>
          </a:p>
          <a:p>
            <a:pPr marL="0" indent="0">
              <a:buSzTx/>
              <a:buFont typeface="Wingdings"/>
              <a:buNone/>
            </a:pPr>
          </a:p>
          <a:p>
            <a:pPr marL="0" indent="0">
              <a:buSzTx/>
              <a:buFont typeface="Wingdings"/>
              <a:buNone/>
            </a:pPr>
            <a:r>
              <a:t>Workshop Repository-&gt; </a:t>
            </a:r>
            <a:r>
              <a:rPr u="sng">
                <a:solidFill>
                  <a:srgbClr val="0000FF"/>
                </a:solidFill>
                <a:uFill>
                  <a:solidFill>
                    <a:srgbClr val="0000FF"/>
                  </a:solidFill>
                </a:uFill>
                <a:hlinkClick r:id="rId3" invalidUrl="" action="" tgtFrame="" tooltip="" history="1" highlightClick="0" endSnd="0"/>
              </a:rPr>
              <a:t>https://github.com/chrismatteson/AzureTerraformWorkshop</a:t>
            </a:r>
          </a:p>
          <a:p>
            <a:pPr marL="0" indent="0">
              <a:buSzTx/>
              <a:buFont typeface="Wingdings"/>
              <a:buNone/>
            </a:pPr>
          </a:p>
        </p:txBody>
      </p:sp>
      <p:sp>
        <p:nvSpPr>
          <p:cNvPr id="708" name="Title 2"/>
          <p:cNvSpPr txBox="1"/>
          <p:nvPr>
            <p:ph type="title"/>
          </p:nvPr>
        </p:nvSpPr>
        <p:spPr>
          <a:xfrm>
            <a:off x="1451868" y="783573"/>
            <a:ext cx="21746798" cy="1784533"/>
          </a:xfrm>
          <a:prstGeom prst="rect">
            <a:avLst/>
          </a:prstGeom>
        </p:spPr>
        <p:txBody>
          <a:bodyPr/>
          <a:lstStyle>
            <a:lvl1pPr>
              <a:defRPr spc="-200"/>
            </a:lvl1pPr>
          </a:lstStyle>
          <a:p>
            <a:pPr/>
            <a:r>
              <a:t>What’s in a Workshop</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707">
                                            <p:txEl>
                                              <p:pRg st="2" end="2"/>
                                            </p:txEl>
                                          </p:spTgt>
                                        </p:tgtEl>
                                        <p:attrNameLst>
                                          <p:attrName>style.visibility</p:attrName>
                                        </p:attrNameLst>
                                      </p:cBhvr>
                                      <p:to>
                                        <p:strVal val="visible"/>
                                      </p:to>
                                    </p:set>
                                  </p:childTnLst>
                                </p:cTn>
                              </p:par>
                            </p:childTnLst>
                          </p:cTn>
                        </p:par>
                        <p:par>
                          <p:cTn id="7" fill="hold">
                            <p:stCondLst>
                              <p:cond delay="0"/>
                            </p:stCondLst>
                            <p:childTnLst>
                              <p:par>
                                <p:cTn id="8" presetClass="entr" nodeType="afterEffect" presetSubtype="0" presetID="1" grpId="1" fill="hold">
                                  <p:stCondLst>
                                    <p:cond delay="0"/>
                                  </p:stCondLst>
                                  <p:iterate type="el" backwards="0">
                                    <p:tmAbs val="0"/>
                                  </p:iterate>
                                  <p:childTnLst>
                                    <p:set>
                                      <p:cBhvr>
                                        <p:cTn id="9" fill="hold"/>
                                        <p:tgtEl>
                                          <p:spTgt spid="707">
                                            <p:txEl>
                                              <p:pRg st="3" end="3"/>
                                            </p:txEl>
                                          </p:spTgt>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Class="entr" nodeType="clickEffect" presetSubtype="0" presetID="1" grpId="1" fill="hold">
                                  <p:stCondLst>
                                    <p:cond delay="0"/>
                                  </p:stCondLst>
                                  <p:iterate type="el" backwards="0">
                                    <p:tmAbs val="0"/>
                                  </p:iterate>
                                  <p:childTnLst>
                                    <p:set>
                                      <p:cBhvr>
                                        <p:cTn id="13" fill="hold"/>
                                        <p:tgtEl>
                                          <p:spTgt spid="707">
                                            <p:txEl>
                                              <p:pRg st="4" end="4"/>
                                            </p:txEl>
                                          </p:spTgt>
                                        </p:tgtEl>
                                        <p:attrNameLst>
                                          <p:attrName>style.visibility</p:attrName>
                                        </p:attrNameLst>
                                      </p:cBhvr>
                                      <p:to>
                                        <p:strVal val="visible"/>
                                      </p:to>
                                    </p:set>
                                  </p:childTnLst>
                                </p:cTn>
                              </p:par>
                            </p:childTnLst>
                          </p:cTn>
                        </p:par>
                        <p:par>
                          <p:cTn id="14" fill="hold">
                            <p:stCondLst>
                              <p:cond delay="0"/>
                            </p:stCondLst>
                            <p:childTnLst>
                              <p:par>
                                <p:cTn id="15" presetClass="entr" nodeType="afterEffect" presetSubtype="0" presetID="1" grpId="1" fill="hold">
                                  <p:stCondLst>
                                    <p:cond delay="0"/>
                                  </p:stCondLst>
                                  <p:iterate type="el" backwards="0">
                                    <p:tmAbs val="0"/>
                                  </p:iterate>
                                  <p:childTnLst>
                                    <p:set>
                                      <p:cBhvr>
                                        <p:cTn id="16" fill="hold"/>
                                        <p:tgtEl>
                                          <p:spTgt spid="707">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Class="entr" nodeType="clickEffect" presetSubtype="0" presetID="1" grpId="1" fill="hold">
                                  <p:stCondLst>
                                    <p:cond delay="0"/>
                                  </p:stCondLst>
                                  <p:iterate type="el" backwards="0">
                                    <p:tmAbs val="0"/>
                                  </p:iterate>
                                  <p:childTnLst>
                                    <p:set>
                                      <p:cBhvr>
                                        <p:cTn id="20" fill="hold"/>
                                        <p:tgtEl>
                                          <p:spTgt spid="707">
                                            <p:txEl>
                                              <p:pRg st="6" end="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1" animBg="1" rev="0" advAuto="0" spid="707" grpId="1"/>
    </p:bldLst>
  </p:timing>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29" name="Text Placeholder 1"/>
          <p:cNvSpPr txBox="1"/>
          <p:nvPr>
            <p:ph type="body" idx="1"/>
          </p:nvPr>
        </p:nvSpPr>
        <p:spPr>
          <a:xfrm>
            <a:off x="1453185" y="3349718"/>
            <a:ext cx="21745482" cy="9241294"/>
          </a:xfrm>
          <a:prstGeom prst="rect">
            <a:avLst/>
          </a:prstGeom>
        </p:spPr>
        <p:txBody>
          <a:bodyPr/>
          <a:lstStyle>
            <a:lvl1pPr marL="0" indent="0">
              <a:buSzTx/>
              <a:buFont typeface="Wingdings"/>
              <a:buNone/>
            </a:lvl1pPr>
          </a:lstStyle>
          <a:p>
            <a:pPr/>
            <a:r>
              <a:t>VS Code Extension</a:t>
            </a:r>
          </a:p>
        </p:txBody>
      </p:sp>
      <p:sp>
        <p:nvSpPr>
          <p:cNvPr id="1430" name="Title 2"/>
          <p:cNvSpPr txBox="1"/>
          <p:nvPr>
            <p:ph type="title"/>
          </p:nvPr>
        </p:nvSpPr>
        <p:spPr>
          <a:xfrm>
            <a:off x="1451868" y="783573"/>
            <a:ext cx="21746798" cy="1784533"/>
          </a:xfrm>
          <a:prstGeom prst="rect">
            <a:avLst/>
          </a:prstGeom>
        </p:spPr>
        <p:txBody>
          <a:bodyPr/>
          <a:lstStyle>
            <a:lvl1pPr>
              <a:defRPr spc="-200"/>
            </a:lvl1pPr>
          </a:lstStyle>
          <a:p>
            <a:pPr/>
            <a:r>
              <a:t>Microsoft &lt;3 Terraform</a:t>
            </a:r>
          </a:p>
        </p:txBody>
      </p:sp>
      <p:sp>
        <p:nvSpPr>
          <p:cNvPr id="1431" name="Text Placeholder 3"/>
          <p:cNvSpPr/>
          <p:nvPr>
            <p:ph type="body" idx="13"/>
          </p:nvPr>
        </p:nvSpPr>
        <p:spPr>
          <a:prstGeom prst="rect">
            <a:avLst/>
          </a:prstGeom>
          <a:extLst>
            <a:ext uri="{C572A759-6A51-4108-AA02-DFA0A04FC94B}">
              <ma14:wrappingTextBoxFlag xmlns:ma14="http://schemas.microsoft.com/office/mac/drawingml/2011/main" val="1"/>
            </a:ext>
          </a:extLst>
        </p:spPr>
        <p:txBody>
          <a:bodyPr/>
          <a:lstStyle>
            <a:lvl1pPr marL="0" indent="0" algn="r" defTabSz="2048255">
              <a:spcBef>
                <a:spcPts val="2100"/>
              </a:spcBef>
              <a:buClrTx/>
              <a:buSzTx/>
              <a:buNone/>
              <a:defRPr sz="2016">
                <a:solidFill>
                  <a:schemeClr val="accent2"/>
                </a:solidFill>
              </a:defRPr>
            </a:lvl1pPr>
          </a:lstStyle>
          <a:p>
            <a:pPr/>
            <a:r>
              <a:t>https://docs.microsoft.com/en-us/azure/terraform/terraform-cloud-shell</a:t>
            </a:r>
          </a:p>
        </p:txBody>
      </p:sp>
      <p:pic>
        <p:nvPicPr>
          <p:cNvPr id="1432" name="Picture 4" descr="Picture 4"/>
          <p:cNvPicPr>
            <a:picLocks noChangeAspect="1"/>
          </p:cNvPicPr>
          <p:nvPr/>
        </p:nvPicPr>
        <p:blipFill>
          <a:blip r:embed="rId3">
            <a:extLst/>
          </a:blip>
          <a:stretch>
            <a:fillRect/>
          </a:stretch>
        </p:blipFill>
        <p:spPr>
          <a:xfrm>
            <a:off x="11025050" y="2459116"/>
            <a:ext cx="12127864" cy="10277670"/>
          </a:xfrm>
          <a:prstGeom prst="rect">
            <a:avLst/>
          </a:prstGeom>
          <a:ln w="12700">
            <a:miter lim="400000"/>
          </a:ln>
        </p:spPr>
      </p:pic>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436" name="Picture 5" descr="Picture 5"/>
          <p:cNvPicPr>
            <a:picLocks noChangeAspect="1"/>
          </p:cNvPicPr>
          <p:nvPr/>
        </p:nvPicPr>
        <p:blipFill>
          <a:blip r:embed="rId3">
            <a:extLst/>
          </a:blip>
          <a:stretch>
            <a:fillRect/>
          </a:stretch>
        </p:blipFill>
        <p:spPr>
          <a:xfrm>
            <a:off x="15338322" y="673285"/>
            <a:ext cx="7860344" cy="11917727"/>
          </a:xfrm>
          <a:prstGeom prst="rect">
            <a:avLst/>
          </a:prstGeom>
          <a:ln w="12700">
            <a:miter lim="400000"/>
          </a:ln>
        </p:spPr>
      </p:pic>
      <p:sp>
        <p:nvSpPr>
          <p:cNvPr id="1437" name="Text Placeholder 1"/>
          <p:cNvSpPr txBox="1"/>
          <p:nvPr>
            <p:ph type="body" sz="half" idx="1"/>
          </p:nvPr>
        </p:nvSpPr>
        <p:spPr>
          <a:xfrm>
            <a:off x="1453186" y="3349718"/>
            <a:ext cx="13885137" cy="9241294"/>
          </a:xfrm>
          <a:prstGeom prst="rect">
            <a:avLst/>
          </a:prstGeom>
        </p:spPr>
        <p:txBody>
          <a:bodyPr/>
          <a:lstStyle/>
          <a:p>
            <a:pPr marL="0" indent="0" defTabSz="1792223">
              <a:lnSpc>
                <a:spcPct val="81000"/>
              </a:lnSpc>
              <a:spcBef>
                <a:spcPts val="1500"/>
              </a:spcBef>
              <a:buSzTx/>
              <a:buFont typeface="Wingdings"/>
              <a:buNone/>
              <a:defRPr sz="4704"/>
            </a:pPr>
            <a:r>
              <a:t>Terraform Marketplace Image</a:t>
            </a:r>
          </a:p>
          <a:p>
            <a:pPr marL="0" indent="0" defTabSz="1792223">
              <a:lnSpc>
                <a:spcPct val="81000"/>
              </a:lnSpc>
              <a:spcBef>
                <a:spcPts val="1500"/>
              </a:spcBef>
              <a:buSzTx/>
              <a:buFont typeface="Wingdings"/>
              <a:buNone/>
              <a:defRPr sz="4704"/>
            </a:pPr>
          </a:p>
          <a:p>
            <a:pPr marL="448055" indent="-448055" defTabSz="1792223">
              <a:lnSpc>
                <a:spcPct val="81000"/>
              </a:lnSpc>
              <a:spcBef>
                <a:spcPts val="1500"/>
              </a:spcBef>
              <a:defRPr sz="3528"/>
            </a:pPr>
            <a:r>
              <a:t>Creates a VM with system-assigned identity that's based on the Ubuntu 16.04 LTS image.</a:t>
            </a:r>
          </a:p>
          <a:p>
            <a:pPr marL="448055" indent="-448055" defTabSz="1792223">
              <a:lnSpc>
                <a:spcPct val="81000"/>
              </a:lnSpc>
              <a:spcBef>
                <a:spcPts val="1500"/>
              </a:spcBef>
              <a:defRPr sz="3528"/>
            </a:pPr>
          </a:p>
          <a:p>
            <a:pPr marL="448055" indent="-448055" defTabSz="1792223">
              <a:lnSpc>
                <a:spcPct val="81000"/>
              </a:lnSpc>
              <a:spcBef>
                <a:spcPts val="1500"/>
              </a:spcBef>
              <a:defRPr sz="3528"/>
            </a:pPr>
            <a:r>
              <a:t>Installs the MSI extension on the VM to allow OAuth tokens to be issued for Azure resources.</a:t>
            </a:r>
          </a:p>
          <a:p>
            <a:pPr marL="448055" indent="-448055" defTabSz="1792223">
              <a:lnSpc>
                <a:spcPct val="81000"/>
              </a:lnSpc>
              <a:spcBef>
                <a:spcPts val="1500"/>
              </a:spcBef>
              <a:defRPr sz="3528"/>
            </a:pPr>
          </a:p>
          <a:p>
            <a:pPr marL="448055" indent="-448055" defTabSz="1792223">
              <a:lnSpc>
                <a:spcPct val="81000"/>
              </a:lnSpc>
              <a:spcBef>
                <a:spcPts val="1500"/>
              </a:spcBef>
              <a:defRPr sz="3528"/>
            </a:pPr>
            <a:r>
              <a:t>Assigns RBAC permissions to the managed identity, granting owner rights for the resource group.</a:t>
            </a:r>
          </a:p>
          <a:p>
            <a:pPr marL="448055" indent="-448055" defTabSz="1792223">
              <a:lnSpc>
                <a:spcPct val="81000"/>
              </a:lnSpc>
              <a:spcBef>
                <a:spcPts val="1500"/>
              </a:spcBef>
              <a:defRPr sz="3528"/>
            </a:pPr>
          </a:p>
          <a:p>
            <a:pPr marL="448055" indent="-448055" defTabSz="1792223">
              <a:lnSpc>
                <a:spcPct val="81000"/>
              </a:lnSpc>
              <a:spcBef>
                <a:spcPts val="1500"/>
              </a:spcBef>
              <a:defRPr sz="3528"/>
            </a:pPr>
            <a:r>
              <a:t>Creates a Terraform template folder (tfTemplate).</a:t>
            </a:r>
          </a:p>
          <a:p>
            <a:pPr marL="448055" indent="-448055" defTabSz="1792223">
              <a:lnSpc>
                <a:spcPct val="81000"/>
              </a:lnSpc>
              <a:spcBef>
                <a:spcPts val="1500"/>
              </a:spcBef>
              <a:defRPr sz="3528"/>
            </a:pPr>
          </a:p>
          <a:p>
            <a:pPr marL="448055" indent="-448055" defTabSz="1792223">
              <a:lnSpc>
                <a:spcPct val="81000"/>
              </a:lnSpc>
              <a:spcBef>
                <a:spcPts val="1500"/>
              </a:spcBef>
              <a:defRPr sz="3528"/>
            </a:pPr>
            <a:r>
              <a:t>Pre-configures a Terraform remote state with the Azure back end.</a:t>
            </a:r>
          </a:p>
        </p:txBody>
      </p:sp>
      <p:sp>
        <p:nvSpPr>
          <p:cNvPr id="1438" name="Title 2"/>
          <p:cNvSpPr txBox="1"/>
          <p:nvPr>
            <p:ph type="title"/>
          </p:nvPr>
        </p:nvSpPr>
        <p:spPr>
          <a:xfrm>
            <a:off x="1451868" y="783573"/>
            <a:ext cx="21746798" cy="1784533"/>
          </a:xfrm>
          <a:prstGeom prst="rect">
            <a:avLst/>
          </a:prstGeom>
        </p:spPr>
        <p:txBody>
          <a:bodyPr/>
          <a:lstStyle>
            <a:lvl1pPr>
              <a:defRPr spc="-200"/>
            </a:lvl1pPr>
          </a:lstStyle>
          <a:p>
            <a:pPr/>
            <a:r>
              <a:t>Microsoft &lt;3 Terraform</a:t>
            </a:r>
          </a:p>
        </p:txBody>
      </p:sp>
      <p:sp>
        <p:nvSpPr>
          <p:cNvPr id="1439" name="Text Placeholder 3"/>
          <p:cNvSpPr/>
          <p:nvPr>
            <p:ph type="body" idx="13"/>
          </p:nvPr>
        </p:nvSpPr>
        <p:spPr>
          <a:prstGeom prst="rect">
            <a:avLst/>
          </a:prstGeom>
          <a:extLst>
            <a:ext uri="{C572A759-6A51-4108-AA02-DFA0A04FC94B}">
              <ma14:wrappingTextBoxFlag xmlns:ma14="http://schemas.microsoft.com/office/mac/drawingml/2011/main" val="1"/>
            </a:ext>
          </a:extLst>
        </p:spPr>
        <p:txBody>
          <a:bodyPr/>
          <a:lstStyle>
            <a:lvl1pPr marL="0" indent="0" algn="r" defTabSz="2048255">
              <a:spcBef>
                <a:spcPts val="2100"/>
              </a:spcBef>
              <a:buClrTx/>
              <a:buSzTx/>
              <a:buNone/>
              <a:defRPr sz="2016">
                <a:solidFill>
                  <a:schemeClr val="accent2"/>
                </a:solidFill>
              </a:defRPr>
            </a:lvl1pPr>
          </a:lstStyle>
          <a:p>
            <a:pPr/>
            <a:r>
              <a:t>https://aka.ms/aztfmkt</a:t>
            </a:r>
          </a:p>
        </p:txBody>
      </p:sp>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43" name="Text Placeholder 1"/>
          <p:cNvSpPr txBox="1"/>
          <p:nvPr>
            <p:ph type="body" idx="1"/>
          </p:nvPr>
        </p:nvSpPr>
        <p:spPr>
          <a:xfrm>
            <a:off x="1453185" y="3349718"/>
            <a:ext cx="21745482" cy="9241294"/>
          </a:xfrm>
          <a:prstGeom prst="rect">
            <a:avLst/>
          </a:prstGeom>
        </p:spPr>
        <p:txBody>
          <a:bodyPr/>
          <a:lstStyle/>
          <a:p>
            <a:pPr marL="0" indent="0">
              <a:buSzTx/>
              <a:buFont typeface="Wingdings"/>
              <a:buNone/>
            </a:pPr>
            <a:r>
              <a:t>Terraform 3</a:t>
            </a:r>
            <a:r>
              <a:rPr baseline="30000"/>
              <a:t>rd</a:t>
            </a:r>
            <a:r>
              <a:t> Party Azure Provider</a:t>
            </a:r>
          </a:p>
        </p:txBody>
      </p:sp>
      <p:sp>
        <p:nvSpPr>
          <p:cNvPr id="1444" name="Title 2"/>
          <p:cNvSpPr txBox="1"/>
          <p:nvPr>
            <p:ph type="title"/>
          </p:nvPr>
        </p:nvSpPr>
        <p:spPr>
          <a:xfrm>
            <a:off x="1451868" y="783573"/>
            <a:ext cx="21746798" cy="1784533"/>
          </a:xfrm>
          <a:prstGeom prst="rect">
            <a:avLst/>
          </a:prstGeom>
        </p:spPr>
        <p:txBody>
          <a:bodyPr/>
          <a:lstStyle>
            <a:lvl1pPr>
              <a:defRPr spc="-200"/>
            </a:lvl1pPr>
          </a:lstStyle>
          <a:p>
            <a:pPr/>
            <a:r>
              <a:t>Microsoft &lt;3 Terraform</a:t>
            </a:r>
          </a:p>
        </p:txBody>
      </p:sp>
      <p:sp>
        <p:nvSpPr>
          <p:cNvPr id="1445" name="Text Placeholder 3"/>
          <p:cNvSpPr/>
          <p:nvPr>
            <p:ph type="body" idx="13"/>
          </p:nvPr>
        </p:nvSpPr>
        <p:spPr>
          <a:xfrm>
            <a:off x="6139542" y="12882564"/>
            <a:ext cx="16152135" cy="490061"/>
          </a:xfrm>
          <a:prstGeom prst="rect">
            <a:avLst/>
          </a:prstGeom>
          <a:extLst>
            <a:ext uri="{C572A759-6A51-4108-AA02-DFA0A04FC94B}">
              <ma14:wrappingTextBoxFlag xmlns:ma14="http://schemas.microsoft.com/office/mac/drawingml/2011/main" val="1"/>
            </a:ext>
          </a:extLst>
        </p:spPr>
        <p:txBody>
          <a:bodyPr/>
          <a:lstStyle>
            <a:lvl1pPr marL="0" indent="0" algn="r" defTabSz="1682495">
              <a:spcBef>
                <a:spcPts val="1700"/>
              </a:spcBef>
              <a:buClrTx/>
              <a:buSzTx/>
              <a:buNone/>
              <a:defRPr sz="1656">
                <a:solidFill>
                  <a:schemeClr val="accent2"/>
                </a:solidFill>
              </a:defRPr>
            </a:lvl1pPr>
          </a:lstStyle>
          <a:p>
            <a:pPr/>
            <a:r>
              <a:t>https://azure.microsoft.com/en-us/blog/introducing-the-azure-terraform-resource-provider/</a:t>
            </a:r>
          </a:p>
        </p:txBody>
      </p:sp>
      <p:pic>
        <p:nvPicPr>
          <p:cNvPr id="1446" name="Picture 2" descr="Picture 2"/>
          <p:cNvPicPr>
            <a:picLocks noChangeAspect="1"/>
          </p:cNvPicPr>
          <p:nvPr/>
        </p:nvPicPr>
        <p:blipFill>
          <a:blip r:embed="rId3">
            <a:extLst/>
          </a:blip>
          <a:stretch>
            <a:fillRect/>
          </a:stretch>
        </p:blipFill>
        <p:spPr>
          <a:xfrm>
            <a:off x="2603417" y="6799811"/>
            <a:ext cx="19443701" cy="5791201"/>
          </a:xfrm>
          <a:prstGeom prst="rect">
            <a:avLst/>
          </a:prstGeom>
          <a:ln w="12700">
            <a:miter lim="400000"/>
          </a:ln>
        </p:spPr>
      </p:pic>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50" name="Text Placeholder 4"/>
          <p:cNvSpPr txBox="1"/>
          <p:nvPr>
            <p:ph type="body" sz="quarter" idx="1"/>
          </p:nvPr>
        </p:nvSpPr>
        <p:spPr>
          <a:xfrm>
            <a:off x="7996235" y="7817349"/>
            <a:ext cx="12890739" cy="2670543"/>
          </a:xfrm>
          <a:prstGeom prst="rect">
            <a:avLst/>
          </a:prstGeom>
        </p:spPr>
        <p:txBody>
          <a:bodyPr/>
          <a:lstStyle/>
          <a:p>
            <a:pPr/>
          </a:p>
        </p:txBody>
      </p:sp>
      <p:sp>
        <p:nvSpPr>
          <p:cNvPr id="1451" name="Title 3"/>
          <p:cNvSpPr txBox="1"/>
          <p:nvPr>
            <p:ph type="title"/>
          </p:nvPr>
        </p:nvSpPr>
        <p:spPr>
          <a:xfrm>
            <a:off x="7996235" y="4148299"/>
            <a:ext cx="13030202" cy="3315759"/>
          </a:xfrm>
          <a:prstGeom prst="rect">
            <a:avLst/>
          </a:prstGeom>
        </p:spPr>
        <p:txBody>
          <a:bodyPr/>
          <a:lstStyle/>
          <a:p>
            <a:pPr/>
            <a:r>
              <a:t>Terraform</a:t>
            </a:r>
          </a:p>
        </p:txBody>
      </p:sp>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53" name="Text Placeholder 1"/>
          <p:cNvSpPr txBox="1"/>
          <p:nvPr>
            <p:ph type="body" idx="1"/>
          </p:nvPr>
        </p:nvSpPr>
        <p:spPr>
          <a:xfrm>
            <a:off x="1453185" y="3349718"/>
            <a:ext cx="21745482" cy="9241294"/>
          </a:xfrm>
          <a:prstGeom prst="rect">
            <a:avLst/>
          </a:prstGeom>
        </p:spPr>
        <p:txBody>
          <a:bodyPr/>
          <a:lstStyle/>
          <a:p>
            <a:pPr marL="0" indent="0">
              <a:buSzTx/>
              <a:buFont typeface="Wingdings"/>
              <a:buNone/>
            </a:pPr>
            <a:r>
              <a:rPr u="sng">
                <a:solidFill>
                  <a:srgbClr val="0000FF"/>
                </a:solidFill>
                <a:uFill>
                  <a:solidFill>
                    <a:srgbClr val="0000FF"/>
                  </a:solidFill>
                </a:uFill>
                <a:hlinkClick r:id="rId3" invalidUrl="" action="" tgtFrame="" tooltip="" history="1" highlightClick="0" endSnd="0"/>
              </a:rPr>
              <a:t>https://www.terraform.io/</a:t>
            </a:r>
          </a:p>
          <a:p>
            <a:pPr marL="0" indent="0">
              <a:buSzTx/>
              <a:buFont typeface="Wingdings"/>
              <a:buNone/>
            </a:pPr>
          </a:p>
          <a:p>
            <a:pPr marL="0" indent="0">
              <a:buSzTx/>
              <a:buFont typeface="Wingdings"/>
              <a:buNone/>
            </a:pPr>
            <a:r>
              <a:t>Open Source Software</a:t>
            </a:r>
          </a:p>
          <a:p>
            <a:pPr marL="0" indent="0">
              <a:buSzTx/>
              <a:buFont typeface="Wingdings"/>
              <a:buNone/>
            </a:pPr>
            <a:r>
              <a:rPr u="sng">
                <a:solidFill>
                  <a:srgbClr val="0000FF"/>
                </a:solidFill>
                <a:uFill>
                  <a:solidFill>
                    <a:srgbClr val="0000FF"/>
                  </a:solidFill>
                </a:uFill>
                <a:hlinkClick r:id="rId4" invalidUrl="" action="" tgtFrame="" tooltip="" history="1" highlightClick="0" endSnd="0"/>
              </a:rPr>
              <a:t>https://github.com/hashicorp/terraform</a:t>
            </a:r>
            <a:r>
              <a:t> </a:t>
            </a:r>
          </a:p>
          <a:p>
            <a:pPr marL="0" indent="0">
              <a:buSzTx/>
              <a:buFont typeface="Wingdings"/>
              <a:buNone/>
            </a:pPr>
            <a:r>
              <a:t> </a:t>
            </a:r>
          </a:p>
          <a:p>
            <a:pPr marL="0" indent="0">
              <a:buSzTx/>
              <a:buFont typeface="Wingdings"/>
              <a:buNone/>
            </a:pPr>
            <a:r>
              <a:t>Written in GO</a:t>
            </a:r>
          </a:p>
          <a:p>
            <a:pPr marL="0" indent="0">
              <a:buSzTx/>
              <a:buFont typeface="Wingdings"/>
              <a:buNone/>
            </a:pPr>
            <a:r>
              <a:rPr u="sng">
                <a:solidFill>
                  <a:srgbClr val="0000FF"/>
                </a:solidFill>
                <a:uFill>
                  <a:solidFill>
                    <a:srgbClr val="0000FF"/>
                  </a:solidFill>
                </a:uFill>
                <a:hlinkClick r:id="rId5" invalidUrl="" action="" tgtFrame="" tooltip="" history="1" highlightClick="0" endSnd="0"/>
              </a:rPr>
              <a:t>https://golang.org/</a:t>
            </a:r>
            <a:r>
              <a:t> </a:t>
            </a:r>
          </a:p>
        </p:txBody>
      </p:sp>
      <p:sp>
        <p:nvSpPr>
          <p:cNvPr id="1454" name="Title 2"/>
          <p:cNvSpPr txBox="1"/>
          <p:nvPr>
            <p:ph type="title"/>
          </p:nvPr>
        </p:nvSpPr>
        <p:spPr>
          <a:xfrm>
            <a:off x="1451868" y="783573"/>
            <a:ext cx="21746798" cy="1784533"/>
          </a:xfrm>
          <a:prstGeom prst="rect">
            <a:avLst/>
          </a:prstGeom>
        </p:spPr>
        <p:txBody>
          <a:bodyPr/>
          <a:lstStyle>
            <a:lvl1pPr>
              <a:defRPr spc="-200"/>
            </a:lvl1pPr>
          </a:lstStyle>
          <a:p>
            <a:pPr/>
            <a:r>
              <a:t>Terraform</a:t>
            </a:r>
          </a:p>
        </p:txBody>
      </p:sp>
      <p:pic>
        <p:nvPicPr>
          <p:cNvPr id="1455" name="Picture 2" descr="Picture 2"/>
          <p:cNvPicPr>
            <a:picLocks noChangeAspect="1"/>
          </p:cNvPicPr>
          <p:nvPr/>
        </p:nvPicPr>
        <p:blipFill>
          <a:blip r:embed="rId6">
            <a:extLst/>
          </a:blip>
          <a:stretch>
            <a:fillRect/>
          </a:stretch>
        </p:blipFill>
        <p:spPr>
          <a:xfrm>
            <a:off x="20023666" y="3349719"/>
            <a:ext cx="3175001" cy="4318001"/>
          </a:xfrm>
          <a:prstGeom prst="rect">
            <a:avLst/>
          </a:prstGeom>
          <a:ln w="12700">
            <a:miter lim="400000"/>
          </a:ln>
        </p:spPr>
      </p:pic>
      <p:pic>
        <p:nvPicPr>
          <p:cNvPr id="1456" name="Picture 4" descr="Picture 4"/>
          <p:cNvPicPr>
            <a:picLocks noChangeAspect="1"/>
          </p:cNvPicPr>
          <p:nvPr/>
        </p:nvPicPr>
        <p:blipFill>
          <a:blip r:embed="rId7">
            <a:extLst/>
          </a:blip>
          <a:stretch>
            <a:fillRect/>
          </a:stretch>
        </p:blipFill>
        <p:spPr>
          <a:xfrm>
            <a:off x="20023666" y="8922326"/>
            <a:ext cx="3177310" cy="3177310"/>
          </a:xfrm>
          <a:prstGeom prst="rect">
            <a:avLst/>
          </a:prstGeom>
          <a:ln w="12700">
            <a:miter lim="400000"/>
          </a:ln>
        </p:spPr>
      </p:pic>
    </p:spTree>
  </p:cSld>
  <p:clrMapOvr>
    <a:masterClrMapping/>
  </p:clrMapOvr>
  <p:transition xmlns:p14="http://schemas.microsoft.com/office/powerpoint/2010/main" spd="med" advClick="1"/>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60" name="Text Placeholder 1"/>
          <p:cNvSpPr txBox="1"/>
          <p:nvPr>
            <p:ph type="body" idx="1"/>
          </p:nvPr>
        </p:nvSpPr>
        <p:spPr>
          <a:xfrm>
            <a:off x="1453185" y="3349718"/>
            <a:ext cx="21745482" cy="9241294"/>
          </a:xfrm>
          <a:prstGeom prst="rect">
            <a:avLst/>
          </a:prstGeom>
        </p:spPr>
        <p:txBody>
          <a:bodyPr/>
          <a:lstStyle/>
          <a:p>
            <a:pPr/>
          </a:p>
        </p:txBody>
      </p:sp>
      <p:sp>
        <p:nvSpPr>
          <p:cNvPr id="1461" name="Title 2"/>
          <p:cNvSpPr txBox="1"/>
          <p:nvPr>
            <p:ph type="title"/>
          </p:nvPr>
        </p:nvSpPr>
        <p:spPr>
          <a:xfrm>
            <a:off x="1451868" y="783573"/>
            <a:ext cx="21746798" cy="1784533"/>
          </a:xfrm>
          <a:prstGeom prst="rect">
            <a:avLst/>
          </a:prstGeom>
        </p:spPr>
        <p:txBody>
          <a:bodyPr/>
          <a:lstStyle>
            <a:lvl1pPr>
              <a:defRPr spc="-200"/>
            </a:lvl1pPr>
          </a:lstStyle>
          <a:p>
            <a:pPr/>
            <a:r>
              <a:t>Terraform Documentation</a:t>
            </a:r>
          </a:p>
        </p:txBody>
      </p:sp>
      <p:sp>
        <p:nvSpPr>
          <p:cNvPr id="1462" name="Text Placeholder 3"/>
          <p:cNvSpPr/>
          <p:nvPr>
            <p:ph type="body" idx="13"/>
          </p:nvPr>
        </p:nvSpPr>
        <p:spPr>
          <a:prstGeom prst="rect">
            <a:avLst/>
          </a:prstGeom>
          <a:extLst>
            <a:ext uri="{C572A759-6A51-4108-AA02-DFA0A04FC94B}">
              <ma14:wrappingTextBoxFlag xmlns:ma14="http://schemas.microsoft.com/office/mac/drawingml/2011/main" val="1"/>
            </a:ext>
          </a:extLst>
        </p:spPr>
        <p:txBody>
          <a:bodyPr/>
          <a:lstStyle>
            <a:lvl1pPr marL="0" indent="0" algn="r" defTabSz="2048255">
              <a:spcBef>
                <a:spcPts val="2100"/>
              </a:spcBef>
              <a:buClrTx/>
              <a:buSzTx/>
              <a:buNone/>
              <a:defRPr sz="2016" u="sng">
                <a:solidFill>
                  <a:srgbClr val="0000FF"/>
                </a:solidFill>
                <a:uFill>
                  <a:solidFill>
                    <a:srgbClr val="0000FF"/>
                  </a:solidFill>
                </a:uFill>
                <a:hlinkClick r:id="rId3" invalidUrl="" action="" tgtFrame="" tooltip="" history="1" highlightClick="0" endSnd="0"/>
              </a:defRPr>
            </a:lvl1pPr>
          </a:lstStyle>
          <a:p>
            <a:pPr>
              <a:defRPr u="none">
                <a:solidFill>
                  <a:schemeClr val="accent2"/>
                </a:solidFill>
                <a:uFillTx/>
              </a:defRPr>
            </a:pPr>
            <a:r>
              <a:rPr u="sng">
                <a:solidFill>
                  <a:srgbClr val="0000FF"/>
                </a:solidFill>
                <a:uFill>
                  <a:solidFill>
                    <a:srgbClr val="0000FF"/>
                  </a:solidFill>
                </a:uFill>
                <a:hlinkClick r:id="rId3" invalidUrl="" action="" tgtFrame="" tooltip="" history="1" highlightClick="0" endSnd="0"/>
              </a:rPr>
              <a:t>https://www.terraform.io/docs</a:t>
            </a:r>
          </a:p>
        </p:txBody>
      </p:sp>
      <p:pic>
        <p:nvPicPr>
          <p:cNvPr id="1463" name="Picture 4" descr="Picture 4"/>
          <p:cNvPicPr>
            <a:picLocks noChangeAspect="1"/>
          </p:cNvPicPr>
          <p:nvPr/>
        </p:nvPicPr>
        <p:blipFill>
          <a:blip r:embed="rId4">
            <a:extLst/>
          </a:blip>
          <a:stretch>
            <a:fillRect/>
          </a:stretch>
        </p:blipFill>
        <p:spPr>
          <a:xfrm>
            <a:off x="1853694" y="2611271"/>
            <a:ext cx="20943147" cy="9979740"/>
          </a:xfrm>
          <a:prstGeom prst="rect">
            <a:avLst/>
          </a:prstGeom>
          <a:ln w="12700">
            <a:miter lim="400000"/>
          </a:ln>
        </p:spPr>
      </p:pic>
    </p:spTree>
  </p:cSld>
  <p:clrMapOvr>
    <a:masterClrMapping/>
  </p:clrMapOvr>
  <p:transition xmlns:p14="http://schemas.microsoft.com/office/powerpoint/2010/main" spd="med" advClick="1"/>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67" name="Shape 1879"/>
          <p:cNvSpPr/>
          <p:nvPr/>
        </p:nvSpPr>
        <p:spPr>
          <a:xfrm>
            <a:off x="1858120" y="3362166"/>
            <a:ext cx="9022131" cy="9146283"/>
          </a:xfrm>
          <a:prstGeom prst="rect">
            <a:avLst/>
          </a:prstGeom>
          <a:gradFill>
            <a:gsLst>
              <a:gs pos="0">
                <a:srgbClr val="FFFFFF">
                  <a:alpha val="44001"/>
                </a:srgbClr>
              </a:gs>
              <a:gs pos="100000">
                <a:srgbClr val="EEEEEE">
                  <a:alpha val="44001"/>
                </a:srgbClr>
              </a:gs>
            </a:gsLst>
            <a:lin ang="16200000"/>
          </a:gradFill>
          <a:ln w="12700">
            <a:miter lim="400000"/>
          </a:ln>
        </p:spPr>
        <p:txBody>
          <a:bodyPr lIns="121918" tIns="121918" rIns="121918" bIns="121918" anchor="ctr"/>
          <a:lstStyle/>
          <a:p>
            <a:pPr>
              <a:lnSpc>
                <a:spcPct val="100000"/>
              </a:lnSpc>
              <a:spcBef>
                <a:spcPts val="0"/>
              </a:spcBef>
              <a:defRPr b="0" sz="3400">
                <a:latin typeface="Verdana"/>
                <a:ea typeface="Verdana"/>
                <a:cs typeface="Verdana"/>
                <a:sym typeface="Verdana"/>
              </a:defRPr>
            </a:pPr>
          </a:p>
        </p:txBody>
      </p:sp>
      <p:sp>
        <p:nvSpPr>
          <p:cNvPr id="1468" name="Shape 1880"/>
          <p:cNvSpPr/>
          <p:nvPr/>
        </p:nvSpPr>
        <p:spPr>
          <a:xfrm>
            <a:off x="14661711" y="3234500"/>
            <a:ext cx="9022131" cy="9146283"/>
          </a:xfrm>
          <a:prstGeom prst="rect">
            <a:avLst/>
          </a:prstGeom>
          <a:gradFill>
            <a:gsLst>
              <a:gs pos="0">
                <a:srgbClr val="FFFFFF">
                  <a:alpha val="44001"/>
                </a:srgbClr>
              </a:gs>
              <a:gs pos="100000">
                <a:srgbClr val="EEEEEE">
                  <a:alpha val="44001"/>
                </a:srgbClr>
              </a:gs>
            </a:gsLst>
            <a:lin ang="16200000"/>
          </a:gradFill>
          <a:ln w="12700">
            <a:miter lim="400000"/>
          </a:ln>
        </p:spPr>
        <p:txBody>
          <a:bodyPr lIns="121918" tIns="121918" rIns="121918" bIns="121918" anchor="ctr"/>
          <a:lstStyle/>
          <a:p>
            <a:pPr>
              <a:lnSpc>
                <a:spcPct val="100000"/>
              </a:lnSpc>
              <a:spcBef>
                <a:spcPts val="0"/>
              </a:spcBef>
              <a:defRPr b="0" sz="3400">
                <a:latin typeface="Verdana"/>
                <a:ea typeface="Verdana"/>
                <a:cs typeface="Verdana"/>
                <a:sym typeface="Verdana"/>
              </a:defRPr>
            </a:pPr>
          </a:p>
        </p:txBody>
      </p:sp>
      <p:sp>
        <p:nvSpPr>
          <p:cNvPr id="1469" name="Shape 1881"/>
          <p:cNvSpPr txBox="1"/>
          <p:nvPr>
            <p:ph type="sldNum" sz="quarter" idx="4294967295"/>
          </p:nvPr>
        </p:nvSpPr>
        <p:spPr>
          <a:xfrm>
            <a:off x="23456898" y="12945581"/>
            <a:ext cx="514905" cy="485139"/>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470" name="Shape 1882"/>
          <p:cNvSpPr/>
          <p:nvPr/>
        </p:nvSpPr>
        <p:spPr>
          <a:xfrm>
            <a:off x="10255083" y="9170669"/>
            <a:ext cx="5031635" cy="291596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0816"/>
                </a:moveTo>
                <a:lnTo>
                  <a:pt x="10782" y="21600"/>
                </a:lnTo>
                <a:lnTo>
                  <a:pt x="0" y="10847"/>
                </a:lnTo>
                <a:lnTo>
                  <a:pt x="10782" y="0"/>
                </a:lnTo>
                <a:lnTo>
                  <a:pt x="21600" y="10816"/>
                </a:lnTo>
                <a:close/>
              </a:path>
            </a:pathLst>
          </a:custGeom>
          <a:solidFill>
            <a:schemeClr val="accent4">
              <a:alpha val="14000"/>
            </a:schemeClr>
          </a:solidFill>
          <a:ln w="63500">
            <a:solidFill>
              <a:schemeClr val="accent4">
                <a:alpha val="56000"/>
              </a:schemeClr>
            </a:solidFill>
            <a:miter/>
          </a:ln>
        </p:spPr>
        <p:txBody>
          <a:bodyPr lIns="121918" tIns="121918" rIns="121918" bIns="121918"/>
          <a:lstStyle/>
          <a:p>
            <a:pPr>
              <a:lnSpc>
                <a:spcPct val="100000"/>
              </a:lnSpc>
              <a:spcBef>
                <a:spcPts val="0"/>
              </a:spcBef>
              <a:defRPr b="0" sz="3400">
                <a:latin typeface="Verdana"/>
                <a:ea typeface="Verdana"/>
                <a:cs typeface="Verdana"/>
                <a:sym typeface="Verdana"/>
              </a:defRPr>
            </a:pPr>
          </a:p>
        </p:txBody>
      </p:sp>
      <p:grpSp>
        <p:nvGrpSpPr>
          <p:cNvPr id="1475" name="Group 1887"/>
          <p:cNvGrpSpPr/>
          <p:nvPr/>
        </p:nvGrpSpPr>
        <p:grpSpPr>
          <a:xfrm>
            <a:off x="12465369" y="10280273"/>
            <a:ext cx="611225" cy="696702"/>
            <a:chOff x="0" y="0"/>
            <a:chExt cx="611223" cy="696700"/>
          </a:xfrm>
        </p:grpSpPr>
        <p:sp>
          <p:nvSpPr>
            <p:cNvPr id="1471" name="Shape 1883"/>
            <p:cNvSpPr/>
            <p:nvPr/>
          </p:nvSpPr>
          <p:spPr>
            <a:xfrm>
              <a:off x="211052" y="123302"/>
              <a:ext cx="189118" cy="32906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7200"/>
                  </a:lnTo>
                  <a:lnTo>
                    <a:pt x="21600" y="21600"/>
                  </a:lnTo>
                  <a:lnTo>
                    <a:pt x="0" y="14400"/>
                  </a:lnTo>
                  <a:lnTo>
                    <a:pt x="0" y="0"/>
                  </a:lnTo>
                  <a:close/>
                </a:path>
              </a:pathLst>
            </a:custGeom>
            <a:solidFill>
              <a:schemeClr val="accent4"/>
            </a:solidFill>
            <a:ln w="12700" cap="flat">
              <a:noFill/>
              <a:miter lim="400000"/>
            </a:ln>
            <a:effectLst/>
          </p:spPr>
          <p:txBody>
            <a:bodyPr wrap="square" lIns="121918" tIns="121918" rIns="121918" bIns="121918" numCol="1" anchor="t">
              <a:noAutofit/>
            </a:bodyPr>
            <a:lstStyle/>
            <a:p>
              <a:pPr>
                <a:lnSpc>
                  <a:spcPct val="100000"/>
                </a:lnSpc>
                <a:spcBef>
                  <a:spcPts val="0"/>
                </a:spcBef>
                <a:defRPr b="0" sz="2600">
                  <a:latin typeface="Verdana"/>
                  <a:ea typeface="Verdana"/>
                  <a:cs typeface="Verdana"/>
                  <a:sym typeface="Verdana"/>
                </a:defRPr>
              </a:pPr>
            </a:p>
          </p:txBody>
        </p:sp>
        <p:sp>
          <p:nvSpPr>
            <p:cNvPr id="1472" name="Shape 1884"/>
            <p:cNvSpPr/>
            <p:nvPr/>
          </p:nvSpPr>
          <p:spPr>
            <a:xfrm>
              <a:off x="420592" y="123302"/>
              <a:ext cx="190631" cy="32906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7200"/>
                  </a:moveTo>
                  <a:lnTo>
                    <a:pt x="0" y="21600"/>
                  </a:lnTo>
                  <a:lnTo>
                    <a:pt x="21600" y="14400"/>
                  </a:lnTo>
                  <a:lnTo>
                    <a:pt x="21600" y="0"/>
                  </a:lnTo>
                  <a:lnTo>
                    <a:pt x="0" y="7200"/>
                  </a:lnTo>
                  <a:close/>
                </a:path>
              </a:pathLst>
            </a:custGeom>
            <a:solidFill>
              <a:srgbClr val="4040B2"/>
            </a:solidFill>
            <a:ln w="12700" cap="flat">
              <a:noFill/>
              <a:miter lim="400000"/>
            </a:ln>
            <a:effectLst/>
          </p:spPr>
          <p:txBody>
            <a:bodyPr wrap="square" lIns="121918" tIns="121918" rIns="121918" bIns="121918" numCol="1" anchor="t">
              <a:noAutofit/>
            </a:bodyPr>
            <a:lstStyle/>
            <a:p>
              <a:pPr>
                <a:lnSpc>
                  <a:spcPct val="100000"/>
                </a:lnSpc>
                <a:spcBef>
                  <a:spcPts val="0"/>
                </a:spcBef>
                <a:defRPr b="0" sz="2600">
                  <a:latin typeface="Verdana"/>
                  <a:ea typeface="Verdana"/>
                  <a:cs typeface="Verdana"/>
                  <a:sym typeface="Verdana"/>
                </a:defRPr>
              </a:pPr>
            </a:p>
          </p:txBody>
        </p:sp>
        <p:sp>
          <p:nvSpPr>
            <p:cNvPr id="1473" name="Shape 1885"/>
            <p:cNvSpPr/>
            <p:nvPr/>
          </p:nvSpPr>
          <p:spPr>
            <a:xfrm>
              <a:off x="-1" y="-1"/>
              <a:ext cx="189875" cy="33057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4384"/>
                  </a:lnTo>
                  <a:lnTo>
                    <a:pt x="21600" y="21600"/>
                  </a:lnTo>
                  <a:lnTo>
                    <a:pt x="21600" y="7216"/>
                  </a:lnTo>
                  <a:lnTo>
                    <a:pt x="0" y="0"/>
                  </a:lnTo>
                  <a:close/>
                </a:path>
              </a:pathLst>
            </a:custGeom>
            <a:solidFill>
              <a:schemeClr val="accent4"/>
            </a:solidFill>
            <a:ln w="12700" cap="flat">
              <a:noFill/>
              <a:miter lim="400000"/>
            </a:ln>
            <a:effectLst/>
          </p:spPr>
          <p:txBody>
            <a:bodyPr wrap="square" lIns="121918" tIns="121918" rIns="121918" bIns="121918" numCol="1" anchor="t">
              <a:noAutofit/>
            </a:bodyPr>
            <a:lstStyle/>
            <a:p>
              <a:pPr>
                <a:lnSpc>
                  <a:spcPct val="100000"/>
                </a:lnSpc>
                <a:spcBef>
                  <a:spcPts val="0"/>
                </a:spcBef>
                <a:defRPr b="0" sz="2600">
                  <a:latin typeface="Verdana"/>
                  <a:ea typeface="Verdana"/>
                  <a:cs typeface="Verdana"/>
                  <a:sym typeface="Verdana"/>
                </a:defRPr>
              </a:pPr>
            </a:p>
          </p:txBody>
        </p:sp>
        <p:sp>
          <p:nvSpPr>
            <p:cNvPr id="1474" name="Shape 1886"/>
            <p:cNvSpPr/>
            <p:nvPr/>
          </p:nvSpPr>
          <p:spPr>
            <a:xfrm>
              <a:off x="211052" y="366882"/>
              <a:ext cx="189118" cy="32981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4417"/>
                  </a:moveTo>
                  <a:lnTo>
                    <a:pt x="21600" y="21600"/>
                  </a:lnTo>
                  <a:lnTo>
                    <a:pt x="21600" y="7233"/>
                  </a:lnTo>
                  <a:lnTo>
                    <a:pt x="0" y="0"/>
                  </a:lnTo>
                  <a:lnTo>
                    <a:pt x="0" y="14417"/>
                  </a:lnTo>
                  <a:close/>
                </a:path>
              </a:pathLst>
            </a:custGeom>
            <a:solidFill>
              <a:schemeClr val="accent4"/>
            </a:solidFill>
            <a:ln w="12700" cap="flat">
              <a:noFill/>
              <a:miter lim="400000"/>
            </a:ln>
            <a:effectLst/>
          </p:spPr>
          <p:txBody>
            <a:bodyPr wrap="square" lIns="121918" tIns="121918" rIns="121918" bIns="121918" numCol="1" anchor="t">
              <a:noAutofit/>
            </a:bodyPr>
            <a:lstStyle/>
            <a:p>
              <a:pPr>
                <a:lnSpc>
                  <a:spcPct val="100000"/>
                </a:lnSpc>
                <a:spcBef>
                  <a:spcPts val="0"/>
                </a:spcBef>
                <a:defRPr b="0" sz="2600">
                  <a:latin typeface="Verdana"/>
                  <a:ea typeface="Verdana"/>
                  <a:cs typeface="Verdana"/>
                  <a:sym typeface="Verdana"/>
                </a:defRPr>
              </a:pPr>
            </a:p>
          </p:txBody>
        </p:sp>
      </p:grpSp>
      <p:grpSp>
        <p:nvGrpSpPr>
          <p:cNvPr id="1478" name="Shape 1888"/>
          <p:cNvGrpSpPr/>
          <p:nvPr/>
        </p:nvGrpSpPr>
        <p:grpSpPr>
          <a:xfrm>
            <a:off x="8772953" y="10118800"/>
            <a:ext cx="2557733" cy="1019647"/>
            <a:chOff x="0" y="0"/>
            <a:chExt cx="2557732" cy="1019645"/>
          </a:xfrm>
        </p:grpSpPr>
        <p:sp>
          <p:nvSpPr>
            <p:cNvPr id="1476" name="Rectangle"/>
            <p:cNvSpPr/>
            <p:nvPr/>
          </p:nvSpPr>
          <p:spPr>
            <a:xfrm>
              <a:off x="-1" y="0"/>
              <a:ext cx="2557734" cy="1019646"/>
            </a:xfrm>
            <a:prstGeom prst="rect">
              <a:avLst/>
            </a:prstGeom>
            <a:solidFill>
              <a:schemeClr val="accent4"/>
            </a:solidFill>
            <a:ln w="12700" cap="flat">
              <a:noFill/>
              <a:miter lim="400000"/>
            </a:ln>
            <a:effectLst>
              <a:outerShdw sx="100000" sy="100000" kx="0" ky="0" algn="b" rotWithShape="0" blurRad="38100" dist="25400" dir="5400000">
                <a:srgbClr val="000000">
                  <a:alpha val="50000"/>
                </a:srgbClr>
              </a:outerShdw>
            </a:effectLst>
          </p:spPr>
          <p:txBody>
            <a:bodyPr wrap="square" lIns="121918" tIns="121918" rIns="121918" bIns="121918" numCol="1" anchor="ctr">
              <a:noAutofit/>
            </a:bodyPr>
            <a:lstStyle/>
            <a:p>
              <a:pPr algn="ctr" defTabSz="825500">
                <a:lnSpc>
                  <a:spcPct val="100000"/>
                </a:lnSpc>
                <a:spcBef>
                  <a:spcPts val="0"/>
                </a:spcBef>
                <a:defRPr b="0" sz="3700">
                  <a:solidFill>
                    <a:srgbClr val="FFFFFF"/>
                  </a:solidFill>
                  <a:latin typeface="Klavika Basic"/>
                  <a:ea typeface="Klavika Basic"/>
                  <a:cs typeface="Klavika Basic"/>
                  <a:sym typeface="Klavika Basic"/>
                </a:defRPr>
              </a:pPr>
            </a:p>
          </p:txBody>
        </p:sp>
        <p:sp>
          <p:nvSpPr>
            <p:cNvPr id="1477" name="Core"/>
            <p:cNvSpPr txBox="1"/>
            <p:nvPr/>
          </p:nvSpPr>
          <p:spPr>
            <a:xfrm>
              <a:off x="-1" y="179623"/>
              <a:ext cx="2557734" cy="6604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lgn="ctr" defTabSz="825500">
                <a:lnSpc>
                  <a:spcPct val="100000"/>
                </a:lnSpc>
                <a:spcBef>
                  <a:spcPts val="0"/>
                </a:spcBef>
                <a:defRPr b="0" sz="3700">
                  <a:solidFill>
                    <a:srgbClr val="FFFFFF"/>
                  </a:solidFill>
                  <a:latin typeface="Klavika Basic"/>
                  <a:ea typeface="Klavika Basic"/>
                  <a:cs typeface="Klavika Basic"/>
                  <a:sym typeface="Klavika Basic"/>
                </a:defRPr>
              </a:lvl1pPr>
            </a:lstStyle>
            <a:p>
              <a:pPr/>
              <a:r>
                <a:t>Core</a:t>
              </a:r>
            </a:p>
          </p:txBody>
        </p:sp>
      </p:grpSp>
      <p:sp>
        <p:nvSpPr>
          <p:cNvPr id="1479" name="Shape 1889"/>
          <p:cNvSpPr txBox="1"/>
          <p:nvPr>
            <p:ph type="title"/>
          </p:nvPr>
        </p:nvSpPr>
        <p:spPr>
          <a:xfrm>
            <a:off x="1565395" y="875900"/>
            <a:ext cx="21746798" cy="1323496"/>
          </a:xfrm>
          <a:prstGeom prst="rect">
            <a:avLst/>
          </a:prstGeom>
        </p:spPr>
        <p:txBody>
          <a:bodyPr/>
          <a:lstStyle>
            <a:lvl1pPr defTabSz="1700783">
              <a:spcBef>
                <a:spcPts val="1700"/>
              </a:spcBef>
              <a:defRPr spc="-300" sz="6800">
                <a:latin typeface="Verdana"/>
                <a:ea typeface="Verdana"/>
                <a:cs typeface="Verdana"/>
                <a:sym typeface="Verdana"/>
              </a:defRPr>
            </a:lvl1pPr>
          </a:lstStyle>
          <a:p>
            <a:pPr/>
            <a:r>
              <a:t>Terraform Ecosystem</a:t>
            </a:r>
          </a:p>
        </p:txBody>
      </p:sp>
      <p:grpSp>
        <p:nvGrpSpPr>
          <p:cNvPr id="1482" name="Shape 1890"/>
          <p:cNvGrpSpPr/>
          <p:nvPr/>
        </p:nvGrpSpPr>
        <p:grpSpPr>
          <a:xfrm>
            <a:off x="14211275" y="10118800"/>
            <a:ext cx="2557733" cy="1019647"/>
            <a:chOff x="0" y="0"/>
            <a:chExt cx="2557732" cy="1019645"/>
          </a:xfrm>
        </p:grpSpPr>
        <p:sp>
          <p:nvSpPr>
            <p:cNvPr id="1480" name="Rectangle"/>
            <p:cNvSpPr/>
            <p:nvPr/>
          </p:nvSpPr>
          <p:spPr>
            <a:xfrm>
              <a:off x="-1" y="0"/>
              <a:ext cx="2557734" cy="1019646"/>
            </a:xfrm>
            <a:prstGeom prst="rect">
              <a:avLst/>
            </a:prstGeom>
            <a:solidFill>
              <a:schemeClr val="accent4"/>
            </a:solidFill>
            <a:ln w="12700" cap="flat">
              <a:noFill/>
              <a:miter lim="400000"/>
            </a:ln>
            <a:effectLst>
              <a:outerShdw sx="100000" sy="100000" kx="0" ky="0" algn="b" rotWithShape="0" blurRad="38100" dist="25400" dir="5400000">
                <a:srgbClr val="000000">
                  <a:alpha val="50000"/>
                </a:srgbClr>
              </a:outerShdw>
            </a:effectLst>
          </p:spPr>
          <p:txBody>
            <a:bodyPr wrap="square" lIns="121918" tIns="121918" rIns="121918" bIns="121918" numCol="1" anchor="ctr">
              <a:noAutofit/>
            </a:bodyPr>
            <a:lstStyle/>
            <a:p>
              <a:pPr algn="ctr" defTabSz="825500">
                <a:lnSpc>
                  <a:spcPct val="100000"/>
                </a:lnSpc>
                <a:spcBef>
                  <a:spcPts val="0"/>
                </a:spcBef>
                <a:defRPr b="0" sz="3700">
                  <a:solidFill>
                    <a:srgbClr val="FFFFFF"/>
                  </a:solidFill>
                  <a:latin typeface="Klavika Basic"/>
                  <a:ea typeface="Klavika Basic"/>
                  <a:cs typeface="Klavika Basic"/>
                  <a:sym typeface="Klavika Basic"/>
                </a:defRPr>
              </a:pPr>
            </a:p>
          </p:txBody>
        </p:sp>
        <p:sp>
          <p:nvSpPr>
            <p:cNvPr id="1481" name="Provider"/>
            <p:cNvSpPr txBox="1"/>
            <p:nvPr/>
          </p:nvSpPr>
          <p:spPr>
            <a:xfrm>
              <a:off x="-1" y="179623"/>
              <a:ext cx="2557734" cy="6604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lgn="ctr" defTabSz="825500">
                <a:lnSpc>
                  <a:spcPct val="100000"/>
                </a:lnSpc>
                <a:spcBef>
                  <a:spcPts val="0"/>
                </a:spcBef>
                <a:defRPr b="0" sz="3700">
                  <a:solidFill>
                    <a:srgbClr val="FFFFFF"/>
                  </a:solidFill>
                  <a:latin typeface="Klavika Basic"/>
                  <a:ea typeface="Klavika Basic"/>
                  <a:cs typeface="Klavika Basic"/>
                  <a:sym typeface="Klavika Basic"/>
                </a:defRPr>
              </a:lvl1pPr>
            </a:lstStyle>
            <a:p>
              <a:pPr/>
              <a:r>
                <a:t>Provider</a:t>
              </a:r>
            </a:p>
          </p:txBody>
        </p:sp>
      </p:grpSp>
      <p:sp>
        <p:nvSpPr>
          <p:cNvPr id="1483" name="Shape 1891"/>
          <p:cNvSpPr txBox="1"/>
          <p:nvPr/>
        </p:nvSpPr>
        <p:spPr>
          <a:xfrm>
            <a:off x="1570921" y="2091594"/>
            <a:ext cx="22599213" cy="840739"/>
          </a:xfrm>
          <a:prstGeom prst="rect">
            <a:avLst/>
          </a:prstGeom>
          <a:ln w="12700">
            <a:miter lim="400000"/>
          </a:ln>
          <a:extLst>
            <a:ext uri="{C572A759-6A51-4108-AA02-DFA0A04FC94B}">
              <ma14:wrappingTextBoxFlag xmlns:ma14="http://schemas.microsoft.com/office/mac/drawingml/2011/main" val="1"/>
            </a:ext>
          </a:extLst>
        </p:spPr>
        <p:txBody>
          <a:bodyPr wrap="none" lIns="121918" tIns="121918" rIns="121918" bIns="121918" anchor="b">
            <a:spAutoFit/>
          </a:bodyPr>
          <a:lstStyle>
            <a:lvl1pPr marL="88900" indent="-88900">
              <a:lnSpc>
                <a:spcPct val="90000"/>
              </a:lnSpc>
              <a:spcBef>
                <a:spcPts val="0"/>
              </a:spcBef>
              <a:defRPr i="1" sz="3900">
                <a:solidFill>
                  <a:schemeClr val="accent1"/>
                </a:solidFill>
                <a:latin typeface="Verdana"/>
                <a:ea typeface="Verdana"/>
                <a:cs typeface="Verdana"/>
                <a:sym typeface="Verdana"/>
              </a:defRPr>
            </a:lvl1pPr>
          </a:lstStyle>
          <a:p>
            <a:pPr/>
            <a:r>
              <a:t>Partnerships with 25+ technology providers, community support for many more</a:t>
            </a:r>
          </a:p>
        </p:txBody>
      </p:sp>
      <p:pic>
        <p:nvPicPr>
          <p:cNvPr id="1484" name="image26.png" descr="image26.png"/>
          <p:cNvPicPr>
            <a:picLocks noChangeAspect="1"/>
          </p:cNvPicPr>
          <p:nvPr/>
        </p:nvPicPr>
        <p:blipFill>
          <a:blip r:embed="rId3">
            <a:extLst/>
          </a:blip>
          <a:stretch>
            <a:fillRect/>
          </a:stretch>
        </p:blipFill>
        <p:spPr>
          <a:xfrm>
            <a:off x="20722594" y="6487557"/>
            <a:ext cx="2339447" cy="935780"/>
          </a:xfrm>
          <a:prstGeom prst="rect">
            <a:avLst/>
          </a:prstGeom>
          <a:ln w="12700">
            <a:miter lim="400000"/>
          </a:ln>
        </p:spPr>
      </p:pic>
      <p:pic>
        <p:nvPicPr>
          <p:cNvPr id="1485" name="image27.png" descr="image27.png"/>
          <p:cNvPicPr>
            <a:picLocks noChangeAspect="1"/>
          </p:cNvPicPr>
          <p:nvPr/>
        </p:nvPicPr>
        <p:blipFill>
          <a:blip r:embed="rId4">
            <a:extLst/>
          </a:blip>
          <a:stretch>
            <a:fillRect/>
          </a:stretch>
        </p:blipFill>
        <p:spPr>
          <a:xfrm>
            <a:off x="15164113" y="6162940"/>
            <a:ext cx="2249955" cy="1390121"/>
          </a:xfrm>
          <a:prstGeom prst="rect">
            <a:avLst/>
          </a:prstGeom>
          <a:ln w="12700">
            <a:miter lim="400000"/>
          </a:ln>
        </p:spPr>
      </p:pic>
      <p:pic>
        <p:nvPicPr>
          <p:cNvPr id="1486" name="image29.png" descr="image29.png"/>
          <p:cNvPicPr>
            <a:picLocks noChangeAspect="1"/>
          </p:cNvPicPr>
          <p:nvPr/>
        </p:nvPicPr>
        <p:blipFill>
          <a:blip r:embed="rId5">
            <a:extLst/>
          </a:blip>
          <a:stretch>
            <a:fillRect/>
          </a:stretch>
        </p:blipFill>
        <p:spPr>
          <a:xfrm>
            <a:off x="20771082" y="8504700"/>
            <a:ext cx="2242604" cy="419102"/>
          </a:xfrm>
          <a:prstGeom prst="rect">
            <a:avLst/>
          </a:prstGeom>
          <a:ln w="12700">
            <a:miter lim="400000"/>
          </a:ln>
        </p:spPr>
      </p:pic>
      <p:pic>
        <p:nvPicPr>
          <p:cNvPr id="1487" name="image33.png" descr="image33.png"/>
          <p:cNvPicPr>
            <a:picLocks noChangeAspect="1"/>
          </p:cNvPicPr>
          <p:nvPr/>
        </p:nvPicPr>
        <p:blipFill>
          <a:blip r:embed="rId6">
            <a:extLst/>
          </a:blip>
          <a:stretch>
            <a:fillRect/>
          </a:stretch>
        </p:blipFill>
        <p:spPr>
          <a:xfrm>
            <a:off x="15334803" y="8040592"/>
            <a:ext cx="2467374" cy="1347317"/>
          </a:xfrm>
          <a:prstGeom prst="rect">
            <a:avLst/>
          </a:prstGeom>
          <a:ln w="12700">
            <a:miter lim="400000"/>
          </a:ln>
        </p:spPr>
      </p:pic>
      <p:pic>
        <p:nvPicPr>
          <p:cNvPr id="1488" name="pasted-image.tiff" descr="pasted-image.tiff"/>
          <p:cNvPicPr>
            <a:picLocks noChangeAspect="1"/>
          </p:cNvPicPr>
          <p:nvPr/>
        </p:nvPicPr>
        <p:blipFill>
          <a:blip r:embed="rId7">
            <a:extLst/>
          </a:blip>
          <a:stretch>
            <a:fillRect/>
          </a:stretch>
        </p:blipFill>
        <p:spPr>
          <a:xfrm>
            <a:off x="5675446" y="7174648"/>
            <a:ext cx="1387477" cy="1521317"/>
          </a:xfrm>
          <a:prstGeom prst="rect">
            <a:avLst/>
          </a:prstGeom>
          <a:ln w="12700">
            <a:miter lim="400000"/>
          </a:ln>
        </p:spPr>
      </p:pic>
      <p:pic>
        <p:nvPicPr>
          <p:cNvPr id="1489" name="pasted-image.tiff" descr="pasted-image.tiff"/>
          <p:cNvPicPr>
            <a:picLocks noChangeAspect="1"/>
          </p:cNvPicPr>
          <p:nvPr/>
        </p:nvPicPr>
        <p:blipFill>
          <a:blip r:embed="rId8">
            <a:extLst/>
          </a:blip>
          <a:stretch>
            <a:fillRect/>
          </a:stretch>
        </p:blipFill>
        <p:spPr>
          <a:xfrm>
            <a:off x="7967815" y="7174648"/>
            <a:ext cx="1530538" cy="1521317"/>
          </a:xfrm>
          <a:prstGeom prst="rect">
            <a:avLst/>
          </a:prstGeom>
          <a:ln w="12700">
            <a:miter lim="400000"/>
          </a:ln>
        </p:spPr>
      </p:pic>
      <p:pic>
        <p:nvPicPr>
          <p:cNvPr id="1490" name="pasted-image.tiff" descr="pasted-image.tiff"/>
          <p:cNvPicPr>
            <a:picLocks noChangeAspect="1"/>
          </p:cNvPicPr>
          <p:nvPr/>
        </p:nvPicPr>
        <p:blipFill>
          <a:blip r:embed="rId9">
            <a:extLst/>
          </a:blip>
          <a:stretch>
            <a:fillRect/>
          </a:stretch>
        </p:blipFill>
        <p:spPr>
          <a:xfrm>
            <a:off x="2989783" y="6890504"/>
            <a:ext cx="2089607" cy="2089608"/>
          </a:xfrm>
          <a:prstGeom prst="rect">
            <a:avLst/>
          </a:prstGeom>
          <a:ln w="12700">
            <a:miter lim="400000"/>
          </a:ln>
        </p:spPr>
      </p:pic>
      <p:sp>
        <p:nvSpPr>
          <p:cNvPr id="1491" name="Shape 1901"/>
          <p:cNvSpPr/>
          <p:nvPr/>
        </p:nvSpPr>
        <p:spPr>
          <a:xfrm>
            <a:off x="1252163" y="4271235"/>
            <a:ext cx="23037637" cy="2"/>
          </a:xfrm>
          <a:prstGeom prst="line">
            <a:avLst/>
          </a:prstGeom>
          <a:ln w="63500">
            <a:solidFill>
              <a:srgbClr val="FFFFFF"/>
            </a:solidFill>
            <a:miter/>
          </a:ln>
        </p:spPr>
        <p:txBody>
          <a:bodyPr lIns="45718" tIns="45718" rIns="45718" bIns="45718"/>
          <a:lstStyle/>
          <a:p>
            <a:pPr>
              <a:defRPr>
                <a:solidFill>
                  <a:srgbClr val="FFFFFF"/>
                </a:solidFill>
              </a:defRPr>
            </a:pPr>
          </a:p>
        </p:txBody>
      </p:sp>
      <p:sp>
        <p:nvSpPr>
          <p:cNvPr id="1492" name="Shape 1902"/>
          <p:cNvSpPr txBox="1"/>
          <p:nvPr/>
        </p:nvSpPr>
        <p:spPr>
          <a:xfrm>
            <a:off x="15628405" y="3444575"/>
            <a:ext cx="7467602" cy="664633"/>
          </a:xfrm>
          <a:prstGeom prst="rect">
            <a:avLst/>
          </a:prstGeom>
          <a:ln w="12700">
            <a:miter lim="400000"/>
          </a:ln>
          <a:extLst>
            <a:ext uri="{C572A759-6A51-4108-AA02-DFA0A04FC94B}">
              <ma14:wrappingTextBoxFlag xmlns:ma14="http://schemas.microsoft.com/office/mac/drawingml/2011/main" val="1"/>
            </a:ext>
          </a:extLst>
        </p:spPr>
        <p:txBody>
          <a:bodyPr lIns="135466" tIns="135466" rIns="135466" bIns="135466" anchor="ctr">
            <a:spAutoFit/>
          </a:bodyPr>
          <a:lstStyle>
            <a:lvl1pPr algn="ctr">
              <a:lnSpc>
                <a:spcPct val="150000"/>
              </a:lnSpc>
              <a:spcBef>
                <a:spcPts val="0"/>
              </a:spcBef>
              <a:defRPr cap="all" sz="2600">
                <a:solidFill>
                  <a:srgbClr val="44546A"/>
                </a:solidFill>
                <a:latin typeface="Verdana"/>
                <a:ea typeface="Verdana"/>
                <a:cs typeface="Verdana"/>
                <a:sym typeface="Verdana"/>
              </a:defRPr>
            </a:lvl1pPr>
          </a:lstStyle>
          <a:p>
            <a:pPr/>
            <a:r>
              <a:t>Infrastructure providers</a:t>
            </a:r>
          </a:p>
        </p:txBody>
      </p:sp>
      <p:sp>
        <p:nvSpPr>
          <p:cNvPr id="1493" name="Shape 1903"/>
          <p:cNvSpPr txBox="1"/>
          <p:nvPr/>
        </p:nvSpPr>
        <p:spPr>
          <a:xfrm>
            <a:off x="2635385" y="3482675"/>
            <a:ext cx="7467601" cy="664633"/>
          </a:xfrm>
          <a:prstGeom prst="rect">
            <a:avLst/>
          </a:prstGeom>
          <a:ln w="12700">
            <a:miter lim="400000"/>
          </a:ln>
          <a:extLst>
            <a:ext uri="{C572A759-6A51-4108-AA02-DFA0A04FC94B}">
              <ma14:wrappingTextBoxFlag xmlns:ma14="http://schemas.microsoft.com/office/mac/drawingml/2011/main" val="1"/>
            </a:ext>
          </a:extLst>
        </p:spPr>
        <p:txBody>
          <a:bodyPr lIns="135466" tIns="135466" rIns="135466" bIns="135466" anchor="ctr">
            <a:spAutoFit/>
          </a:bodyPr>
          <a:lstStyle>
            <a:lvl1pPr algn="ctr">
              <a:lnSpc>
                <a:spcPct val="150000"/>
              </a:lnSpc>
              <a:spcBef>
                <a:spcPts val="0"/>
              </a:spcBef>
              <a:defRPr cap="all" sz="2600">
                <a:solidFill>
                  <a:srgbClr val="44546A"/>
                </a:solidFill>
                <a:latin typeface="Verdana"/>
                <a:ea typeface="Verdana"/>
                <a:cs typeface="Verdana"/>
                <a:sym typeface="Verdana"/>
              </a:defRPr>
            </a:lvl1pPr>
          </a:lstStyle>
          <a:p>
            <a:pPr/>
            <a:r>
              <a:t>Version-control Systems</a:t>
            </a:r>
          </a:p>
        </p:txBody>
      </p:sp>
      <p:pic>
        <p:nvPicPr>
          <p:cNvPr id="1494" name="pasted-image.tiff" descr="pasted-image.tiff"/>
          <p:cNvPicPr>
            <a:picLocks noChangeAspect="1"/>
          </p:cNvPicPr>
          <p:nvPr/>
        </p:nvPicPr>
        <p:blipFill>
          <a:blip r:embed="rId10">
            <a:extLst/>
          </a:blip>
          <a:stretch>
            <a:fillRect/>
          </a:stretch>
        </p:blipFill>
        <p:spPr>
          <a:xfrm>
            <a:off x="18303230" y="8100349"/>
            <a:ext cx="1739095" cy="1227802"/>
          </a:xfrm>
          <a:prstGeom prst="rect">
            <a:avLst/>
          </a:prstGeom>
          <a:ln w="12700">
            <a:miter lim="400000"/>
          </a:ln>
        </p:spPr>
      </p:pic>
      <p:sp>
        <p:nvSpPr>
          <p:cNvPr id="1495" name="Shape 1905"/>
          <p:cNvSpPr txBox="1"/>
          <p:nvPr/>
        </p:nvSpPr>
        <p:spPr>
          <a:xfrm>
            <a:off x="14569856" y="11765129"/>
            <a:ext cx="8635532" cy="561339"/>
          </a:xfrm>
          <a:prstGeom prst="rect">
            <a:avLst/>
          </a:prstGeom>
          <a:ln w="12700">
            <a:miter lim="400000"/>
          </a:ln>
          <a:extLst>
            <a:ext uri="{C572A759-6A51-4108-AA02-DFA0A04FC94B}">
              <ma14:wrappingTextBoxFlag xmlns:ma14="http://schemas.microsoft.com/office/mac/drawingml/2011/main" val="1"/>
            </a:ext>
          </a:extLst>
        </p:spPr>
        <p:txBody>
          <a:bodyPr lIns="121918" tIns="121918" rIns="121918" bIns="121918" anchor="b">
            <a:spAutoFit/>
          </a:bodyPr>
          <a:lstStyle/>
          <a:p>
            <a:pPr algn="r">
              <a:lnSpc>
                <a:spcPct val="100000"/>
              </a:lnSpc>
              <a:spcBef>
                <a:spcPts val="0"/>
              </a:spcBef>
              <a:defRPr b="0" sz="2100">
                <a:solidFill>
                  <a:srgbClr val="535353"/>
                </a:solidFill>
                <a:latin typeface="Verdana"/>
                <a:ea typeface="Verdana"/>
                <a:cs typeface="Verdana"/>
                <a:sym typeface="Verdana"/>
              </a:defRPr>
            </a:pPr>
            <a:r>
              <a:t>List of all 70+ providers </a:t>
            </a:r>
            <a:r>
              <a:rPr u="sng">
                <a:solidFill>
                  <a:srgbClr val="0000FF"/>
                </a:solidFill>
                <a:uFill>
                  <a:solidFill>
                    <a:srgbClr val="0000FF"/>
                  </a:solidFill>
                </a:uFill>
                <a:hlinkClick r:id="rId11" invalidUrl="" action="" tgtFrame="" tooltip="" history="1" highlightClick="0" endSnd="0"/>
              </a:rPr>
              <a:t>www.terraform.io/docs/providers/</a:t>
            </a:r>
          </a:p>
        </p:txBody>
      </p:sp>
      <p:sp>
        <p:nvSpPr>
          <p:cNvPr id="1496" name="Shape 1906"/>
          <p:cNvSpPr/>
          <p:nvPr/>
        </p:nvSpPr>
        <p:spPr>
          <a:xfrm>
            <a:off x="5611140" y="11118581"/>
            <a:ext cx="2532333" cy="1390120"/>
          </a:xfrm>
          <a:prstGeom prst="rect">
            <a:avLst/>
          </a:prstGeom>
          <a:solidFill>
            <a:srgbClr val="DDDDDD"/>
          </a:solidFill>
          <a:ln w="12700">
            <a:miter lim="400000"/>
          </a:ln>
        </p:spPr>
        <p:txBody>
          <a:bodyPr lIns="121918" tIns="121918" rIns="121918" bIns="121918" anchor="ctr"/>
          <a:lstStyle/>
          <a:p>
            <a:pPr>
              <a:lnSpc>
                <a:spcPct val="100000"/>
              </a:lnSpc>
              <a:spcBef>
                <a:spcPts val="0"/>
              </a:spcBef>
              <a:defRPr b="0" sz="3400">
                <a:latin typeface="Verdana"/>
                <a:ea typeface="Verdana"/>
                <a:cs typeface="Verdana"/>
                <a:sym typeface="Verdana"/>
              </a:defRPr>
            </a:pPr>
          </a:p>
        </p:txBody>
      </p:sp>
      <p:sp>
        <p:nvSpPr>
          <p:cNvPr id="1497" name="Shape 1907"/>
          <p:cNvSpPr/>
          <p:nvPr/>
        </p:nvSpPr>
        <p:spPr>
          <a:xfrm>
            <a:off x="4363894" y="10641323"/>
            <a:ext cx="4261771" cy="2"/>
          </a:xfrm>
          <a:prstGeom prst="line">
            <a:avLst/>
          </a:prstGeom>
          <a:ln w="63500">
            <a:solidFill>
              <a:schemeClr val="accent3"/>
            </a:solidFill>
            <a:miter lim="400000"/>
            <a:tailEnd type="triangle"/>
          </a:ln>
        </p:spPr>
        <p:txBody>
          <a:bodyPr lIns="45718" tIns="45718" rIns="45718" bIns="45718"/>
          <a:lstStyle/>
          <a:p>
            <a:pPr>
              <a:defRPr>
                <a:solidFill>
                  <a:srgbClr val="FFFFFF"/>
                </a:solidFill>
              </a:defRPr>
            </a:pPr>
          </a:p>
        </p:txBody>
      </p:sp>
      <p:grpSp>
        <p:nvGrpSpPr>
          <p:cNvPr id="1500" name="Group 1910"/>
          <p:cNvGrpSpPr/>
          <p:nvPr/>
        </p:nvGrpSpPr>
        <p:grpSpPr>
          <a:xfrm>
            <a:off x="3535507" y="10158731"/>
            <a:ext cx="681099" cy="786685"/>
            <a:chOff x="0" y="0"/>
            <a:chExt cx="681098" cy="786683"/>
          </a:xfrm>
        </p:grpSpPr>
        <p:sp>
          <p:nvSpPr>
            <p:cNvPr id="1498" name="Shape 1908"/>
            <p:cNvSpPr/>
            <p:nvPr/>
          </p:nvSpPr>
          <p:spPr>
            <a:xfrm>
              <a:off x="149253" y="0"/>
              <a:ext cx="387918" cy="38741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0766"/>
                  </a:moveTo>
                  <a:cubicBezTo>
                    <a:pt x="21600" y="12785"/>
                    <a:pt x="21129" y="14467"/>
                    <a:pt x="20120" y="16150"/>
                  </a:cubicBezTo>
                  <a:cubicBezTo>
                    <a:pt x="19110" y="17899"/>
                    <a:pt x="17832" y="19110"/>
                    <a:pt x="16150" y="20120"/>
                  </a:cubicBezTo>
                  <a:cubicBezTo>
                    <a:pt x="14400" y="21129"/>
                    <a:pt x="12718" y="21600"/>
                    <a:pt x="10766" y="21600"/>
                  </a:cubicBezTo>
                  <a:cubicBezTo>
                    <a:pt x="8748" y="21600"/>
                    <a:pt x="7133" y="21129"/>
                    <a:pt x="5383" y="20120"/>
                  </a:cubicBezTo>
                  <a:cubicBezTo>
                    <a:pt x="3634" y="19110"/>
                    <a:pt x="2422" y="17899"/>
                    <a:pt x="1413" y="16150"/>
                  </a:cubicBezTo>
                  <a:cubicBezTo>
                    <a:pt x="404" y="14467"/>
                    <a:pt x="0" y="12785"/>
                    <a:pt x="0" y="10766"/>
                  </a:cubicBezTo>
                  <a:cubicBezTo>
                    <a:pt x="0" y="8815"/>
                    <a:pt x="404" y="7133"/>
                    <a:pt x="1413" y="5383"/>
                  </a:cubicBezTo>
                  <a:cubicBezTo>
                    <a:pt x="2422" y="3634"/>
                    <a:pt x="3634" y="2422"/>
                    <a:pt x="5383" y="1413"/>
                  </a:cubicBezTo>
                  <a:cubicBezTo>
                    <a:pt x="7133" y="404"/>
                    <a:pt x="8815" y="0"/>
                    <a:pt x="10766" y="0"/>
                  </a:cubicBezTo>
                  <a:cubicBezTo>
                    <a:pt x="12785" y="0"/>
                    <a:pt x="14400" y="404"/>
                    <a:pt x="16150" y="1413"/>
                  </a:cubicBezTo>
                  <a:cubicBezTo>
                    <a:pt x="17832" y="2422"/>
                    <a:pt x="19110" y="3634"/>
                    <a:pt x="20120" y="5383"/>
                  </a:cubicBezTo>
                  <a:cubicBezTo>
                    <a:pt x="21129" y="7133"/>
                    <a:pt x="21600" y="8815"/>
                    <a:pt x="21600" y="10766"/>
                  </a:cubicBezTo>
                </a:path>
              </a:pathLst>
            </a:custGeom>
            <a:noFill/>
            <a:ln w="50800" cap="flat">
              <a:solidFill>
                <a:schemeClr val="accent3"/>
              </a:solidFill>
              <a:prstDash val="solid"/>
              <a:miter lim="800000"/>
            </a:ln>
            <a:effectLst/>
          </p:spPr>
          <p:txBody>
            <a:bodyPr wrap="square" lIns="121918" tIns="121918" rIns="121918" bIns="121918" numCol="1" anchor="ctr">
              <a:noAutofit/>
            </a:bodyPr>
            <a:lstStyle/>
            <a:p>
              <a:pPr defTabSz="1219200">
                <a:lnSpc>
                  <a:spcPct val="100000"/>
                </a:lnSpc>
                <a:spcBef>
                  <a:spcPts val="0"/>
                </a:spcBef>
                <a:defRPr b="0">
                  <a:solidFill>
                    <a:srgbClr val="FFFFFF"/>
                  </a:solidFill>
                  <a:latin typeface="Arial"/>
                  <a:ea typeface="Arial"/>
                  <a:cs typeface="Arial"/>
                  <a:sym typeface="Arial"/>
                </a:defRPr>
              </a:pPr>
            </a:p>
          </p:txBody>
        </p:sp>
        <p:sp>
          <p:nvSpPr>
            <p:cNvPr id="1499" name="Shape 1909"/>
            <p:cNvSpPr/>
            <p:nvPr/>
          </p:nvSpPr>
          <p:spPr>
            <a:xfrm>
              <a:off x="0" y="399270"/>
              <a:ext cx="681099" cy="38741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10021"/>
                  </a:lnTo>
                  <a:cubicBezTo>
                    <a:pt x="0" y="4469"/>
                    <a:pt x="2523" y="0"/>
                    <a:pt x="5620" y="0"/>
                  </a:cubicBezTo>
                  <a:lnTo>
                    <a:pt x="15980" y="0"/>
                  </a:lnTo>
                  <a:cubicBezTo>
                    <a:pt x="19077" y="0"/>
                    <a:pt x="21600" y="4469"/>
                    <a:pt x="21600" y="10021"/>
                  </a:cubicBezTo>
                  <a:lnTo>
                    <a:pt x="21600" y="21600"/>
                  </a:lnTo>
                </a:path>
              </a:pathLst>
            </a:custGeom>
            <a:noFill/>
            <a:ln w="50800" cap="flat">
              <a:solidFill>
                <a:schemeClr val="accent3"/>
              </a:solidFill>
              <a:prstDash val="solid"/>
              <a:miter lim="800000"/>
            </a:ln>
            <a:effectLst/>
          </p:spPr>
          <p:txBody>
            <a:bodyPr wrap="square" lIns="121918" tIns="121918" rIns="121918" bIns="121918" numCol="1" anchor="t">
              <a:noAutofit/>
            </a:bodyPr>
            <a:lstStyle/>
            <a:p>
              <a:pPr defTabSz="1219200">
                <a:lnSpc>
                  <a:spcPct val="100000"/>
                </a:lnSpc>
                <a:spcBef>
                  <a:spcPts val="0"/>
                </a:spcBef>
                <a:defRPr b="0">
                  <a:solidFill>
                    <a:srgbClr val="FFFFFF"/>
                  </a:solidFill>
                  <a:latin typeface="Arial"/>
                  <a:ea typeface="Arial"/>
                  <a:cs typeface="Arial"/>
                  <a:sym typeface="Arial"/>
                </a:defRPr>
              </a:pPr>
            </a:p>
          </p:txBody>
        </p:sp>
      </p:grpSp>
      <p:grpSp>
        <p:nvGrpSpPr>
          <p:cNvPr id="1507" name="Group 1917"/>
          <p:cNvGrpSpPr/>
          <p:nvPr/>
        </p:nvGrpSpPr>
        <p:grpSpPr>
          <a:xfrm>
            <a:off x="6028301" y="10006323"/>
            <a:ext cx="1270003" cy="1270003"/>
            <a:chOff x="0" y="0"/>
            <a:chExt cx="1270002" cy="1270002"/>
          </a:xfrm>
        </p:grpSpPr>
        <p:sp>
          <p:nvSpPr>
            <p:cNvPr id="1501" name="Shape 1911"/>
            <p:cNvSpPr/>
            <p:nvPr/>
          </p:nvSpPr>
          <p:spPr>
            <a:xfrm>
              <a:off x="-1" y="-1"/>
              <a:ext cx="1270004" cy="1270004"/>
            </a:xfrm>
            <a:prstGeom prst="ellipse">
              <a:avLst/>
            </a:prstGeom>
            <a:solidFill>
              <a:srgbClr val="FFFFFF"/>
            </a:solidFill>
            <a:ln w="25400" cap="flat">
              <a:solidFill>
                <a:srgbClr val="A7A7A7"/>
              </a:solidFill>
              <a:prstDash val="solid"/>
              <a:miter lim="800000"/>
            </a:ln>
            <a:effectLst/>
          </p:spPr>
          <p:txBody>
            <a:bodyPr wrap="square" lIns="121918" tIns="121918" rIns="121918" bIns="121918" numCol="1" anchor="ctr">
              <a:noAutofit/>
            </a:bodyPr>
            <a:lstStyle/>
            <a:p>
              <a:pPr>
                <a:lnSpc>
                  <a:spcPct val="100000"/>
                </a:lnSpc>
                <a:spcBef>
                  <a:spcPts val="0"/>
                </a:spcBef>
                <a:defRPr b="0" sz="3400">
                  <a:latin typeface="Verdana"/>
                  <a:ea typeface="Verdana"/>
                  <a:cs typeface="Verdana"/>
                  <a:sym typeface="Verdana"/>
                </a:defRPr>
              </a:pPr>
            </a:p>
          </p:txBody>
        </p:sp>
        <p:grpSp>
          <p:nvGrpSpPr>
            <p:cNvPr id="1506" name="Group 1916"/>
            <p:cNvGrpSpPr/>
            <p:nvPr/>
          </p:nvGrpSpPr>
          <p:grpSpPr>
            <a:xfrm>
              <a:off x="116500" y="159352"/>
              <a:ext cx="1011602" cy="976698"/>
              <a:chOff x="0" y="0"/>
              <a:chExt cx="1011601" cy="976697"/>
            </a:xfrm>
          </p:grpSpPr>
          <p:sp>
            <p:nvSpPr>
              <p:cNvPr id="1502" name="Shape 1912"/>
              <p:cNvSpPr/>
              <p:nvPr/>
            </p:nvSpPr>
            <p:spPr>
              <a:xfrm>
                <a:off x="215973" y="881947"/>
                <a:ext cx="584444" cy="9475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cubicBezTo>
                      <a:pt x="18532" y="13722"/>
                      <a:pt x="14817" y="21600"/>
                      <a:pt x="10820" y="21600"/>
                    </a:cubicBezTo>
                    <a:cubicBezTo>
                      <a:pt x="6823" y="21600"/>
                      <a:pt x="3109" y="13722"/>
                      <a:pt x="0" y="0"/>
                    </a:cubicBezTo>
                  </a:path>
                </a:pathLst>
              </a:custGeom>
              <a:noFill/>
              <a:ln w="25400" cap="flat">
                <a:solidFill>
                  <a:srgbClr val="DDDDDD"/>
                </a:solidFill>
                <a:prstDash val="solid"/>
                <a:miter lim="800000"/>
                <a:tailEnd type="triangle" w="med" len="med"/>
              </a:ln>
              <a:effectLst/>
            </p:spPr>
            <p:txBody>
              <a:bodyPr wrap="square" lIns="121918" tIns="121918" rIns="121918" bIns="121918" numCol="1" anchor="t">
                <a:noAutofit/>
              </a:bodyPr>
              <a:lstStyle/>
              <a:p>
                <a:pPr defTabSz="1219200">
                  <a:lnSpc>
                    <a:spcPct val="100000"/>
                  </a:lnSpc>
                  <a:spcBef>
                    <a:spcPts val="0"/>
                  </a:spcBef>
                  <a:defRPr b="0">
                    <a:solidFill>
                      <a:srgbClr val="FFFFFF"/>
                    </a:solidFill>
                    <a:latin typeface="Arial"/>
                    <a:ea typeface="Arial"/>
                    <a:cs typeface="Arial"/>
                    <a:sym typeface="Arial"/>
                  </a:defRPr>
                </a:pPr>
              </a:p>
            </p:txBody>
          </p:sp>
          <p:sp>
            <p:nvSpPr>
              <p:cNvPr id="1503" name="Shape 1913"/>
              <p:cNvSpPr/>
              <p:nvPr/>
            </p:nvSpPr>
            <p:spPr>
              <a:xfrm>
                <a:off x="0" y="-1"/>
                <a:ext cx="310881" cy="47344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cubicBezTo>
                      <a:pt x="0" y="21501"/>
                      <a:pt x="0" y="21402"/>
                      <a:pt x="0" y="21352"/>
                    </a:cubicBezTo>
                    <a:cubicBezTo>
                      <a:pt x="0" y="11692"/>
                      <a:pt x="8881" y="3517"/>
                      <a:pt x="21600" y="0"/>
                    </a:cubicBezTo>
                  </a:path>
                </a:pathLst>
              </a:custGeom>
              <a:noFill/>
              <a:ln w="25400" cap="flat">
                <a:solidFill>
                  <a:srgbClr val="DDDDDD"/>
                </a:solidFill>
                <a:prstDash val="solid"/>
                <a:miter lim="800000"/>
                <a:tailEnd type="triangle" w="med" len="med"/>
              </a:ln>
              <a:effectLst/>
            </p:spPr>
            <p:txBody>
              <a:bodyPr wrap="square" lIns="121918" tIns="121918" rIns="121918" bIns="121918" numCol="1" anchor="t">
                <a:noAutofit/>
              </a:bodyPr>
              <a:lstStyle/>
              <a:p>
                <a:pPr defTabSz="1219200">
                  <a:lnSpc>
                    <a:spcPct val="100000"/>
                  </a:lnSpc>
                  <a:spcBef>
                    <a:spcPts val="0"/>
                  </a:spcBef>
                  <a:defRPr b="0">
                    <a:solidFill>
                      <a:srgbClr val="FFFFFF"/>
                    </a:solidFill>
                    <a:latin typeface="Arial"/>
                    <a:ea typeface="Arial"/>
                    <a:cs typeface="Arial"/>
                    <a:sym typeface="Arial"/>
                  </a:defRPr>
                </a:pPr>
              </a:p>
            </p:txBody>
          </p:sp>
          <p:sp>
            <p:nvSpPr>
              <p:cNvPr id="1504" name="Shape 1914"/>
              <p:cNvSpPr/>
              <p:nvPr/>
            </p:nvSpPr>
            <p:spPr>
              <a:xfrm>
                <a:off x="724715" y="9586"/>
                <a:ext cx="286887" cy="46384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cubicBezTo>
                      <a:pt x="21600" y="21498"/>
                      <a:pt x="21600" y="21397"/>
                      <a:pt x="21600" y="21346"/>
                    </a:cubicBezTo>
                    <a:cubicBezTo>
                      <a:pt x="21600" y="11944"/>
                      <a:pt x="12715" y="3761"/>
                      <a:pt x="0" y="0"/>
                    </a:cubicBezTo>
                  </a:path>
                </a:pathLst>
              </a:custGeom>
              <a:noFill/>
              <a:ln w="25400" cap="flat">
                <a:solidFill>
                  <a:srgbClr val="DDDDDD"/>
                </a:solidFill>
                <a:prstDash val="solid"/>
                <a:miter lim="800000"/>
                <a:headEnd type="triangle" w="med" len="med"/>
              </a:ln>
              <a:effectLst/>
            </p:spPr>
            <p:txBody>
              <a:bodyPr wrap="square" lIns="121918" tIns="121918" rIns="121918" bIns="121918" numCol="1" anchor="t">
                <a:noAutofit/>
              </a:bodyPr>
              <a:lstStyle/>
              <a:p>
                <a:pPr defTabSz="1219200">
                  <a:lnSpc>
                    <a:spcPct val="100000"/>
                  </a:lnSpc>
                  <a:spcBef>
                    <a:spcPts val="0"/>
                  </a:spcBef>
                  <a:defRPr b="0">
                    <a:solidFill>
                      <a:srgbClr val="FFFFFF"/>
                    </a:solidFill>
                    <a:latin typeface="Arial"/>
                    <a:ea typeface="Arial"/>
                    <a:cs typeface="Arial"/>
                    <a:sym typeface="Arial"/>
                  </a:defRPr>
                </a:pPr>
              </a:p>
            </p:txBody>
          </p:sp>
          <p:sp>
            <p:nvSpPr>
              <p:cNvPr id="1505" name="Shape 1915"/>
              <p:cNvSpPr/>
              <p:nvPr/>
            </p:nvSpPr>
            <p:spPr>
              <a:xfrm>
                <a:off x="130920" y="88802"/>
                <a:ext cx="762005" cy="762003"/>
              </a:xfrm>
              <a:prstGeom prst="ellipse">
                <a:avLst/>
              </a:prstGeom>
              <a:solidFill>
                <a:srgbClr val="DDDDDD"/>
              </a:solidFill>
              <a:ln w="25400" cap="flat">
                <a:solidFill>
                  <a:srgbClr val="DDDDDD"/>
                </a:solidFill>
                <a:prstDash val="solid"/>
                <a:miter lim="800000"/>
              </a:ln>
              <a:effectLst/>
            </p:spPr>
            <p:txBody>
              <a:bodyPr wrap="square" lIns="121918" tIns="121918" rIns="121918" bIns="121918" numCol="1" anchor="ctr">
                <a:noAutofit/>
              </a:bodyPr>
              <a:lstStyle/>
              <a:p>
                <a:pPr>
                  <a:lnSpc>
                    <a:spcPct val="100000"/>
                  </a:lnSpc>
                  <a:spcBef>
                    <a:spcPts val="0"/>
                  </a:spcBef>
                  <a:defRPr b="0" sz="3400">
                    <a:latin typeface="Verdana"/>
                    <a:ea typeface="Verdana"/>
                    <a:cs typeface="Verdana"/>
                    <a:sym typeface="Verdana"/>
                  </a:defRPr>
                </a:pPr>
              </a:p>
            </p:txBody>
          </p:sp>
        </p:grpSp>
      </p:grpSp>
      <p:grpSp>
        <p:nvGrpSpPr>
          <p:cNvPr id="1512" name="Group 1922"/>
          <p:cNvGrpSpPr/>
          <p:nvPr/>
        </p:nvGrpSpPr>
        <p:grpSpPr>
          <a:xfrm>
            <a:off x="5789712" y="11303793"/>
            <a:ext cx="1019697" cy="1019697"/>
            <a:chOff x="0" y="0"/>
            <a:chExt cx="1019696" cy="1019696"/>
          </a:xfrm>
        </p:grpSpPr>
        <p:pic>
          <p:nvPicPr>
            <p:cNvPr id="1508" name="pasted-image.pdf" descr="pasted-image.pdf"/>
            <p:cNvPicPr>
              <a:picLocks noChangeAspect="1"/>
            </p:cNvPicPr>
            <p:nvPr/>
          </p:nvPicPr>
          <p:blipFill>
            <a:blip r:embed="rId12">
              <a:alphaModFix amt="34000"/>
              <a:extLst/>
            </a:blip>
            <a:stretch>
              <a:fillRect/>
            </a:stretch>
          </p:blipFill>
          <p:spPr>
            <a:xfrm>
              <a:off x="-1" y="-1"/>
              <a:ext cx="1019698" cy="1019698"/>
            </a:xfrm>
            <a:prstGeom prst="rect">
              <a:avLst/>
            </a:prstGeom>
            <a:ln w="12700" cap="flat">
              <a:noFill/>
              <a:miter lim="400000"/>
            </a:ln>
            <a:effectLst/>
          </p:spPr>
        </p:pic>
        <p:sp>
          <p:nvSpPr>
            <p:cNvPr id="1509" name="Shape 1919"/>
            <p:cNvSpPr/>
            <p:nvPr/>
          </p:nvSpPr>
          <p:spPr>
            <a:xfrm>
              <a:off x="162757" y="126755"/>
              <a:ext cx="694058" cy="224770"/>
            </a:xfrm>
            <a:prstGeom prst="rect">
              <a:avLst/>
            </a:prstGeom>
            <a:solidFill>
              <a:schemeClr val="accent3"/>
            </a:solidFill>
            <a:ln w="12700" cap="flat">
              <a:noFill/>
              <a:miter lim="400000"/>
            </a:ln>
            <a:effectLst/>
          </p:spPr>
          <p:txBody>
            <a:bodyPr wrap="square" lIns="121918" tIns="121918" rIns="121918" bIns="121918" numCol="1" anchor="ctr">
              <a:noAutofit/>
            </a:bodyPr>
            <a:lstStyle/>
            <a:p>
              <a:pPr>
                <a:lnSpc>
                  <a:spcPct val="100000"/>
                </a:lnSpc>
                <a:spcBef>
                  <a:spcPts val="0"/>
                </a:spcBef>
                <a:defRPr b="0" sz="3400">
                  <a:latin typeface="Verdana"/>
                  <a:ea typeface="Verdana"/>
                  <a:cs typeface="Verdana"/>
                  <a:sym typeface="Verdana"/>
                </a:defRPr>
              </a:pPr>
            </a:p>
          </p:txBody>
        </p:sp>
        <p:sp>
          <p:nvSpPr>
            <p:cNvPr id="1510" name="Shape 1920"/>
            <p:cNvSpPr/>
            <p:nvPr/>
          </p:nvSpPr>
          <p:spPr>
            <a:xfrm>
              <a:off x="162757" y="397402"/>
              <a:ext cx="694058" cy="224770"/>
            </a:xfrm>
            <a:prstGeom prst="rect">
              <a:avLst/>
            </a:prstGeom>
            <a:solidFill>
              <a:schemeClr val="accent3"/>
            </a:solidFill>
            <a:ln w="12700" cap="flat">
              <a:noFill/>
              <a:miter lim="400000"/>
            </a:ln>
            <a:effectLst/>
          </p:spPr>
          <p:txBody>
            <a:bodyPr wrap="square" lIns="121918" tIns="121918" rIns="121918" bIns="121918" numCol="1" anchor="ctr">
              <a:noAutofit/>
            </a:bodyPr>
            <a:lstStyle/>
            <a:p>
              <a:pPr>
                <a:lnSpc>
                  <a:spcPct val="100000"/>
                </a:lnSpc>
                <a:spcBef>
                  <a:spcPts val="0"/>
                </a:spcBef>
                <a:defRPr b="0" sz="3400">
                  <a:latin typeface="Verdana"/>
                  <a:ea typeface="Verdana"/>
                  <a:cs typeface="Verdana"/>
                  <a:sym typeface="Verdana"/>
                </a:defRPr>
              </a:pPr>
            </a:p>
          </p:txBody>
        </p:sp>
        <p:sp>
          <p:nvSpPr>
            <p:cNvPr id="1511" name="Shape 1921"/>
            <p:cNvSpPr/>
            <p:nvPr/>
          </p:nvSpPr>
          <p:spPr>
            <a:xfrm>
              <a:off x="162757" y="668049"/>
              <a:ext cx="694058" cy="224770"/>
            </a:xfrm>
            <a:prstGeom prst="rect">
              <a:avLst/>
            </a:prstGeom>
            <a:solidFill>
              <a:schemeClr val="accent3"/>
            </a:solidFill>
            <a:ln w="12700" cap="flat">
              <a:noFill/>
              <a:miter lim="400000"/>
            </a:ln>
            <a:effectLst/>
          </p:spPr>
          <p:txBody>
            <a:bodyPr wrap="square" lIns="121918" tIns="121918" rIns="121918" bIns="121918" numCol="1" anchor="ctr">
              <a:noAutofit/>
            </a:bodyPr>
            <a:lstStyle/>
            <a:p>
              <a:pPr>
                <a:lnSpc>
                  <a:spcPct val="100000"/>
                </a:lnSpc>
                <a:spcBef>
                  <a:spcPts val="0"/>
                </a:spcBef>
                <a:defRPr b="0" sz="3400">
                  <a:latin typeface="Verdana"/>
                  <a:ea typeface="Verdana"/>
                  <a:cs typeface="Verdana"/>
                  <a:sym typeface="Verdana"/>
                </a:defRPr>
              </a:pPr>
            </a:p>
          </p:txBody>
        </p:sp>
      </p:grpSp>
      <p:grpSp>
        <p:nvGrpSpPr>
          <p:cNvPr id="1517" name="Group 1927"/>
          <p:cNvGrpSpPr/>
          <p:nvPr/>
        </p:nvGrpSpPr>
        <p:grpSpPr>
          <a:xfrm>
            <a:off x="6945203" y="11303793"/>
            <a:ext cx="1019697" cy="1019697"/>
            <a:chOff x="0" y="0"/>
            <a:chExt cx="1019696" cy="1019696"/>
          </a:xfrm>
        </p:grpSpPr>
        <p:pic>
          <p:nvPicPr>
            <p:cNvPr id="1513" name="pasted-image.pdf" descr="pasted-image.pdf"/>
            <p:cNvPicPr>
              <a:picLocks noChangeAspect="1"/>
            </p:cNvPicPr>
            <p:nvPr/>
          </p:nvPicPr>
          <p:blipFill>
            <a:blip r:embed="rId12">
              <a:alphaModFix amt="34000"/>
              <a:extLst/>
            </a:blip>
            <a:stretch>
              <a:fillRect/>
            </a:stretch>
          </p:blipFill>
          <p:spPr>
            <a:xfrm>
              <a:off x="-1" y="-1"/>
              <a:ext cx="1019698" cy="1019698"/>
            </a:xfrm>
            <a:prstGeom prst="rect">
              <a:avLst/>
            </a:prstGeom>
            <a:ln w="12700" cap="flat">
              <a:noFill/>
              <a:miter lim="400000"/>
            </a:ln>
            <a:effectLst/>
          </p:spPr>
        </p:pic>
        <p:sp>
          <p:nvSpPr>
            <p:cNvPr id="1514" name="Shape 1924"/>
            <p:cNvSpPr/>
            <p:nvPr/>
          </p:nvSpPr>
          <p:spPr>
            <a:xfrm>
              <a:off x="162757" y="126755"/>
              <a:ext cx="694058" cy="224770"/>
            </a:xfrm>
            <a:prstGeom prst="rect">
              <a:avLst/>
            </a:prstGeom>
            <a:solidFill>
              <a:schemeClr val="accent3"/>
            </a:solidFill>
            <a:ln w="12700" cap="flat">
              <a:noFill/>
              <a:miter lim="400000"/>
            </a:ln>
            <a:effectLst/>
          </p:spPr>
          <p:txBody>
            <a:bodyPr wrap="square" lIns="121918" tIns="121918" rIns="121918" bIns="121918" numCol="1" anchor="ctr">
              <a:noAutofit/>
            </a:bodyPr>
            <a:lstStyle/>
            <a:p>
              <a:pPr>
                <a:lnSpc>
                  <a:spcPct val="100000"/>
                </a:lnSpc>
                <a:spcBef>
                  <a:spcPts val="0"/>
                </a:spcBef>
                <a:defRPr b="0" sz="3400">
                  <a:latin typeface="Verdana"/>
                  <a:ea typeface="Verdana"/>
                  <a:cs typeface="Verdana"/>
                  <a:sym typeface="Verdana"/>
                </a:defRPr>
              </a:pPr>
            </a:p>
          </p:txBody>
        </p:sp>
        <p:sp>
          <p:nvSpPr>
            <p:cNvPr id="1515" name="Shape 1925"/>
            <p:cNvSpPr/>
            <p:nvPr/>
          </p:nvSpPr>
          <p:spPr>
            <a:xfrm>
              <a:off x="162757" y="397402"/>
              <a:ext cx="694058" cy="224770"/>
            </a:xfrm>
            <a:prstGeom prst="rect">
              <a:avLst/>
            </a:prstGeom>
            <a:solidFill>
              <a:schemeClr val="accent3"/>
            </a:solidFill>
            <a:ln w="12700" cap="flat">
              <a:noFill/>
              <a:miter lim="400000"/>
            </a:ln>
            <a:effectLst/>
          </p:spPr>
          <p:txBody>
            <a:bodyPr wrap="square" lIns="121918" tIns="121918" rIns="121918" bIns="121918" numCol="1" anchor="ctr">
              <a:noAutofit/>
            </a:bodyPr>
            <a:lstStyle/>
            <a:p>
              <a:pPr>
                <a:lnSpc>
                  <a:spcPct val="100000"/>
                </a:lnSpc>
                <a:spcBef>
                  <a:spcPts val="0"/>
                </a:spcBef>
                <a:defRPr b="0" sz="3400">
                  <a:latin typeface="Verdana"/>
                  <a:ea typeface="Verdana"/>
                  <a:cs typeface="Verdana"/>
                  <a:sym typeface="Verdana"/>
                </a:defRPr>
              </a:pPr>
            </a:p>
          </p:txBody>
        </p:sp>
        <p:sp>
          <p:nvSpPr>
            <p:cNvPr id="1516" name="Shape 1926"/>
            <p:cNvSpPr/>
            <p:nvPr/>
          </p:nvSpPr>
          <p:spPr>
            <a:xfrm>
              <a:off x="162757" y="668049"/>
              <a:ext cx="694058" cy="224770"/>
            </a:xfrm>
            <a:prstGeom prst="rect">
              <a:avLst/>
            </a:prstGeom>
            <a:solidFill>
              <a:schemeClr val="accent3"/>
            </a:solidFill>
            <a:ln w="12700" cap="flat">
              <a:noFill/>
              <a:miter lim="400000"/>
            </a:ln>
            <a:effectLst/>
          </p:spPr>
          <p:txBody>
            <a:bodyPr wrap="square" lIns="121918" tIns="121918" rIns="121918" bIns="121918" numCol="1" anchor="ctr">
              <a:noAutofit/>
            </a:bodyPr>
            <a:lstStyle/>
            <a:p>
              <a:pPr>
                <a:lnSpc>
                  <a:spcPct val="100000"/>
                </a:lnSpc>
                <a:spcBef>
                  <a:spcPts val="0"/>
                </a:spcBef>
                <a:defRPr b="0" sz="3400">
                  <a:latin typeface="Verdana"/>
                  <a:ea typeface="Verdana"/>
                  <a:cs typeface="Verdana"/>
                  <a:sym typeface="Verdana"/>
                </a:defRPr>
              </a:pPr>
            </a:p>
          </p:txBody>
        </p:sp>
      </p:grpSp>
      <p:pic>
        <p:nvPicPr>
          <p:cNvPr id="1518" name="Picture 2" descr="Picture 2"/>
          <p:cNvPicPr>
            <a:picLocks noChangeAspect="1"/>
          </p:cNvPicPr>
          <p:nvPr/>
        </p:nvPicPr>
        <p:blipFill>
          <a:blip r:embed="rId13">
            <a:extLst/>
          </a:blip>
          <a:stretch>
            <a:fillRect/>
          </a:stretch>
        </p:blipFill>
        <p:spPr>
          <a:xfrm>
            <a:off x="17774634" y="6253665"/>
            <a:ext cx="2779776" cy="1389889"/>
          </a:xfrm>
          <a:prstGeom prst="rect">
            <a:avLst/>
          </a:prstGeom>
          <a:ln w="12700">
            <a:miter lim="400000"/>
          </a:ln>
        </p:spPr>
      </p:pic>
    </p:spTree>
  </p:cSld>
  <p:clrMapOvr>
    <a:masterClrMapping/>
  </p:clrMapOvr>
  <p:transition xmlns:p14="http://schemas.microsoft.com/office/powerpoint/2010/main" spd="med" advClick="1"/>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522" name="Picture 4" descr="Picture 4"/>
          <p:cNvPicPr>
            <a:picLocks noChangeAspect="1"/>
          </p:cNvPicPr>
          <p:nvPr/>
        </p:nvPicPr>
        <p:blipFill>
          <a:blip r:embed="rId3">
            <a:extLst/>
          </a:blip>
          <a:stretch>
            <a:fillRect/>
          </a:stretch>
        </p:blipFill>
        <p:spPr>
          <a:xfrm>
            <a:off x="2742078" y="2568107"/>
            <a:ext cx="19166377" cy="9795799"/>
          </a:xfrm>
          <a:prstGeom prst="rect">
            <a:avLst/>
          </a:prstGeom>
          <a:ln w="12700">
            <a:miter lim="400000"/>
          </a:ln>
        </p:spPr>
      </p:pic>
      <p:sp>
        <p:nvSpPr>
          <p:cNvPr id="1523" name="Title 2"/>
          <p:cNvSpPr txBox="1"/>
          <p:nvPr>
            <p:ph type="title"/>
          </p:nvPr>
        </p:nvSpPr>
        <p:spPr>
          <a:xfrm>
            <a:off x="1451868" y="783573"/>
            <a:ext cx="21746798" cy="1784533"/>
          </a:xfrm>
          <a:prstGeom prst="rect">
            <a:avLst/>
          </a:prstGeom>
        </p:spPr>
        <p:txBody>
          <a:bodyPr/>
          <a:lstStyle>
            <a:lvl1pPr>
              <a:defRPr spc="-200"/>
            </a:lvl1pPr>
          </a:lstStyle>
          <a:p>
            <a:pPr/>
            <a:r>
              <a:t>Terraform Providers</a:t>
            </a:r>
          </a:p>
        </p:txBody>
      </p:sp>
      <p:sp>
        <p:nvSpPr>
          <p:cNvPr id="1524" name="Text Placeholder 3"/>
          <p:cNvSpPr txBox="1"/>
          <p:nvPr>
            <p:ph type="body" sz="quarter" idx="1"/>
          </p:nvPr>
        </p:nvSpPr>
        <p:spPr>
          <a:xfrm>
            <a:off x="9612351" y="12882563"/>
            <a:ext cx="12679326" cy="547688"/>
          </a:xfrm>
          <a:prstGeom prst="rect">
            <a:avLst/>
          </a:prstGeom>
        </p:spPr>
        <p:txBody>
          <a:bodyPr/>
          <a:lstStyle>
            <a:lvl1pPr marL="0" indent="0" algn="r" defTabSz="2048255">
              <a:spcBef>
                <a:spcPts val="2100"/>
              </a:spcBef>
              <a:buSzTx/>
              <a:buFont typeface="Wingdings"/>
              <a:buNone/>
              <a:defRPr sz="2016">
                <a:solidFill>
                  <a:schemeClr val="accent2"/>
                </a:solidFill>
              </a:defRPr>
            </a:lvl1pPr>
          </a:lstStyle>
          <a:p>
            <a:pPr/>
            <a:r>
              <a:t>https://github.com/terraform-providers</a:t>
            </a:r>
          </a:p>
        </p:txBody>
      </p:sp>
    </p:spTree>
  </p:cSld>
  <p:clrMapOvr>
    <a:masterClrMapping/>
  </p:clrMapOvr>
  <p:transition xmlns:p14="http://schemas.microsoft.com/office/powerpoint/2010/main" spd="med" advClick="1"/>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1532" name="Group"/>
          <p:cNvGrpSpPr/>
          <p:nvPr/>
        </p:nvGrpSpPr>
        <p:grpSpPr>
          <a:xfrm>
            <a:off x="11832321" y="7115042"/>
            <a:ext cx="611227" cy="696704"/>
            <a:chOff x="-1" y="-1"/>
            <a:chExt cx="611225" cy="696703"/>
          </a:xfrm>
        </p:grpSpPr>
        <p:sp>
          <p:nvSpPr>
            <p:cNvPr id="1528" name="Shape"/>
            <p:cNvSpPr/>
            <p:nvPr/>
          </p:nvSpPr>
          <p:spPr>
            <a:xfrm>
              <a:off x="211052" y="123302"/>
              <a:ext cx="189120" cy="32906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7200"/>
                  </a:lnTo>
                  <a:lnTo>
                    <a:pt x="21600" y="21600"/>
                  </a:lnTo>
                  <a:lnTo>
                    <a:pt x="0" y="14400"/>
                  </a:lnTo>
                  <a:lnTo>
                    <a:pt x="0" y="0"/>
                  </a:lnTo>
                  <a:close/>
                </a:path>
              </a:pathLst>
            </a:custGeom>
            <a:solidFill>
              <a:schemeClr val="accent4"/>
            </a:solidFill>
            <a:ln w="12700" cap="flat">
              <a:noFill/>
              <a:miter lim="400000"/>
            </a:ln>
            <a:effectLst/>
          </p:spPr>
          <p:txBody>
            <a:bodyPr wrap="square" lIns="121918" tIns="121918" rIns="121918" bIns="121918" numCol="1" anchor="t">
              <a:noAutofit/>
            </a:bodyPr>
            <a:lstStyle/>
            <a:p>
              <a:pPr>
                <a:lnSpc>
                  <a:spcPct val="100000"/>
                </a:lnSpc>
                <a:spcBef>
                  <a:spcPts val="0"/>
                </a:spcBef>
                <a:defRPr b="0" sz="2600">
                  <a:solidFill>
                    <a:srgbClr val="FFFFFF"/>
                  </a:solidFill>
                  <a:latin typeface="Verdana"/>
                  <a:ea typeface="Verdana"/>
                  <a:cs typeface="Verdana"/>
                  <a:sym typeface="Verdana"/>
                </a:defRPr>
              </a:pPr>
            </a:p>
          </p:txBody>
        </p:sp>
        <p:sp>
          <p:nvSpPr>
            <p:cNvPr id="1529" name="Shape"/>
            <p:cNvSpPr/>
            <p:nvPr/>
          </p:nvSpPr>
          <p:spPr>
            <a:xfrm>
              <a:off x="420593" y="123302"/>
              <a:ext cx="190632" cy="32906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7200"/>
                  </a:moveTo>
                  <a:lnTo>
                    <a:pt x="0" y="21600"/>
                  </a:lnTo>
                  <a:lnTo>
                    <a:pt x="21600" y="14400"/>
                  </a:lnTo>
                  <a:lnTo>
                    <a:pt x="21600" y="0"/>
                  </a:lnTo>
                  <a:lnTo>
                    <a:pt x="0" y="7200"/>
                  </a:lnTo>
                  <a:close/>
                </a:path>
              </a:pathLst>
            </a:custGeom>
            <a:solidFill>
              <a:srgbClr val="4040B2"/>
            </a:solidFill>
            <a:ln w="12700" cap="flat">
              <a:noFill/>
              <a:miter lim="400000"/>
            </a:ln>
            <a:effectLst/>
          </p:spPr>
          <p:txBody>
            <a:bodyPr wrap="square" lIns="121918" tIns="121918" rIns="121918" bIns="121918" numCol="1" anchor="t">
              <a:noAutofit/>
            </a:bodyPr>
            <a:lstStyle/>
            <a:p>
              <a:pPr>
                <a:lnSpc>
                  <a:spcPct val="100000"/>
                </a:lnSpc>
                <a:spcBef>
                  <a:spcPts val="0"/>
                </a:spcBef>
                <a:defRPr b="0" sz="2600">
                  <a:solidFill>
                    <a:srgbClr val="FFFFFF"/>
                  </a:solidFill>
                  <a:latin typeface="Verdana"/>
                  <a:ea typeface="Verdana"/>
                  <a:cs typeface="Verdana"/>
                  <a:sym typeface="Verdana"/>
                </a:defRPr>
              </a:pPr>
            </a:p>
          </p:txBody>
        </p:sp>
        <p:sp>
          <p:nvSpPr>
            <p:cNvPr id="1530" name="Shape"/>
            <p:cNvSpPr/>
            <p:nvPr/>
          </p:nvSpPr>
          <p:spPr>
            <a:xfrm>
              <a:off x="-2" y="-2"/>
              <a:ext cx="189877" cy="33057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4384"/>
                  </a:lnTo>
                  <a:lnTo>
                    <a:pt x="21600" y="21600"/>
                  </a:lnTo>
                  <a:lnTo>
                    <a:pt x="21600" y="7216"/>
                  </a:lnTo>
                  <a:lnTo>
                    <a:pt x="0" y="0"/>
                  </a:lnTo>
                  <a:close/>
                </a:path>
              </a:pathLst>
            </a:custGeom>
            <a:solidFill>
              <a:schemeClr val="accent4"/>
            </a:solidFill>
            <a:ln w="12700" cap="flat">
              <a:noFill/>
              <a:miter lim="400000"/>
            </a:ln>
            <a:effectLst/>
          </p:spPr>
          <p:txBody>
            <a:bodyPr wrap="square" lIns="121918" tIns="121918" rIns="121918" bIns="121918" numCol="1" anchor="t">
              <a:noAutofit/>
            </a:bodyPr>
            <a:lstStyle/>
            <a:p>
              <a:pPr>
                <a:lnSpc>
                  <a:spcPct val="100000"/>
                </a:lnSpc>
                <a:spcBef>
                  <a:spcPts val="0"/>
                </a:spcBef>
                <a:defRPr b="0" sz="2600">
                  <a:solidFill>
                    <a:srgbClr val="FFFFFF"/>
                  </a:solidFill>
                  <a:latin typeface="Verdana"/>
                  <a:ea typeface="Verdana"/>
                  <a:cs typeface="Verdana"/>
                  <a:sym typeface="Verdana"/>
                </a:defRPr>
              </a:pPr>
            </a:p>
          </p:txBody>
        </p:sp>
        <p:sp>
          <p:nvSpPr>
            <p:cNvPr id="1531" name="Shape"/>
            <p:cNvSpPr/>
            <p:nvPr/>
          </p:nvSpPr>
          <p:spPr>
            <a:xfrm>
              <a:off x="211052" y="366883"/>
              <a:ext cx="189120" cy="32982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4417"/>
                  </a:moveTo>
                  <a:lnTo>
                    <a:pt x="21600" y="21600"/>
                  </a:lnTo>
                  <a:lnTo>
                    <a:pt x="21600" y="7233"/>
                  </a:lnTo>
                  <a:lnTo>
                    <a:pt x="0" y="0"/>
                  </a:lnTo>
                  <a:lnTo>
                    <a:pt x="0" y="14417"/>
                  </a:lnTo>
                  <a:close/>
                </a:path>
              </a:pathLst>
            </a:custGeom>
            <a:solidFill>
              <a:schemeClr val="accent4"/>
            </a:solidFill>
            <a:ln w="12700" cap="flat">
              <a:noFill/>
              <a:miter lim="400000"/>
            </a:ln>
            <a:effectLst/>
          </p:spPr>
          <p:txBody>
            <a:bodyPr wrap="square" lIns="121918" tIns="121918" rIns="121918" bIns="121918" numCol="1" anchor="t">
              <a:noAutofit/>
            </a:bodyPr>
            <a:lstStyle/>
            <a:p>
              <a:pPr>
                <a:lnSpc>
                  <a:spcPct val="100000"/>
                </a:lnSpc>
                <a:spcBef>
                  <a:spcPts val="0"/>
                </a:spcBef>
                <a:defRPr b="0" sz="2600">
                  <a:solidFill>
                    <a:srgbClr val="FFFFFF"/>
                  </a:solidFill>
                  <a:latin typeface="Verdana"/>
                  <a:ea typeface="Verdana"/>
                  <a:cs typeface="Verdana"/>
                  <a:sym typeface="Verdana"/>
                </a:defRPr>
              </a:pPr>
            </a:p>
          </p:txBody>
        </p:sp>
      </p:grpSp>
      <p:sp>
        <p:nvSpPr>
          <p:cNvPr id="1533" name="Slide Number"/>
          <p:cNvSpPr txBox="1"/>
          <p:nvPr>
            <p:ph type="sldNum" sz="quarter" idx="4294967295"/>
          </p:nvPr>
        </p:nvSpPr>
        <p:spPr>
          <a:xfrm>
            <a:off x="23198534" y="12818581"/>
            <a:ext cx="773270" cy="739139"/>
          </a:xfrm>
          <a:prstGeom prst="rect">
            <a:avLst/>
          </a:prstGeom>
          <a:extLst>
            <a:ext uri="{C572A759-6A51-4108-AA02-DFA0A04FC94B}">
              <ma14:wrappingTextBoxFlag xmlns:ma14="http://schemas.microsoft.com/office/mac/drawingml/2011/main" val="1"/>
            </a:ext>
          </a:extLst>
        </p:spPr>
        <p:txBody>
          <a:bodyPr anchor="ctr"/>
          <a:lstStyle>
            <a:lvl1pPr>
              <a:defRPr sz="3200">
                <a:solidFill>
                  <a:srgbClr val="000000"/>
                </a:solidFill>
              </a:defRPr>
            </a:lvl1pPr>
          </a:lstStyle>
          <a:p>
            <a:pPr/>
            <a:fld id="{86CB4B4D-7CA3-9044-876B-883B54F8677D}" type="slidenum"/>
          </a:p>
        </p:txBody>
      </p:sp>
      <p:sp>
        <p:nvSpPr>
          <p:cNvPr id="1534" name="Shape"/>
          <p:cNvSpPr/>
          <p:nvPr/>
        </p:nvSpPr>
        <p:spPr>
          <a:xfrm>
            <a:off x="9622036" y="6005438"/>
            <a:ext cx="5031637" cy="291596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0816"/>
                </a:moveTo>
                <a:lnTo>
                  <a:pt x="10782" y="21600"/>
                </a:lnTo>
                <a:lnTo>
                  <a:pt x="0" y="10847"/>
                </a:lnTo>
                <a:lnTo>
                  <a:pt x="10782" y="0"/>
                </a:lnTo>
                <a:lnTo>
                  <a:pt x="21600" y="10816"/>
                </a:lnTo>
                <a:close/>
              </a:path>
            </a:pathLst>
          </a:custGeom>
          <a:solidFill>
            <a:schemeClr val="accent4">
              <a:alpha val="14000"/>
            </a:schemeClr>
          </a:solidFill>
          <a:ln w="63500">
            <a:solidFill>
              <a:schemeClr val="accent4">
                <a:alpha val="56000"/>
              </a:schemeClr>
            </a:solidFill>
            <a:miter/>
          </a:ln>
        </p:spPr>
        <p:txBody>
          <a:bodyPr lIns="121918" tIns="121918" rIns="121918" bIns="121918"/>
          <a:lstStyle/>
          <a:p>
            <a:pPr>
              <a:lnSpc>
                <a:spcPct val="100000"/>
              </a:lnSpc>
              <a:spcBef>
                <a:spcPts val="0"/>
              </a:spcBef>
              <a:defRPr b="0" sz="3400">
                <a:solidFill>
                  <a:srgbClr val="FFFFFF"/>
                </a:solidFill>
                <a:latin typeface="Verdana"/>
                <a:ea typeface="Verdana"/>
                <a:cs typeface="Verdana"/>
                <a:sym typeface="Verdana"/>
              </a:defRPr>
            </a:pPr>
          </a:p>
        </p:txBody>
      </p:sp>
      <p:grpSp>
        <p:nvGrpSpPr>
          <p:cNvPr id="1537" name="Core"/>
          <p:cNvGrpSpPr/>
          <p:nvPr/>
        </p:nvGrpSpPr>
        <p:grpSpPr>
          <a:xfrm>
            <a:off x="8139906" y="6953570"/>
            <a:ext cx="2557736" cy="1019649"/>
            <a:chOff x="0" y="0"/>
            <a:chExt cx="2557734" cy="1019648"/>
          </a:xfrm>
        </p:grpSpPr>
        <p:sp>
          <p:nvSpPr>
            <p:cNvPr id="1535" name="Rectangle"/>
            <p:cNvSpPr/>
            <p:nvPr/>
          </p:nvSpPr>
          <p:spPr>
            <a:xfrm>
              <a:off x="-1" y="-1"/>
              <a:ext cx="2557736" cy="1019649"/>
            </a:xfrm>
            <a:prstGeom prst="rect">
              <a:avLst/>
            </a:prstGeom>
            <a:solidFill>
              <a:schemeClr val="accent4"/>
            </a:solidFill>
            <a:ln w="12700" cap="flat">
              <a:noFill/>
              <a:miter lim="400000"/>
            </a:ln>
            <a:effectLst>
              <a:outerShdw sx="100000" sy="100000" kx="0" ky="0" algn="b" rotWithShape="0" blurRad="38100" dist="25400" dir="5400000">
                <a:srgbClr val="000000">
                  <a:alpha val="50000"/>
                </a:srgbClr>
              </a:outerShdw>
            </a:effectLst>
          </p:spPr>
          <p:txBody>
            <a:bodyPr wrap="square" lIns="121918" tIns="121918" rIns="121918" bIns="121918" numCol="1" anchor="ctr">
              <a:noAutofit/>
            </a:bodyPr>
            <a:lstStyle/>
            <a:p>
              <a:pPr algn="ctr" defTabSz="825500">
                <a:lnSpc>
                  <a:spcPct val="100000"/>
                </a:lnSpc>
                <a:spcBef>
                  <a:spcPts val="0"/>
                </a:spcBef>
                <a:defRPr b="0" sz="3700">
                  <a:solidFill>
                    <a:srgbClr val="FFFFFF"/>
                  </a:solidFill>
                  <a:latin typeface="+mn-lt"/>
                  <a:ea typeface="+mn-ea"/>
                  <a:cs typeface="+mn-cs"/>
                  <a:sym typeface="Helvetica"/>
                </a:defRPr>
              </a:pPr>
            </a:p>
          </p:txBody>
        </p:sp>
        <p:sp>
          <p:nvSpPr>
            <p:cNvPr id="1536" name="Core"/>
            <p:cNvSpPr txBox="1"/>
            <p:nvPr/>
          </p:nvSpPr>
          <p:spPr>
            <a:xfrm>
              <a:off x="-1" y="179623"/>
              <a:ext cx="2557736" cy="6604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lgn="ctr" defTabSz="825500">
                <a:lnSpc>
                  <a:spcPct val="100000"/>
                </a:lnSpc>
                <a:spcBef>
                  <a:spcPts val="0"/>
                </a:spcBef>
                <a:defRPr b="0" sz="3700">
                  <a:solidFill>
                    <a:srgbClr val="FFFFFF"/>
                  </a:solidFill>
                  <a:latin typeface="+mn-lt"/>
                  <a:ea typeface="+mn-ea"/>
                  <a:cs typeface="+mn-cs"/>
                  <a:sym typeface="Helvetica"/>
                </a:defRPr>
              </a:lvl1pPr>
            </a:lstStyle>
            <a:p>
              <a:pPr/>
              <a:r>
                <a:t>Core</a:t>
              </a:r>
            </a:p>
          </p:txBody>
        </p:sp>
      </p:grpSp>
      <p:sp>
        <p:nvSpPr>
          <p:cNvPr id="1538" name="Provision any infrastructure for any application"/>
          <p:cNvSpPr txBox="1"/>
          <p:nvPr>
            <p:ph type="title"/>
          </p:nvPr>
        </p:nvSpPr>
        <p:spPr>
          <a:xfrm>
            <a:off x="1565394" y="875900"/>
            <a:ext cx="21746800" cy="2207525"/>
          </a:xfrm>
          <a:prstGeom prst="rect">
            <a:avLst/>
          </a:prstGeom>
        </p:spPr>
        <p:txBody>
          <a:bodyPr/>
          <a:lstStyle>
            <a:lvl1pPr defTabSz="1664206">
              <a:spcBef>
                <a:spcPts val="1600"/>
              </a:spcBef>
              <a:defRPr spc="-300" sz="6700">
                <a:latin typeface="Verdana"/>
                <a:ea typeface="Verdana"/>
                <a:cs typeface="Verdana"/>
                <a:sym typeface="Verdana"/>
              </a:defRPr>
            </a:lvl1pPr>
          </a:lstStyle>
          <a:p>
            <a:pPr/>
            <a:r>
              <a:t>Provision any infrastructure for any application</a:t>
            </a:r>
          </a:p>
        </p:txBody>
      </p:sp>
      <p:grpSp>
        <p:nvGrpSpPr>
          <p:cNvPr id="1541" name="Azure"/>
          <p:cNvGrpSpPr/>
          <p:nvPr/>
        </p:nvGrpSpPr>
        <p:grpSpPr>
          <a:xfrm>
            <a:off x="13370913" y="7115044"/>
            <a:ext cx="1920092" cy="696702"/>
            <a:chOff x="0" y="0"/>
            <a:chExt cx="1920090" cy="696701"/>
          </a:xfrm>
        </p:grpSpPr>
        <p:sp>
          <p:nvSpPr>
            <p:cNvPr id="1539" name="Rectangle"/>
            <p:cNvSpPr/>
            <p:nvPr/>
          </p:nvSpPr>
          <p:spPr>
            <a:xfrm>
              <a:off x="-1" y="0"/>
              <a:ext cx="1920092" cy="696702"/>
            </a:xfrm>
            <a:prstGeom prst="rect">
              <a:avLst/>
            </a:prstGeom>
            <a:solidFill>
              <a:srgbClr val="942192"/>
            </a:solidFill>
            <a:ln w="12700" cap="flat">
              <a:noFill/>
              <a:miter lim="400000"/>
            </a:ln>
            <a:effectLst>
              <a:outerShdw sx="100000" sy="100000" kx="0" ky="0" algn="b" rotWithShape="0" blurRad="38100" dist="25400" dir="5400000">
                <a:srgbClr val="000000">
                  <a:alpha val="50000"/>
                </a:srgbClr>
              </a:outerShdw>
            </a:effectLst>
          </p:spPr>
          <p:txBody>
            <a:bodyPr wrap="square" lIns="121918" tIns="121918" rIns="121918" bIns="121918" numCol="1" anchor="ctr">
              <a:noAutofit/>
            </a:bodyPr>
            <a:lstStyle/>
            <a:p>
              <a:pPr algn="ctr" defTabSz="825500">
                <a:lnSpc>
                  <a:spcPct val="100000"/>
                </a:lnSpc>
                <a:spcBef>
                  <a:spcPts val="0"/>
                </a:spcBef>
                <a:defRPr b="0" sz="5000">
                  <a:solidFill>
                    <a:srgbClr val="FFFFFF"/>
                  </a:solidFill>
                  <a:latin typeface="+mn-lt"/>
                  <a:ea typeface="+mn-ea"/>
                  <a:cs typeface="+mn-cs"/>
                  <a:sym typeface="Helvetica"/>
                </a:defRPr>
              </a:pPr>
            </a:p>
          </p:txBody>
        </p:sp>
        <p:sp>
          <p:nvSpPr>
            <p:cNvPr id="1540" name="Azure"/>
            <p:cNvSpPr txBox="1"/>
            <p:nvPr/>
          </p:nvSpPr>
          <p:spPr>
            <a:xfrm>
              <a:off x="-1" y="68949"/>
              <a:ext cx="1920092" cy="558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lgn="ctr" defTabSz="825500">
                <a:lnSpc>
                  <a:spcPct val="100000"/>
                </a:lnSpc>
                <a:spcBef>
                  <a:spcPts val="0"/>
                </a:spcBef>
                <a:defRPr b="0" sz="3000">
                  <a:solidFill>
                    <a:srgbClr val="FFFFFF"/>
                  </a:solidFill>
                  <a:latin typeface="+mn-lt"/>
                  <a:ea typeface="+mn-ea"/>
                  <a:cs typeface="+mn-cs"/>
                  <a:sym typeface="Helvetica"/>
                </a:defRPr>
              </a:lvl1pPr>
            </a:lstStyle>
            <a:p>
              <a:pPr/>
              <a:r>
                <a:t>Azure</a:t>
              </a:r>
            </a:p>
          </p:txBody>
        </p:sp>
      </p:grpSp>
    </p:spTree>
  </p:cSld>
  <p:clrMapOvr>
    <a:masterClrMapping/>
  </p:clrMapOvr>
  <p:transition xmlns:p14="http://schemas.microsoft.com/office/powerpoint/2010/main" spd="med" advClick="1"/>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43" name="Text Placeholder 1"/>
          <p:cNvSpPr txBox="1"/>
          <p:nvPr>
            <p:ph type="body" sz="half" idx="1"/>
          </p:nvPr>
        </p:nvSpPr>
        <p:spPr>
          <a:xfrm>
            <a:off x="1453186" y="3349718"/>
            <a:ext cx="10785387" cy="9241294"/>
          </a:xfrm>
          <a:prstGeom prst="rect">
            <a:avLst/>
          </a:prstGeom>
        </p:spPr>
        <p:txBody>
          <a:bodyPr/>
          <a:lstStyle/>
          <a:p>
            <a:pPr marL="0" indent="0">
              <a:buSzTx/>
              <a:buFont typeface="Wingdings"/>
              <a:buNone/>
            </a:pPr>
          </a:p>
          <a:p>
            <a:pPr marL="0" indent="0">
              <a:buSzTx/>
              <a:buFont typeface="Wingdings"/>
              <a:buNone/>
            </a:pPr>
            <a:r>
              <a:t>100+ resources</a:t>
            </a:r>
          </a:p>
          <a:p>
            <a:pPr marL="0" indent="0">
              <a:buSzTx/>
              <a:buFont typeface="Wingdings"/>
              <a:buNone/>
            </a:pPr>
          </a:p>
          <a:p>
            <a:pPr marL="0" indent="0">
              <a:buSzTx/>
              <a:buFont typeface="Wingdings"/>
              <a:buNone/>
            </a:pPr>
            <a:r>
              <a:t>Very active code base</a:t>
            </a:r>
          </a:p>
          <a:p>
            <a:pPr marL="0" indent="0">
              <a:buSzTx/>
              <a:buFont typeface="Wingdings"/>
              <a:buNone/>
            </a:pPr>
          </a:p>
          <a:p>
            <a:pPr marL="0" indent="0">
              <a:buSzTx/>
              <a:buFont typeface="Wingdings"/>
              <a:buNone/>
            </a:pPr>
            <a:r>
              <a:t>Frequent releases</a:t>
            </a:r>
          </a:p>
          <a:p>
            <a:pPr lvl="1">
              <a:buFont typeface="Courier New"/>
              <a:buChar char="o"/>
            </a:pPr>
            <a:r>
              <a:t>Jan  2018 -&gt; </a:t>
            </a:r>
            <a:r>
              <a:rPr b="1"/>
              <a:t>v1.0.0</a:t>
            </a:r>
            <a:endParaRPr b="1"/>
          </a:p>
          <a:p>
            <a:pPr lvl="1">
              <a:buFont typeface="Courier New"/>
              <a:buChar char="o"/>
            </a:pPr>
            <a:r>
              <a:t>May 2018 -&gt; </a:t>
            </a:r>
            <a:r>
              <a:rPr b="1"/>
              <a:t>v1.4.0</a:t>
            </a:r>
            <a:endParaRPr b="1"/>
          </a:p>
          <a:p>
            <a:pPr marL="0" indent="0">
              <a:buSzTx/>
              <a:buFont typeface="Wingdings"/>
              <a:buNone/>
            </a:pPr>
          </a:p>
          <a:p>
            <a:pPr marL="0" indent="0">
              <a:buSzTx/>
              <a:buFont typeface="Wingdings"/>
              <a:buNone/>
            </a:pPr>
            <a:r>
              <a:t>Great visibility into progress</a:t>
            </a:r>
          </a:p>
        </p:txBody>
      </p:sp>
      <p:sp>
        <p:nvSpPr>
          <p:cNvPr id="1544" name="Title 2"/>
          <p:cNvSpPr txBox="1"/>
          <p:nvPr>
            <p:ph type="title"/>
          </p:nvPr>
        </p:nvSpPr>
        <p:spPr>
          <a:xfrm>
            <a:off x="1451868" y="783573"/>
            <a:ext cx="21746798" cy="1784533"/>
          </a:xfrm>
          <a:prstGeom prst="rect">
            <a:avLst/>
          </a:prstGeom>
        </p:spPr>
        <p:txBody>
          <a:bodyPr/>
          <a:lstStyle>
            <a:lvl1pPr>
              <a:defRPr spc="-200"/>
            </a:lvl1pPr>
          </a:lstStyle>
          <a:p>
            <a:pPr/>
            <a:r>
              <a:t>Azure Provider</a:t>
            </a:r>
          </a:p>
        </p:txBody>
      </p:sp>
      <p:sp>
        <p:nvSpPr>
          <p:cNvPr id="1545" name="Text Placeholder 3"/>
          <p:cNvSpPr/>
          <p:nvPr>
            <p:ph type="body" idx="13"/>
          </p:nvPr>
        </p:nvSpPr>
        <p:spPr>
          <a:prstGeom prst="rect">
            <a:avLst/>
          </a:prstGeom>
          <a:extLst>
            <a:ext uri="{C572A759-6A51-4108-AA02-DFA0A04FC94B}">
              <ma14:wrappingTextBoxFlag xmlns:ma14="http://schemas.microsoft.com/office/mac/drawingml/2011/main" val="1"/>
            </a:ext>
          </a:extLst>
        </p:spPr>
        <p:txBody>
          <a:bodyPr/>
          <a:lstStyle>
            <a:lvl1pPr marL="0" indent="0" algn="r" defTabSz="2048255">
              <a:spcBef>
                <a:spcPts val="2100"/>
              </a:spcBef>
              <a:buClrTx/>
              <a:buSzTx/>
              <a:buNone/>
              <a:defRPr sz="2016">
                <a:solidFill>
                  <a:schemeClr val="accent2"/>
                </a:solidFill>
              </a:defRPr>
            </a:lvl1pPr>
          </a:lstStyle>
          <a:p>
            <a:pPr/>
            <a:r>
              <a:t>https://github.com/terraform-providers/terraform-provider-azurerm</a:t>
            </a:r>
          </a:p>
        </p:txBody>
      </p:sp>
      <p:pic>
        <p:nvPicPr>
          <p:cNvPr id="1546" name="Picture 4" descr="Picture 4"/>
          <p:cNvPicPr>
            <a:picLocks noChangeAspect="1"/>
          </p:cNvPicPr>
          <p:nvPr/>
        </p:nvPicPr>
        <p:blipFill>
          <a:blip r:embed="rId3">
            <a:extLst/>
          </a:blip>
          <a:stretch>
            <a:fillRect/>
          </a:stretch>
        </p:blipFill>
        <p:spPr>
          <a:xfrm>
            <a:off x="12238573" y="4289904"/>
            <a:ext cx="10960094" cy="6870862"/>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543">
                                            <p:txEl>
                                              <p:pRg st="3" end="3"/>
                                            </p:txEl>
                                          </p:spTgt>
                                        </p:tgtEl>
                                        <p:attrNameLst>
                                          <p:attrName>style.visibility</p:attrName>
                                        </p:attrNameLst>
                                      </p:cBhvr>
                                      <p:to>
                                        <p:strVal val="visible"/>
                                      </p:to>
                                    </p:set>
                                  </p:childTnLst>
                                </p:cTn>
                              </p:par>
                            </p:childTnLst>
                          </p:cTn>
                        </p:par>
                        <p:par>
                          <p:cTn id="7" fill="hold">
                            <p:stCondLst>
                              <p:cond delay="0"/>
                            </p:stCondLst>
                            <p:childTnLst>
                              <p:par>
                                <p:cTn id="8" presetClass="entr" nodeType="afterEffect" presetSubtype="0" presetID="1" grpId="1" fill="hold">
                                  <p:stCondLst>
                                    <p:cond delay="0"/>
                                  </p:stCondLst>
                                  <p:iterate type="el" backwards="0">
                                    <p:tmAbs val="0"/>
                                  </p:iterate>
                                  <p:childTnLst>
                                    <p:set>
                                      <p:cBhvr>
                                        <p:cTn id="9" fill="hold"/>
                                        <p:tgtEl>
                                          <p:spTgt spid="1543">
                                            <p:txEl>
                                              <p:pRg st="4" end="4"/>
                                            </p:txEl>
                                          </p:spTgt>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Class="entr" nodeType="clickEffect" presetSubtype="0" presetID="1" grpId="1" fill="hold">
                                  <p:stCondLst>
                                    <p:cond delay="0"/>
                                  </p:stCondLst>
                                  <p:iterate type="el" backwards="0">
                                    <p:tmAbs val="0"/>
                                  </p:iterate>
                                  <p:childTnLst>
                                    <p:set>
                                      <p:cBhvr>
                                        <p:cTn id="13" fill="hold"/>
                                        <p:tgtEl>
                                          <p:spTgt spid="1543">
                                            <p:txEl>
                                              <p:pRg st="5" end="5"/>
                                            </p:txEl>
                                          </p:spTgt>
                                        </p:tgtEl>
                                        <p:attrNameLst>
                                          <p:attrName>style.visibility</p:attrName>
                                        </p:attrNameLst>
                                      </p:cBhvr>
                                      <p:to>
                                        <p:strVal val="visible"/>
                                      </p:to>
                                    </p:set>
                                  </p:childTnLst>
                                </p:cTn>
                              </p:par>
                            </p:childTnLst>
                          </p:cTn>
                        </p:par>
                        <p:par>
                          <p:cTn id="14" fill="hold">
                            <p:stCondLst>
                              <p:cond delay="0"/>
                            </p:stCondLst>
                            <p:childTnLst>
                              <p:par>
                                <p:cTn id="15" presetClass="entr" nodeType="afterEffect" presetSubtype="0" presetID="1" grpId="1" fill="hold">
                                  <p:stCondLst>
                                    <p:cond delay="0"/>
                                  </p:stCondLst>
                                  <p:iterate type="el" backwards="0">
                                    <p:tmAbs val="0"/>
                                  </p:iterate>
                                  <p:childTnLst>
                                    <p:set>
                                      <p:cBhvr>
                                        <p:cTn id="16" fill="hold"/>
                                        <p:tgtEl>
                                          <p:spTgt spid="1543">
                                            <p:txEl>
                                              <p:pRg st="6" end="6"/>
                                            </p:txEl>
                                          </p:spTgt>
                                        </p:tgtEl>
                                        <p:attrNameLst>
                                          <p:attrName>style.visibility</p:attrName>
                                        </p:attrNameLst>
                                      </p:cBhvr>
                                      <p:to>
                                        <p:strVal val="visible"/>
                                      </p:to>
                                    </p:set>
                                  </p:childTnLst>
                                </p:cTn>
                              </p:par>
                            </p:childTnLst>
                          </p:cTn>
                        </p:par>
                        <p:par>
                          <p:cTn id="17" fill="hold">
                            <p:stCondLst>
                              <p:cond delay="0"/>
                            </p:stCondLst>
                            <p:childTnLst>
                              <p:par>
                                <p:cTn id="18" presetClass="entr" nodeType="afterEffect" presetSubtype="0" presetID="1" grpId="1" fill="hold">
                                  <p:stCondLst>
                                    <p:cond delay="0"/>
                                  </p:stCondLst>
                                  <p:iterate type="el" backwards="0">
                                    <p:tmAbs val="0"/>
                                  </p:iterate>
                                  <p:childTnLst>
                                    <p:set>
                                      <p:cBhvr>
                                        <p:cTn id="19" fill="hold"/>
                                        <p:tgtEl>
                                          <p:spTgt spid="1543">
                                            <p:txEl>
                                              <p:pRg st="7" end="7"/>
                                            </p:txEl>
                                          </p:spTgt>
                                        </p:tgtEl>
                                        <p:attrNameLst>
                                          <p:attrName>style.visibility</p:attrName>
                                        </p:attrNameLst>
                                      </p:cBhvr>
                                      <p:to>
                                        <p:strVal val="visible"/>
                                      </p:to>
                                    </p:set>
                                  </p:childTnLst>
                                </p:cTn>
                              </p:par>
                            </p:childTnLst>
                          </p:cTn>
                        </p:par>
                        <p:par>
                          <p:cTn id="20" fill="hold">
                            <p:stCondLst>
                              <p:cond delay="0"/>
                            </p:stCondLst>
                            <p:childTnLst>
                              <p:par>
                                <p:cTn id="21" presetClass="entr" nodeType="afterEffect" presetSubtype="0" presetID="1" grpId="1" fill="hold">
                                  <p:stCondLst>
                                    <p:cond delay="0"/>
                                  </p:stCondLst>
                                  <p:iterate type="el" backwards="0">
                                    <p:tmAbs val="0"/>
                                  </p:iterate>
                                  <p:childTnLst>
                                    <p:set>
                                      <p:cBhvr>
                                        <p:cTn id="22" fill="hold"/>
                                        <p:tgtEl>
                                          <p:spTgt spid="154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Class="entr" nodeType="clickEffect" presetSubtype="0" presetID="1" grpId="1" fill="hold">
                                  <p:stCondLst>
                                    <p:cond delay="0"/>
                                  </p:stCondLst>
                                  <p:iterate type="el" backwards="0">
                                    <p:tmAbs val="0"/>
                                  </p:iterate>
                                  <p:childTnLst>
                                    <p:set>
                                      <p:cBhvr>
                                        <p:cTn id="26" fill="hold"/>
                                        <p:tgtEl>
                                          <p:spTgt spid="1543">
                                            <p:txEl>
                                              <p:pRg st="9" end="9"/>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1543" grpId="1"/>
    </p:bldLst>
  </p:timing>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12" name="Text Placeholder 1"/>
          <p:cNvSpPr txBox="1"/>
          <p:nvPr>
            <p:ph type="body" idx="1"/>
          </p:nvPr>
        </p:nvSpPr>
        <p:spPr>
          <a:xfrm>
            <a:off x="1453185" y="3349718"/>
            <a:ext cx="21745482" cy="9241294"/>
          </a:xfrm>
          <a:prstGeom prst="rect">
            <a:avLst/>
          </a:prstGeom>
        </p:spPr>
        <p:txBody>
          <a:bodyPr/>
          <a:lstStyle/>
          <a:p>
            <a:pPr/>
            <a:r>
              <a:t>Purpose</a:t>
            </a:r>
          </a:p>
          <a:p>
            <a:pPr lvl="1"/>
            <a:r>
              <a:t>Why are we here?</a:t>
            </a:r>
          </a:p>
          <a:p>
            <a:pPr lvl="1"/>
          </a:p>
          <a:p>
            <a:pPr/>
            <a:r>
              <a:t>Gives</a:t>
            </a:r>
          </a:p>
          <a:p>
            <a:pPr lvl="1"/>
            <a:r>
              <a:t>What do you need to do?</a:t>
            </a:r>
          </a:p>
          <a:p>
            <a:pPr lvl="1"/>
          </a:p>
          <a:p>
            <a:pPr/>
            <a:r>
              <a:t>Gets</a:t>
            </a:r>
          </a:p>
          <a:p>
            <a:pPr lvl="1"/>
            <a:r>
              <a:t>What will get you get?</a:t>
            </a:r>
          </a:p>
        </p:txBody>
      </p:sp>
      <p:sp>
        <p:nvSpPr>
          <p:cNvPr id="713" name="Title 2"/>
          <p:cNvSpPr txBox="1"/>
          <p:nvPr>
            <p:ph type="title"/>
          </p:nvPr>
        </p:nvSpPr>
        <p:spPr>
          <a:xfrm>
            <a:off x="1451868" y="783573"/>
            <a:ext cx="21746798" cy="1784533"/>
          </a:xfrm>
          <a:prstGeom prst="rect">
            <a:avLst/>
          </a:prstGeom>
        </p:spPr>
        <p:txBody>
          <a:bodyPr/>
          <a:lstStyle>
            <a:lvl1pPr>
              <a:defRPr spc="-200"/>
            </a:lvl1pPr>
          </a:lstStyle>
          <a:p>
            <a:pPr/>
            <a:r>
              <a:t>Workshop Expectations</a:t>
            </a:r>
          </a:p>
        </p:txBody>
      </p:sp>
    </p:spTree>
  </p:cSld>
  <p:clrMapOvr>
    <a:masterClrMapping/>
  </p:clrMapOvr>
  <p:transition xmlns:p14="http://schemas.microsoft.com/office/powerpoint/2010/main" spd="med" advClick="1"/>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50" name="Title 2"/>
          <p:cNvSpPr txBox="1"/>
          <p:nvPr>
            <p:ph type="title"/>
          </p:nvPr>
        </p:nvSpPr>
        <p:spPr>
          <a:xfrm>
            <a:off x="1451868" y="783573"/>
            <a:ext cx="21746798" cy="1784533"/>
          </a:xfrm>
          <a:prstGeom prst="rect">
            <a:avLst/>
          </a:prstGeom>
        </p:spPr>
        <p:txBody>
          <a:bodyPr/>
          <a:lstStyle>
            <a:lvl1pPr>
              <a:defRPr spc="-200"/>
            </a:lvl1pPr>
          </a:lstStyle>
          <a:p>
            <a:pPr/>
            <a:r>
              <a:t>Azure Provider Documentation</a:t>
            </a:r>
          </a:p>
        </p:txBody>
      </p:sp>
      <p:sp>
        <p:nvSpPr>
          <p:cNvPr id="1551" name="Text Placeholder 3"/>
          <p:cNvSpPr txBox="1"/>
          <p:nvPr>
            <p:ph type="body" sz="quarter" idx="1"/>
          </p:nvPr>
        </p:nvSpPr>
        <p:spPr>
          <a:xfrm>
            <a:off x="9612351" y="12882563"/>
            <a:ext cx="12679326" cy="547688"/>
          </a:xfrm>
          <a:prstGeom prst="rect">
            <a:avLst/>
          </a:prstGeom>
        </p:spPr>
        <p:txBody>
          <a:bodyPr/>
          <a:lstStyle>
            <a:lvl1pPr marL="0" indent="0" algn="r" defTabSz="2048255">
              <a:spcBef>
                <a:spcPts val="2100"/>
              </a:spcBef>
              <a:buSzTx/>
              <a:buFont typeface="Wingdings"/>
              <a:buNone/>
              <a:defRPr sz="2016">
                <a:solidFill>
                  <a:schemeClr val="accent2"/>
                </a:solidFill>
              </a:defRPr>
            </a:lvl1pPr>
          </a:lstStyle>
          <a:p>
            <a:pPr/>
            <a:r>
              <a:t>https://www.terraform.io/docs/providers/azurerm</a:t>
            </a:r>
          </a:p>
        </p:txBody>
      </p:sp>
      <p:pic>
        <p:nvPicPr>
          <p:cNvPr id="1552" name="Picture 4" descr="Picture 4"/>
          <p:cNvPicPr>
            <a:picLocks noChangeAspect="1"/>
          </p:cNvPicPr>
          <p:nvPr/>
        </p:nvPicPr>
        <p:blipFill>
          <a:blip r:embed="rId2">
            <a:extLst/>
          </a:blip>
          <a:stretch>
            <a:fillRect/>
          </a:stretch>
        </p:blipFill>
        <p:spPr>
          <a:xfrm>
            <a:off x="2602508" y="2855758"/>
            <a:ext cx="19445517" cy="9739155"/>
          </a:xfrm>
          <a:prstGeom prst="rect">
            <a:avLst/>
          </a:prstGeom>
          <a:ln w="12700">
            <a:miter lim="400000"/>
          </a:ln>
        </p:spPr>
      </p:pic>
    </p:spTree>
  </p:cSld>
  <p:clrMapOvr>
    <a:masterClrMapping/>
  </p:clrMapOvr>
  <p:transition xmlns:p14="http://schemas.microsoft.com/office/powerpoint/2010/main" spd="med" advClick="1"/>
</p:sld>
</file>

<file path=ppt/slides/slide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54" name="Text Placeholder 1"/>
          <p:cNvSpPr txBox="1"/>
          <p:nvPr>
            <p:ph type="body" idx="1"/>
          </p:nvPr>
        </p:nvSpPr>
        <p:spPr>
          <a:xfrm>
            <a:off x="1453185" y="3349718"/>
            <a:ext cx="21745482" cy="9241294"/>
          </a:xfrm>
          <a:prstGeom prst="rect">
            <a:avLst/>
          </a:prstGeom>
        </p:spPr>
        <p:txBody>
          <a:bodyPr/>
          <a:lstStyle/>
          <a:p>
            <a:pPr marL="0" indent="0">
              <a:buSzTx/>
              <a:buFont typeface="Wingdings"/>
              <a:buNone/>
            </a:pPr>
          </a:p>
          <a:p>
            <a:pPr marL="0" indent="0">
              <a:buSzTx/>
              <a:buFont typeface="Wingdings"/>
              <a:buNone/>
            </a:pPr>
            <a:r>
              <a:t>Human-readable configuration (HCL) is designed for human consumption so users can quickly interpret and understand their infrastructure configuration.</a:t>
            </a:r>
          </a:p>
          <a:p>
            <a:pPr marL="0" indent="0">
              <a:buSzTx/>
              <a:buFont typeface="Wingdings"/>
              <a:buNone/>
            </a:pPr>
          </a:p>
          <a:p>
            <a:pPr marL="0" indent="0">
              <a:buSzTx/>
              <a:buFont typeface="Wingdings"/>
              <a:buNone/>
            </a:pPr>
            <a:r>
              <a:t>HCL includes a full JSON parser for machine-generated configurations.</a:t>
            </a:r>
          </a:p>
        </p:txBody>
      </p:sp>
      <p:sp>
        <p:nvSpPr>
          <p:cNvPr id="1555" name="Title 2"/>
          <p:cNvSpPr txBox="1"/>
          <p:nvPr>
            <p:ph type="title"/>
          </p:nvPr>
        </p:nvSpPr>
        <p:spPr>
          <a:xfrm>
            <a:off x="1451868" y="783573"/>
            <a:ext cx="21746798" cy="1784533"/>
          </a:xfrm>
          <a:prstGeom prst="rect">
            <a:avLst/>
          </a:prstGeom>
        </p:spPr>
        <p:txBody>
          <a:bodyPr/>
          <a:lstStyle>
            <a:lvl1pPr>
              <a:defRPr spc="-200"/>
            </a:lvl1pPr>
          </a:lstStyle>
          <a:p>
            <a:pPr/>
            <a:r>
              <a:t>Hashicorp Configuration Language</a:t>
            </a:r>
          </a:p>
        </p:txBody>
      </p:sp>
      <p:sp>
        <p:nvSpPr>
          <p:cNvPr id="1556" name="Text Placeholder 9"/>
          <p:cNvSpPr/>
          <p:nvPr>
            <p:ph type="body" idx="13"/>
          </p:nvPr>
        </p:nvSpPr>
        <p:spPr>
          <a:prstGeom prst="rect">
            <a:avLst/>
          </a:prstGeom>
          <a:extLst>
            <a:ext uri="{C572A759-6A51-4108-AA02-DFA0A04FC94B}">
              <ma14:wrappingTextBoxFlag xmlns:ma14="http://schemas.microsoft.com/office/mac/drawingml/2011/main" val="1"/>
            </a:ext>
          </a:extLst>
        </p:spPr>
        <p:txBody>
          <a:bodyPr/>
          <a:lstStyle>
            <a:lvl1pPr marL="0" indent="0" algn="r" defTabSz="2048255">
              <a:spcBef>
                <a:spcPts val="2100"/>
              </a:spcBef>
              <a:buClrTx/>
              <a:buSzTx/>
              <a:buNone/>
              <a:defRPr sz="2016" u="sng">
                <a:solidFill>
                  <a:srgbClr val="0000FF"/>
                </a:solidFill>
                <a:uFill>
                  <a:solidFill>
                    <a:srgbClr val="0000FF"/>
                  </a:solidFill>
                </a:uFill>
                <a:hlinkClick r:id="rId2" invalidUrl="" action="" tgtFrame="" tooltip="" history="1" highlightClick="0" endSnd="0"/>
              </a:defRPr>
            </a:lvl1pPr>
          </a:lstStyle>
          <a:p>
            <a:pPr>
              <a:defRPr u="none">
                <a:solidFill>
                  <a:schemeClr val="accent2"/>
                </a:solidFill>
                <a:uFillTx/>
              </a:defRPr>
            </a:pPr>
            <a:r>
              <a:rPr u="sng">
                <a:solidFill>
                  <a:srgbClr val="0000FF"/>
                </a:solidFill>
                <a:uFill>
                  <a:solidFill>
                    <a:srgbClr val="0000FF"/>
                  </a:solidFill>
                </a:uFill>
                <a:hlinkClick r:id="rId2" invalidUrl="" action="" tgtFrame="" tooltip="" history="1" highlightClick="0" endSnd="0"/>
              </a:rPr>
              <a:t>https://github.com/hashicorp/hcl</a:t>
            </a:r>
          </a:p>
        </p:txBody>
      </p:sp>
    </p:spTree>
  </p:cSld>
  <p:clrMapOvr>
    <a:masterClrMapping/>
  </p:clrMapOvr>
  <p:transition xmlns:p14="http://schemas.microsoft.com/office/powerpoint/2010/main" spd="med" advClick="1"/>
</p:sld>
</file>

<file path=ppt/slides/slide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58" name="Text Placeholder 1"/>
          <p:cNvSpPr txBox="1"/>
          <p:nvPr>
            <p:ph type="body" sz="half" idx="1"/>
          </p:nvPr>
        </p:nvSpPr>
        <p:spPr>
          <a:xfrm>
            <a:off x="8812231" y="3470982"/>
            <a:ext cx="14097929" cy="7689465"/>
          </a:xfrm>
          <a:prstGeom prst="rect">
            <a:avLst/>
          </a:prstGeom>
        </p:spPr>
        <p:txBody>
          <a:bodyPr/>
          <a:lstStyle/>
          <a:p>
            <a:pPr marL="0" indent="0">
              <a:spcBef>
                <a:spcPts val="0"/>
              </a:spcBef>
              <a:buSzTx/>
              <a:buNone/>
              <a:defRPr sz="3600">
                <a:solidFill>
                  <a:srgbClr val="D73A49"/>
                </a:solidFill>
                <a:latin typeface="Menlo"/>
                <a:ea typeface="Menlo"/>
                <a:cs typeface="Menlo"/>
                <a:sym typeface="Menlo"/>
              </a:defRPr>
            </a:pPr>
            <a:r>
              <a:t>resource</a:t>
            </a:r>
            <a:r>
              <a:rPr>
                <a:solidFill>
                  <a:srgbClr val="22863A"/>
                </a:solidFill>
              </a:rPr>
              <a:t> "azurerm_resource_group" "myfirstrg"</a:t>
            </a:r>
            <a:r>
              <a:rPr>
                <a:solidFill>
                  <a:srgbClr val="24292E"/>
                </a:solidFill>
              </a:rPr>
              <a:t> { </a:t>
            </a:r>
            <a:endParaRPr sz="1200">
              <a:latin typeface="Times New Roman"/>
              <a:ea typeface="Times New Roman"/>
              <a:cs typeface="Times New Roman"/>
              <a:sym typeface="Times New Roman"/>
            </a:endParaRPr>
          </a:p>
          <a:p>
            <a:pPr marL="0" indent="0">
              <a:spcBef>
                <a:spcPts val="0"/>
              </a:spcBef>
              <a:buSzTx/>
              <a:buNone/>
              <a:defRPr sz="3600">
                <a:solidFill>
                  <a:srgbClr val="24292E"/>
                </a:solidFill>
                <a:latin typeface="Menlo"/>
                <a:ea typeface="Menlo"/>
                <a:cs typeface="Menlo"/>
                <a:sym typeface="Menlo"/>
              </a:defRPr>
            </a:pPr>
            <a:r>
              <a:t>  name     </a:t>
            </a:r>
            <a:r>
              <a:rPr>
                <a:solidFill>
                  <a:srgbClr val="D73A49"/>
                </a:solidFill>
              </a:rPr>
              <a:t>=</a:t>
            </a:r>
            <a:r>
              <a:t> </a:t>
            </a:r>
            <a:r>
              <a:rPr>
                <a:solidFill>
                  <a:srgbClr val="22863A"/>
                </a:solidFill>
              </a:rPr>
              <a:t>"myfirstresourcegroup"</a:t>
            </a:r>
            <a:r>
              <a:t>  </a:t>
            </a:r>
            <a:endParaRPr sz="1200">
              <a:latin typeface="Times New Roman"/>
              <a:ea typeface="Times New Roman"/>
              <a:cs typeface="Times New Roman"/>
              <a:sym typeface="Times New Roman"/>
            </a:endParaRPr>
          </a:p>
          <a:p>
            <a:pPr marL="0" indent="0">
              <a:spcBef>
                <a:spcPts val="0"/>
              </a:spcBef>
              <a:buSzTx/>
              <a:buNone/>
              <a:defRPr sz="3600">
                <a:solidFill>
                  <a:srgbClr val="24292E"/>
                </a:solidFill>
                <a:latin typeface="Menlo"/>
                <a:ea typeface="Menlo"/>
                <a:cs typeface="Menlo"/>
                <a:sym typeface="Menlo"/>
              </a:defRPr>
            </a:pPr>
            <a:r>
              <a:t>  location </a:t>
            </a:r>
            <a:r>
              <a:rPr>
                <a:solidFill>
                  <a:srgbClr val="D73A49"/>
                </a:solidFill>
              </a:rPr>
              <a:t>=</a:t>
            </a:r>
            <a:r>
              <a:t> </a:t>
            </a:r>
            <a:r>
              <a:rPr>
                <a:solidFill>
                  <a:srgbClr val="22863A"/>
                </a:solidFill>
              </a:rPr>
              <a:t>”eastus"</a:t>
            </a:r>
            <a:endParaRPr sz="1200">
              <a:latin typeface="Times New Roman"/>
              <a:ea typeface="Times New Roman"/>
              <a:cs typeface="Times New Roman"/>
              <a:sym typeface="Times New Roman"/>
            </a:endParaRPr>
          </a:p>
          <a:p>
            <a:pPr marL="0" indent="0">
              <a:spcBef>
                <a:spcPts val="0"/>
              </a:spcBef>
              <a:buSzTx/>
              <a:buNone/>
              <a:defRPr sz="3600">
                <a:solidFill>
                  <a:srgbClr val="24292E"/>
                </a:solidFill>
                <a:latin typeface="Menlo"/>
                <a:ea typeface="Menlo"/>
                <a:cs typeface="Menlo"/>
                <a:sym typeface="Menlo"/>
              </a:defRPr>
            </a:pPr>
            <a:r>
              <a:t>}</a:t>
            </a:r>
          </a:p>
        </p:txBody>
      </p:sp>
      <p:sp>
        <p:nvSpPr>
          <p:cNvPr id="1559" name="Text Placeholder 2"/>
          <p:cNvSpPr/>
          <p:nvPr>
            <p:ph type="body" idx="13"/>
          </p:nvPr>
        </p:nvSpPr>
        <p:spPr>
          <a:prstGeom prst="rect">
            <a:avLst/>
          </a:prstGeom>
          <a:extLst>
            <a:ext uri="{C572A759-6A51-4108-AA02-DFA0A04FC94B}">
              <ma14:wrappingTextBoxFlag xmlns:ma14="http://schemas.microsoft.com/office/mac/drawingml/2011/main" val="1"/>
            </a:ext>
          </a:extLst>
        </p:spPr>
        <p:txBody>
          <a:bodyPr/>
          <a:lstStyle>
            <a:lvl1pPr marL="0" indent="0" defTabSz="1901951">
              <a:lnSpc>
                <a:spcPct val="72000"/>
              </a:lnSpc>
              <a:spcBef>
                <a:spcPts val="2000"/>
              </a:spcBef>
              <a:buClrTx/>
              <a:buSzTx/>
              <a:buFont typeface="Arial"/>
              <a:buNone/>
              <a:defRPr sz="3120">
                <a:solidFill>
                  <a:srgbClr val="000000"/>
                </a:solidFill>
              </a:defRPr>
            </a:lvl1pPr>
          </a:lstStyle>
          <a:p>
            <a:pPr/>
            <a:r>
              <a:t>main.tf</a:t>
            </a:r>
          </a:p>
        </p:txBody>
      </p:sp>
      <p:sp>
        <p:nvSpPr>
          <p:cNvPr id="1560" name="Text Placeholder 3"/>
          <p:cNvSpPr/>
          <p:nvPr>
            <p:ph type="body" idx="14"/>
          </p:nvPr>
        </p:nvSpPr>
        <p:spPr>
          <a:prstGeom prst="rect">
            <a:avLst/>
          </a:prstGeom>
        </p:spPr>
        <p:txBody>
          <a:bodyPr/>
          <a:lstStyle/>
          <a:p>
            <a:pPr marL="604157" indent="-604157" defTabSz="2438400">
              <a:spcBef>
                <a:spcPts val="2600"/>
              </a:spcBef>
              <a:buClrTx/>
              <a:buFont typeface="Arial"/>
              <a:buChar char="•"/>
              <a:defRPr sz="7400">
                <a:solidFill>
                  <a:srgbClr val="000000"/>
                </a:solidFill>
              </a:defRPr>
            </a:pPr>
          </a:p>
        </p:txBody>
      </p:sp>
      <p:sp>
        <p:nvSpPr>
          <p:cNvPr id="1561" name="Title 4"/>
          <p:cNvSpPr txBox="1"/>
          <p:nvPr>
            <p:ph type="title"/>
          </p:nvPr>
        </p:nvSpPr>
        <p:spPr>
          <a:xfrm>
            <a:off x="-1" y="4552124"/>
            <a:ext cx="6616701" cy="2971802"/>
          </a:xfrm>
          <a:prstGeom prst="rect">
            <a:avLst/>
          </a:prstGeom>
        </p:spPr>
        <p:txBody>
          <a:bodyPr/>
          <a:lstStyle/>
          <a:p>
            <a:pPr/>
          </a:p>
        </p:txBody>
      </p:sp>
    </p:spTree>
  </p:cSld>
  <p:clrMapOvr>
    <a:masterClrMapping/>
  </p:clrMapOvr>
  <p:transition xmlns:p14="http://schemas.microsoft.com/office/powerpoint/2010/main" spd="med" advClick="1"/>
</p:sld>
</file>

<file path=ppt/slides/slide4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65" name="Text Placeholder 1"/>
          <p:cNvSpPr txBox="1"/>
          <p:nvPr>
            <p:ph type="body" sz="quarter" idx="1"/>
          </p:nvPr>
        </p:nvSpPr>
        <p:spPr>
          <a:xfrm>
            <a:off x="7996235" y="7540258"/>
            <a:ext cx="12890739" cy="2184402"/>
          </a:xfrm>
          <a:prstGeom prst="rect">
            <a:avLst/>
          </a:prstGeom>
        </p:spPr>
        <p:txBody>
          <a:bodyPr/>
          <a:lstStyle/>
          <a:p>
            <a:pPr/>
          </a:p>
        </p:txBody>
      </p:sp>
      <p:sp>
        <p:nvSpPr>
          <p:cNvPr id="1566" name="Title 2"/>
          <p:cNvSpPr txBox="1"/>
          <p:nvPr>
            <p:ph type="title"/>
          </p:nvPr>
        </p:nvSpPr>
        <p:spPr>
          <a:xfrm>
            <a:off x="7996235" y="4148299"/>
            <a:ext cx="13030202" cy="3315759"/>
          </a:xfrm>
          <a:prstGeom prst="rect">
            <a:avLst/>
          </a:prstGeom>
        </p:spPr>
        <p:txBody>
          <a:bodyPr/>
          <a:lstStyle/>
          <a:p>
            <a:pPr/>
            <a:r>
              <a:t>Terraform in Action</a:t>
            </a:r>
          </a:p>
        </p:txBody>
      </p:sp>
    </p:spTree>
  </p:cSld>
  <p:clrMapOvr>
    <a:masterClrMapping/>
  </p:clrMapOvr>
  <p:transition xmlns:p14="http://schemas.microsoft.com/office/powerpoint/2010/main" spd="med" advClick="1"/>
</p:sld>
</file>

<file path=ppt/slides/slide4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68" name="Rectangle 1"/>
          <p:cNvSpPr/>
          <p:nvPr/>
        </p:nvSpPr>
        <p:spPr>
          <a:xfrm>
            <a:off x="6913756" y="4438185"/>
            <a:ext cx="10103007" cy="6289290"/>
          </a:xfrm>
          <a:prstGeom prst="rect">
            <a:avLst/>
          </a:prstGeom>
          <a:solidFill>
            <a:schemeClr val="accent4">
              <a:alpha val="26275"/>
            </a:schemeClr>
          </a:solidFill>
          <a:ln w="76200">
            <a:solidFill>
              <a:schemeClr val="accent4">
                <a:lumOff val="9950"/>
              </a:schemeClr>
            </a:solidFill>
            <a:miter/>
          </a:ln>
        </p:spPr>
        <p:txBody>
          <a:bodyPr lIns="121918" tIns="121918" rIns="121918" bIns="121918" anchor="ctr"/>
          <a:lstStyle/>
          <a:p>
            <a:pPr>
              <a:lnSpc>
                <a:spcPct val="100000"/>
              </a:lnSpc>
              <a:spcBef>
                <a:spcPts val="0"/>
              </a:spcBef>
              <a:defRPr b="0" sz="3400">
                <a:latin typeface="Verdana"/>
                <a:ea typeface="Verdana"/>
                <a:cs typeface="Verdana"/>
                <a:sym typeface="Verdana"/>
              </a:defRPr>
            </a:pPr>
          </a:p>
        </p:txBody>
      </p:sp>
      <p:sp>
        <p:nvSpPr>
          <p:cNvPr id="1569" name="Shape 840"/>
          <p:cNvSpPr txBox="1"/>
          <p:nvPr/>
        </p:nvSpPr>
        <p:spPr>
          <a:xfrm>
            <a:off x="13472346" y="3517024"/>
            <a:ext cx="8710407" cy="664633"/>
          </a:xfrm>
          <a:prstGeom prst="rect">
            <a:avLst/>
          </a:prstGeom>
          <a:ln w="12700">
            <a:miter lim="400000"/>
          </a:ln>
          <a:extLst>
            <a:ext uri="{C572A759-6A51-4108-AA02-DFA0A04FC94B}">
              <ma14:wrappingTextBoxFlag xmlns:ma14="http://schemas.microsoft.com/office/mac/drawingml/2011/main" val="1"/>
            </a:ext>
          </a:extLst>
        </p:spPr>
        <p:txBody>
          <a:bodyPr lIns="135466" tIns="135466" rIns="135466" bIns="135466" anchor="ctr">
            <a:spAutoFit/>
          </a:bodyPr>
          <a:lstStyle>
            <a:lvl1pPr algn="ctr">
              <a:lnSpc>
                <a:spcPct val="150000"/>
              </a:lnSpc>
              <a:spcBef>
                <a:spcPts val="0"/>
              </a:spcBef>
              <a:defRPr cap="all" sz="2600">
                <a:solidFill>
                  <a:srgbClr val="44546A"/>
                </a:solidFill>
                <a:latin typeface="Verdana"/>
                <a:ea typeface="Verdana"/>
                <a:cs typeface="Verdana"/>
                <a:sym typeface="Verdana"/>
              </a:defRPr>
            </a:lvl1pPr>
          </a:lstStyle>
          <a:p>
            <a:pPr/>
            <a:r>
              <a:t> </a:t>
            </a:r>
          </a:p>
        </p:txBody>
      </p:sp>
      <p:sp>
        <p:nvSpPr>
          <p:cNvPr id="1570" name="Shape 841"/>
          <p:cNvSpPr txBox="1"/>
          <p:nvPr>
            <p:ph type="sldNum" sz="quarter" idx="4294967295"/>
          </p:nvPr>
        </p:nvSpPr>
        <p:spPr>
          <a:xfrm>
            <a:off x="23456900" y="12945583"/>
            <a:ext cx="514905" cy="485139"/>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571" name="Shape 842"/>
          <p:cNvSpPr/>
          <p:nvPr/>
        </p:nvSpPr>
        <p:spPr>
          <a:xfrm>
            <a:off x="9429892" y="6026026"/>
            <a:ext cx="5031634" cy="291596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0816"/>
                </a:moveTo>
                <a:lnTo>
                  <a:pt x="10782" y="21600"/>
                </a:lnTo>
                <a:lnTo>
                  <a:pt x="0" y="10847"/>
                </a:lnTo>
                <a:lnTo>
                  <a:pt x="10782" y="0"/>
                </a:lnTo>
                <a:lnTo>
                  <a:pt x="21600" y="10816"/>
                </a:lnTo>
                <a:close/>
              </a:path>
            </a:pathLst>
          </a:custGeom>
          <a:solidFill>
            <a:schemeClr val="accent4">
              <a:alpha val="14000"/>
            </a:schemeClr>
          </a:solidFill>
          <a:ln w="63500">
            <a:solidFill>
              <a:schemeClr val="accent4">
                <a:alpha val="56000"/>
              </a:schemeClr>
            </a:solidFill>
            <a:miter/>
          </a:ln>
        </p:spPr>
        <p:txBody>
          <a:bodyPr lIns="121918" tIns="121918" rIns="121918" bIns="121918"/>
          <a:lstStyle/>
          <a:p>
            <a:pPr>
              <a:lnSpc>
                <a:spcPct val="100000"/>
              </a:lnSpc>
              <a:spcBef>
                <a:spcPts val="0"/>
              </a:spcBef>
              <a:defRPr b="0" sz="3400">
                <a:latin typeface="Verdana"/>
                <a:ea typeface="Verdana"/>
                <a:cs typeface="Verdana"/>
                <a:sym typeface="Verdana"/>
              </a:defRPr>
            </a:pPr>
          </a:p>
        </p:txBody>
      </p:sp>
      <p:grpSp>
        <p:nvGrpSpPr>
          <p:cNvPr id="1576" name="Group 847"/>
          <p:cNvGrpSpPr/>
          <p:nvPr/>
        </p:nvGrpSpPr>
        <p:grpSpPr>
          <a:xfrm>
            <a:off x="11640177" y="7135629"/>
            <a:ext cx="611225" cy="696702"/>
            <a:chOff x="0" y="0"/>
            <a:chExt cx="611223" cy="696700"/>
          </a:xfrm>
        </p:grpSpPr>
        <p:sp>
          <p:nvSpPr>
            <p:cNvPr id="1572" name="Shape 843"/>
            <p:cNvSpPr/>
            <p:nvPr/>
          </p:nvSpPr>
          <p:spPr>
            <a:xfrm>
              <a:off x="211052" y="123302"/>
              <a:ext cx="189118" cy="32906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7200"/>
                  </a:lnTo>
                  <a:lnTo>
                    <a:pt x="21600" y="21600"/>
                  </a:lnTo>
                  <a:lnTo>
                    <a:pt x="0" y="14400"/>
                  </a:lnTo>
                  <a:lnTo>
                    <a:pt x="0" y="0"/>
                  </a:lnTo>
                  <a:close/>
                </a:path>
              </a:pathLst>
            </a:custGeom>
            <a:solidFill>
              <a:schemeClr val="accent4"/>
            </a:solidFill>
            <a:ln w="12700" cap="flat">
              <a:noFill/>
              <a:miter lim="400000"/>
            </a:ln>
            <a:effectLst/>
          </p:spPr>
          <p:txBody>
            <a:bodyPr wrap="square" lIns="121918" tIns="121918" rIns="121918" bIns="121918" numCol="1" anchor="t">
              <a:noAutofit/>
            </a:bodyPr>
            <a:lstStyle/>
            <a:p>
              <a:pPr>
                <a:lnSpc>
                  <a:spcPct val="100000"/>
                </a:lnSpc>
                <a:spcBef>
                  <a:spcPts val="0"/>
                </a:spcBef>
                <a:defRPr b="0" sz="2600">
                  <a:latin typeface="Verdana"/>
                  <a:ea typeface="Verdana"/>
                  <a:cs typeface="Verdana"/>
                  <a:sym typeface="Verdana"/>
                </a:defRPr>
              </a:pPr>
            </a:p>
          </p:txBody>
        </p:sp>
        <p:sp>
          <p:nvSpPr>
            <p:cNvPr id="1573" name="Shape 844"/>
            <p:cNvSpPr/>
            <p:nvPr/>
          </p:nvSpPr>
          <p:spPr>
            <a:xfrm>
              <a:off x="420592" y="123302"/>
              <a:ext cx="190631" cy="32906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7200"/>
                  </a:moveTo>
                  <a:lnTo>
                    <a:pt x="0" y="21600"/>
                  </a:lnTo>
                  <a:lnTo>
                    <a:pt x="21600" y="14400"/>
                  </a:lnTo>
                  <a:lnTo>
                    <a:pt x="21600" y="0"/>
                  </a:lnTo>
                  <a:lnTo>
                    <a:pt x="0" y="7200"/>
                  </a:lnTo>
                  <a:close/>
                </a:path>
              </a:pathLst>
            </a:custGeom>
            <a:solidFill>
              <a:srgbClr val="4040B2"/>
            </a:solidFill>
            <a:ln w="12700" cap="flat">
              <a:noFill/>
              <a:miter lim="400000"/>
            </a:ln>
            <a:effectLst/>
          </p:spPr>
          <p:txBody>
            <a:bodyPr wrap="square" lIns="121918" tIns="121918" rIns="121918" bIns="121918" numCol="1" anchor="t">
              <a:noAutofit/>
            </a:bodyPr>
            <a:lstStyle/>
            <a:p>
              <a:pPr>
                <a:lnSpc>
                  <a:spcPct val="100000"/>
                </a:lnSpc>
                <a:spcBef>
                  <a:spcPts val="0"/>
                </a:spcBef>
                <a:defRPr b="0" sz="2600">
                  <a:latin typeface="Verdana"/>
                  <a:ea typeface="Verdana"/>
                  <a:cs typeface="Verdana"/>
                  <a:sym typeface="Verdana"/>
                </a:defRPr>
              </a:pPr>
            </a:p>
          </p:txBody>
        </p:sp>
        <p:sp>
          <p:nvSpPr>
            <p:cNvPr id="1574" name="Shape 845"/>
            <p:cNvSpPr/>
            <p:nvPr/>
          </p:nvSpPr>
          <p:spPr>
            <a:xfrm>
              <a:off x="-1" y="-1"/>
              <a:ext cx="189875" cy="33057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4384"/>
                  </a:lnTo>
                  <a:lnTo>
                    <a:pt x="21600" y="21600"/>
                  </a:lnTo>
                  <a:lnTo>
                    <a:pt x="21600" y="7216"/>
                  </a:lnTo>
                  <a:lnTo>
                    <a:pt x="0" y="0"/>
                  </a:lnTo>
                  <a:close/>
                </a:path>
              </a:pathLst>
            </a:custGeom>
            <a:solidFill>
              <a:schemeClr val="accent4"/>
            </a:solidFill>
            <a:ln w="12700" cap="flat">
              <a:noFill/>
              <a:miter lim="400000"/>
            </a:ln>
            <a:effectLst/>
          </p:spPr>
          <p:txBody>
            <a:bodyPr wrap="square" lIns="121918" tIns="121918" rIns="121918" bIns="121918" numCol="1" anchor="t">
              <a:noAutofit/>
            </a:bodyPr>
            <a:lstStyle/>
            <a:p>
              <a:pPr>
                <a:lnSpc>
                  <a:spcPct val="100000"/>
                </a:lnSpc>
                <a:spcBef>
                  <a:spcPts val="0"/>
                </a:spcBef>
                <a:defRPr b="0" sz="2600">
                  <a:latin typeface="Verdana"/>
                  <a:ea typeface="Verdana"/>
                  <a:cs typeface="Verdana"/>
                  <a:sym typeface="Verdana"/>
                </a:defRPr>
              </a:pPr>
            </a:p>
          </p:txBody>
        </p:sp>
        <p:sp>
          <p:nvSpPr>
            <p:cNvPr id="1575" name="Shape 846"/>
            <p:cNvSpPr/>
            <p:nvPr/>
          </p:nvSpPr>
          <p:spPr>
            <a:xfrm>
              <a:off x="211052" y="366882"/>
              <a:ext cx="189118" cy="32981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4417"/>
                  </a:moveTo>
                  <a:lnTo>
                    <a:pt x="21600" y="21600"/>
                  </a:lnTo>
                  <a:lnTo>
                    <a:pt x="21600" y="7233"/>
                  </a:lnTo>
                  <a:lnTo>
                    <a:pt x="0" y="0"/>
                  </a:lnTo>
                  <a:lnTo>
                    <a:pt x="0" y="14417"/>
                  </a:lnTo>
                  <a:close/>
                </a:path>
              </a:pathLst>
            </a:custGeom>
            <a:solidFill>
              <a:schemeClr val="accent4"/>
            </a:solidFill>
            <a:ln w="12700" cap="flat">
              <a:noFill/>
              <a:miter lim="400000"/>
            </a:ln>
            <a:effectLst/>
          </p:spPr>
          <p:txBody>
            <a:bodyPr wrap="square" lIns="121918" tIns="121918" rIns="121918" bIns="121918" numCol="1" anchor="t">
              <a:noAutofit/>
            </a:bodyPr>
            <a:lstStyle/>
            <a:p>
              <a:pPr>
                <a:lnSpc>
                  <a:spcPct val="100000"/>
                </a:lnSpc>
                <a:spcBef>
                  <a:spcPts val="0"/>
                </a:spcBef>
                <a:defRPr b="0" sz="2600">
                  <a:latin typeface="Verdana"/>
                  <a:ea typeface="Verdana"/>
                  <a:cs typeface="Verdana"/>
                  <a:sym typeface="Verdana"/>
                </a:defRPr>
              </a:pPr>
            </a:p>
          </p:txBody>
        </p:sp>
      </p:grpSp>
      <p:grpSp>
        <p:nvGrpSpPr>
          <p:cNvPr id="1579" name="Shape 848"/>
          <p:cNvGrpSpPr/>
          <p:nvPr/>
        </p:nvGrpSpPr>
        <p:grpSpPr>
          <a:xfrm>
            <a:off x="7947762" y="6974155"/>
            <a:ext cx="2557733" cy="1019647"/>
            <a:chOff x="0" y="0"/>
            <a:chExt cx="2557732" cy="1019645"/>
          </a:xfrm>
        </p:grpSpPr>
        <p:sp>
          <p:nvSpPr>
            <p:cNvPr id="1577" name="Rectangle"/>
            <p:cNvSpPr/>
            <p:nvPr/>
          </p:nvSpPr>
          <p:spPr>
            <a:xfrm>
              <a:off x="-1" y="0"/>
              <a:ext cx="2557734" cy="1019646"/>
            </a:xfrm>
            <a:prstGeom prst="rect">
              <a:avLst/>
            </a:prstGeom>
            <a:solidFill>
              <a:schemeClr val="accent4"/>
            </a:solidFill>
            <a:ln w="12700" cap="flat">
              <a:noFill/>
              <a:miter lim="400000"/>
            </a:ln>
            <a:effectLst>
              <a:outerShdw sx="100000" sy="100000" kx="0" ky="0" algn="b" rotWithShape="0" blurRad="38100" dist="25400" dir="5400000">
                <a:srgbClr val="000000">
                  <a:alpha val="50000"/>
                </a:srgbClr>
              </a:outerShdw>
            </a:effectLst>
          </p:spPr>
          <p:txBody>
            <a:bodyPr wrap="square" lIns="121918" tIns="121918" rIns="121918" bIns="121918" numCol="1" anchor="ctr">
              <a:noAutofit/>
            </a:bodyPr>
            <a:lstStyle/>
            <a:p>
              <a:pPr algn="ctr" defTabSz="825500">
                <a:lnSpc>
                  <a:spcPct val="100000"/>
                </a:lnSpc>
                <a:spcBef>
                  <a:spcPts val="0"/>
                </a:spcBef>
                <a:defRPr b="0" sz="3700">
                  <a:solidFill>
                    <a:srgbClr val="FFFFFF"/>
                  </a:solidFill>
                  <a:latin typeface="Klavika Basic"/>
                  <a:ea typeface="Klavika Basic"/>
                  <a:cs typeface="Klavika Basic"/>
                  <a:sym typeface="Klavika Basic"/>
                </a:defRPr>
              </a:pPr>
            </a:p>
          </p:txBody>
        </p:sp>
        <p:sp>
          <p:nvSpPr>
            <p:cNvPr id="1578" name="Core"/>
            <p:cNvSpPr txBox="1"/>
            <p:nvPr/>
          </p:nvSpPr>
          <p:spPr>
            <a:xfrm>
              <a:off x="-1" y="179623"/>
              <a:ext cx="2557734" cy="6604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lgn="ctr" defTabSz="825500">
                <a:lnSpc>
                  <a:spcPct val="100000"/>
                </a:lnSpc>
                <a:spcBef>
                  <a:spcPts val="0"/>
                </a:spcBef>
                <a:defRPr b="0" sz="3700">
                  <a:solidFill>
                    <a:srgbClr val="FFFFFF"/>
                  </a:solidFill>
                  <a:latin typeface="Klavika Basic"/>
                  <a:ea typeface="Klavika Basic"/>
                  <a:cs typeface="Klavika Basic"/>
                  <a:sym typeface="Klavika Basic"/>
                </a:defRPr>
              </a:lvl1pPr>
            </a:lstStyle>
            <a:p>
              <a:pPr/>
              <a:r>
                <a:t>Core</a:t>
              </a:r>
            </a:p>
          </p:txBody>
        </p:sp>
      </p:grpSp>
      <p:sp>
        <p:nvSpPr>
          <p:cNvPr id="1580" name="Shape 849"/>
          <p:cNvSpPr txBox="1"/>
          <p:nvPr>
            <p:ph type="title"/>
          </p:nvPr>
        </p:nvSpPr>
        <p:spPr>
          <a:xfrm>
            <a:off x="1565395" y="875900"/>
            <a:ext cx="21746798" cy="1479847"/>
          </a:xfrm>
          <a:prstGeom prst="rect">
            <a:avLst/>
          </a:prstGeom>
        </p:spPr>
        <p:txBody>
          <a:bodyPr/>
          <a:lstStyle/>
          <a:p>
            <a:pPr>
              <a:defRPr spc="-299">
                <a:latin typeface="Verdana"/>
                <a:ea typeface="Verdana"/>
                <a:cs typeface="Verdana"/>
                <a:sym typeface="Verdana"/>
              </a:defRPr>
            </a:pPr>
            <a:r>
              <a:t>Terraform </a:t>
            </a:r>
            <a:r>
              <a:t>W</a:t>
            </a:r>
            <a:r>
              <a:t>orkflow</a:t>
            </a:r>
          </a:p>
        </p:txBody>
      </p:sp>
      <p:grpSp>
        <p:nvGrpSpPr>
          <p:cNvPr id="1583" name="Shape 850"/>
          <p:cNvGrpSpPr/>
          <p:nvPr/>
        </p:nvGrpSpPr>
        <p:grpSpPr>
          <a:xfrm>
            <a:off x="13386083" y="6974155"/>
            <a:ext cx="2557733" cy="1019647"/>
            <a:chOff x="0" y="0"/>
            <a:chExt cx="2557732" cy="1019645"/>
          </a:xfrm>
        </p:grpSpPr>
        <p:sp>
          <p:nvSpPr>
            <p:cNvPr id="1581" name="Rectangle"/>
            <p:cNvSpPr/>
            <p:nvPr/>
          </p:nvSpPr>
          <p:spPr>
            <a:xfrm>
              <a:off x="-1" y="0"/>
              <a:ext cx="2557734" cy="1019646"/>
            </a:xfrm>
            <a:prstGeom prst="rect">
              <a:avLst/>
            </a:prstGeom>
            <a:solidFill>
              <a:schemeClr val="accent4"/>
            </a:solidFill>
            <a:ln w="12700" cap="flat">
              <a:noFill/>
              <a:miter lim="400000"/>
            </a:ln>
            <a:effectLst>
              <a:outerShdw sx="100000" sy="100000" kx="0" ky="0" algn="b" rotWithShape="0" blurRad="38100" dist="25400" dir="5400000">
                <a:srgbClr val="000000">
                  <a:alpha val="50000"/>
                </a:srgbClr>
              </a:outerShdw>
            </a:effectLst>
          </p:spPr>
          <p:txBody>
            <a:bodyPr wrap="square" lIns="121918" tIns="121918" rIns="121918" bIns="121918" numCol="1" anchor="ctr">
              <a:noAutofit/>
            </a:bodyPr>
            <a:lstStyle/>
            <a:p>
              <a:pPr algn="ctr" defTabSz="825500">
                <a:lnSpc>
                  <a:spcPct val="100000"/>
                </a:lnSpc>
                <a:spcBef>
                  <a:spcPts val="0"/>
                </a:spcBef>
                <a:defRPr b="0" sz="3700">
                  <a:solidFill>
                    <a:srgbClr val="FFFFFF"/>
                  </a:solidFill>
                  <a:latin typeface="Klavika Basic"/>
                  <a:ea typeface="Klavika Basic"/>
                  <a:cs typeface="Klavika Basic"/>
                  <a:sym typeface="Klavika Basic"/>
                </a:defRPr>
              </a:pPr>
            </a:p>
          </p:txBody>
        </p:sp>
        <p:sp>
          <p:nvSpPr>
            <p:cNvPr id="1582" name="Provider"/>
            <p:cNvSpPr txBox="1"/>
            <p:nvPr/>
          </p:nvSpPr>
          <p:spPr>
            <a:xfrm>
              <a:off x="-1" y="179623"/>
              <a:ext cx="2557734" cy="6604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lgn="ctr" defTabSz="825500">
                <a:lnSpc>
                  <a:spcPct val="100000"/>
                </a:lnSpc>
                <a:spcBef>
                  <a:spcPts val="0"/>
                </a:spcBef>
                <a:defRPr b="0" sz="3700">
                  <a:solidFill>
                    <a:srgbClr val="FFFFFF"/>
                  </a:solidFill>
                  <a:latin typeface="Klavika Basic"/>
                  <a:ea typeface="Klavika Basic"/>
                  <a:cs typeface="Klavika Basic"/>
                  <a:sym typeface="Klavika Basic"/>
                </a:defRPr>
              </a:lvl1pPr>
            </a:lstStyle>
            <a:p>
              <a:pPr/>
              <a:r>
                <a:t>Provider</a:t>
              </a:r>
            </a:p>
          </p:txBody>
        </p:sp>
      </p:grpSp>
      <p:grpSp>
        <p:nvGrpSpPr>
          <p:cNvPr id="1586" name="Shape 852"/>
          <p:cNvGrpSpPr/>
          <p:nvPr/>
        </p:nvGrpSpPr>
        <p:grpSpPr>
          <a:xfrm>
            <a:off x="10843641" y="8279964"/>
            <a:ext cx="2204299" cy="892647"/>
            <a:chOff x="0" y="0"/>
            <a:chExt cx="2204297" cy="892645"/>
          </a:xfrm>
        </p:grpSpPr>
        <p:sp>
          <p:nvSpPr>
            <p:cNvPr id="1584" name="Rectangle"/>
            <p:cNvSpPr/>
            <p:nvPr/>
          </p:nvSpPr>
          <p:spPr>
            <a:xfrm>
              <a:off x="-1" y="0"/>
              <a:ext cx="2204299" cy="892646"/>
            </a:xfrm>
            <a:prstGeom prst="rect">
              <a:avLst/>
            </a:prstGeom>
            <a:solidFill>
              <a:srgbClr val="FFFFFF"/>
            </a:solidFill>
            <a:ln w="63500" cap="flat">
              <a:solidFill>
                <a:srgbClr val="857AEB"/>
              </a:solidFill>
              <a:prstDash val="solid"/>
              <a:miter lim="800000"/>
            </a:ln>
            <a:effectLst/>
          </p:spPr>
          <p:txBody>
            <a:bodyPr wrap="square" lIns="121918" tIns="121918" rIns="121918" bIns="121918" numCol="1" anchor="ctr">
              <a:noAutofit/>
            </a:bodyPr>
            <a:lstStyle/>
            <a:p>
              <a:pPr algn="ctr">
                <a:lnSpc>
                  <a:spcPct val="100000"/>
                </a:lnSpc>
                <a:spcBef>
                  <a:spcPts val="0"/>
                </a:spcBef>
                <a:defRPr b="0" sz="2800">
                  <a:solidFill>
                    <a:srgbClr val="535353"/>
                  </a:solidFill>
                  <a:latin typeface="Verdana"/>
                  <a:ea typeface="Verdana"/>
                  <a:cs typeface="Verdana"/>
                  <a:sym typeface="Verdana"/>
                </a:defRPr>
              </a:pPr>
            </a:p>
          </p:txBody>
        </p:sp>
        <p:sp>
          <p:nvSpPr>
            <p:cNvPr id="1585" name="Apply"/>
            <p:cNvSpPr txBox="1"/>
            <p:nvPr/>
          </p:nvSpPr>
          <p:spPr>
            <a:xfrm>
              <a:off x="-1" y="108503"/>
              <a:ext cx="2204299" cy="67563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8" tIns="121918" rIns="121918" bIns="121918" numCol="1" anchor="ctr">
              <a:spAutoFit/>
            </a:bodyPr>
            <a:lstStyle>
              <a:lvl1pPr algn="ctr">
                <a:lnSpc>
                  <a:spcPct val="100000"/>
                </a:lnSpc>
                <a:spcBef>
                  <a:spcPts val="0"/>
                </a:spcBef>
                <a:defRPr b="0" sz="2800">
                  <a:solidFill>
                    <a:srgbClr val="535353"/>
                  </a:solidFill>
                  <a:latin typeface="Verdana"/>
                  <a:ea typeface="Verdana"/>
                  <a:cs typeface="Verdana"/>
                  <a:sym typeface="Verdana"/>
                </a:defRPr>
              </a:lvl1pPr>
            </a:lstStyle>
            <a:p>
              <a:pPr/>
              <a:r>
                <a:t>Apply</a:t>
              </a:r>
            </a:p>
          </p:txBody>
        </p:sp>
      </p:grpSp>
      <p:grpSp>
        <p:nvGrpSpPr>
          <p:cNvPr id="1589" name="Shape 853"/>
          <p:cNvGrpSpPr/>
          <p:nvPr/>
        </p:nvGrpSpPr>
        <p:grpSpPr>
          <a:xfrm>
            <a:off x="10843641" y="5767294"/>
            <a:ext cx="2204299" cy="892647"/>
            <a:chOff x="0" y="0"/>
            <a:chExt cx="2204297" cy="892645"/>
          </a:xfrm>
        </p:grpSpPr>
        <p:sp>
          <p:nvSpPr>
            <p:cNvPr id="1587" name="Rectangle"/>
            <p:cNvSpPr/>
            <p:nvPr/>
          </p:nvSpPr>
          <p:spPr>
            <a:xfrm>
              <a:off x="-1" y="0"/>
              <a:ext cx="2204299" cy="892646"/>
            </a:xfrm>
            <a:prstGeom prst="rect">
              <a:avLst/>
            </a:prstGeom>
            <a:solidFill>
              <a:srgbClr val="FFFFFF"/>
            </a:solidFill>
            <a:ln w="63500" cap="flat">
              <a:solidFill>
                <a:srgbClr val="857AEB"/>
              </a:solidFill>
              <a:prstDash val="solid"/>
              <a:miter lim="800000"/>
            </a:ln>
            <a:effectLst/>
          </p:spPr>
          <p:txBody>
            <a:bodyPr wrap="square" lIns="121918" tIns="121918" rIns="121918" bIns="121918" numCol="1" anchor="ctr">
              <a:noAutofit/>
            </a:bodyPr>
            <a:lstStyle/>
            <a:p>
              <a:pPr algn="ctr">
                <a:lnSpc>
                  <a:spcPct val="100000"/>
                </a:lnSpc>
                <a:spcBef>
                  <a:spcPts val="0"/>
                </a:spcBef>
                <a:defRPr b="0" sz="2800">
                  <a:solidFill>
                    <a:srgbClr val="535353"/>
                  </a:solidFill>
                  <a:latin typeface="Verdana"/>
                  <a:ea typeface="Verdana"/>
                  <a:cs typeface="Verdana"/>
                  <a:sym typeface="Verdana"/>
                </a:defRPr>
              </a:pPr>
            </a:p>
          </p:txBody>
        </p:sp>
        <p:sp>
          <p:nvSpPr>
            <p:cNvPr id="1588" name="Plan"/>
            <p:cNvSpPr txBox="1"/>
            <p:nvPr/>
          </p:nvSpPr>
          <p:spPr>
            <a:xfrm>
              <a:off x="-1" y="108503"/>
              <a:ext cx="2204299" cy="67563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8" tIns="121918" rIns="121918" bIns="121918" numCol="1" anchor="ctr">
              <a:spAutoFit/>
            </a:bodyPr>
            <a:lstStyle>
              <a:lvl1pPr algn="ctr">
                <a:lnSpc>
                  <a:spcPct val="100000"/>
                </a:lnSpc>
                <a:spcBef>
                  <a:spcPts val="0"/>
                </a:spcBef>
                <a:defRPr b="0" sz="2800">
                  <a:solidFill>
                    <a:srgbClr val="535353"/>
                  </a:solidFill>
                  <a:latin typeface="Verdana"/>
                  <a:ea typeface="Verdana"/>
                  <a:cs typeface="Verdana"/>
                  <a:sym typeface="Verdana"/>
                </a:defRPr>
              </a:lvl1pPr>
            </a:lstStyle>
            <a:p>
              <a:pPr/>
              <a:r>
                <a:t>Plan </a:t>
              </a:r>
            </a:p>
          </p:txBody>
        </p:sp>
      </p:grpSp>
      <p:grpSp>
        <p:nvGrpSpPr>
          <p:cNvPr id="1592" name="Shape 853"/>
          <p:cNvGrpSpPr/>
          <p:nvPr/>
        </p:nvGrpSpPr>
        <p:grpSpPr>
          <a:xfrm>
            <a:off x="6940091" y="4445727"/>
            <a:ext cx="2204298" cy="892647"/>
            <a:chOff x="0" y="0"/>
            <a:chExt cx="2204297" cy="892645"/>
          </a:xfrm>
        </p:grpSpPr>
        <p:sp>
          <p:nvSpPr>
            <p:cNvPr id="1590" name="Rectangle"/>
            <p:cNvSpPr/>
            <p:nvPr/>
          </p:nvSpPr>
          <p:spPr>
            <a:xfrm>
              <a:off x="-1" y="0"/>
              <a:ext cx="2204299" cy="892646"/>
            </a:xfrm>
            <a:prstGeom prst="rect">
              <a:avLst/>
            </a:prstGeom>
            <a:solidFill>
              <a:srgbClr val="FFFFFF"/>
            </a:solidFill>
            <a:ln w="63500" cap="flat">
              <a:solidFill>
                <a:srgbClr val="857AEB"/>
              </a:solidFill>
              <a:prstDash val="solid"/>
              <a:miter lim="800000"/>
            </a:ln>
            <a:effectLst/>
          </p:spPr>
          <p:txBody>
            <a:bodyPr wrap="square" lIns="121918" tIns="121918" rIns="121918" bIns="121918" numCol="1" anchor="ctr">
              <a:noAutofit/>
            </a:bodyPr>
            <a:lstStyle/>
            <a:p>
              <a:pPr algn="ctr">
                <a:lnSpc>
                  <a:spcPct val="100000"/>
                </a:lnSpc>
                <a:spcBef>
                  <a:spcPts val="0"/>
                </a:spcBef>
                <a:defRPr b="0" sz="2800">
                  <a:solidFill>
                    <a:srgbClr val="535353"/>
                  </a:solidFill>
                  <a:latin typeface="Verdana"/>
                  <a:ea typeface="Verdana"/>
                  <a:cs typeface="Verdana"/>
                  <a:sym typeface="Verdana"/>
                </a:defRPr>
              </a:pPr>
            </a:p>
          </p:txBody>
        </p:sp>
        <p:sp>
          <p:nvSpPr>
            <p:cNvPr id="1591" name="Init"/>
            <p:cNvSpPr txBox="1"/>
            <p:nvPr/>
          </p:nvSpPr>
          <p:spPr>
            <a:xfrm>
              <a:off x="-1" y="108503"/>
              <a:ext cx="2204299" cy="67563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918" tIns="121918" rIns="121918" bIns="121918" numCol="1" anchor="ctr">
              <a:spAutoFit/>
            </a:bodyPr>
            <a:lstStyle>
              <a:lvl1pPr algn="ctr">
                <a:lnSpc>
                  <a:spcPct val="100000"/>
                </a:lnSpc>
                <a:spcBef>
                  <a:spcPts val="0"/>
                </a:spcBef>
                <a:defRPr b="0" sz="2800">
                  <a:solidFill>
                    <a:srgbClr val="535353"/>
                  </a:solidFill>
                  <a:latin typeface="Verdana"/>
                  <a:ea typeface="Verdana"/>
                  <a:cs typeface="Verdana"/>
                  <a:sym typeface="Verdana"/>
                </a:defRPr>
              </a:lvl1pPr>
            </a:lstStyle>
            <a:p>
              <a:pPr/>
              <a:r>
                <a:t>Init </a:t>
              </a:r>
            </a:p>
          </p:txBody>
        </p:sp>
      </p:grpSp>
    </p:spTree>
  </p:cSld>
  <p:clrMapOvr>
    <a:masterClrMapping/>
  </p:clrMapOvr>
  <p:transition xmlns:p14="http://schemas.microsoft.com/office/powerpoint/2010/main" spd="med" advClick="1"/>
</p:sld>
</file>

<file path=ppt/slides/slide4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96" name="Text Placeholder 1"/>
          <p:cNvSpPr txBox="1"/>
          <p:nvPr>
            <p:ph type="body" sz="quarter" idx="1"/>
          </p:nvPr>
        </p:nvSpPr>
        <p:spPr>
          <a:xfrm>
            <a:off x="7997753" y="7527558"/>
            <a:ext cx="13027165" cy="2184402"/>
          </a:xfrm>
          <a:prstGeom prst="rect">
            <a:avLst/>
          </a:prstGeom>
        </p:spPr>
        <p:txBody>
          <a:bodyPr/>
          <a:lstStyle/>
          <a:p>
            <a:pPr/>
          </a:p>
        </p:txBody>
      </p:sp>
      <p:sp>
        <p:nvSpPr>
          <p:cNvPr id="1597" name="Title 2"/>
          <p:cNvSpPr txBox="1"/>
          <p:nvPr>
            <p:ph type="title"/>
          </p:nvPr>
        </p:nvSpPr>
        <p:spPr>
          <a:xfrm>
            <a:off x="7996235" y="4148299"/>
            <a:ext cx="13030202" cy="3315759"/>
          </a:xfrm>
          <a:prstGeom prst="rect">
            <a:avLst/>
          </a:prstGeom>
        </p:spPr>
        <p:txBody>
          <a:bodyPr/>
          <a:lstStyle/>
          <a:p>
            <a:pPr/>
            <a:r>
              <a:t>DEMO</a:t>
            </a:r>
          </a:p>
        </p:txBody>
      </p:sp>
    </p:spTree>
  </p:cSld>
  <p:clrMapOvr>
    <a:masterClrMapping/>
  </p:clrMapOvr>
  <p:transition xmlns:p14="http://schemas.microsoft.com/office/powerpoint/2010/main" spd="med" advClick="1"/>
</p:sld>
</file>

<file path=ppt/slides/slide4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601" name="Picture 7" descr="Picture 7"/>
          <p:cNvPicPr>
            <a:picLocks noChangeAspect="1"/>
          </p:cNvPicPr>
          <p:nvPr/>
        </p:nvPicPr>
        <p:blipFill>
          <a:blip r:embed="rId3">
            <a:extLst/>
          </a:blip>
          <a:stretch>
            <a:fillRect/>
          </a:stretch>
        </p:blipFill>
        <p:spPr>
          <a:xfrm>
            <a:off x="5929228" y="2583111"/>
            <a:ext cx="12446766" cy="2903288"/>
          </a:xfrm>
          <a:prstGeom prst="rect">
            <a:avLst/>
          </a:prstGeom>
          <a:ln w="12700">
            <a:miter lim="400000"/>
          </a:ln>
        </p:spPr>
      </p:pic>
    </p:spTree>
  </p:cSld>
  <p:clrMapOvr>
    <a:masterClrMapping/>
  </p:clrMapOvr>
  <p:transition xmlns:p14="http://schemas.microsoft.com/office/powerpoint/2010/main" spd="med" advClick="1"/>
</p:sld>
</file>

<file path=ppt/slides/slide4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605" name="Picture 6" descr="Picture 6"/>
          <p:cNvPicPr>
            <a:picLocks noChangeAspect="1"/>
          </p:cNvPicPr>
          <p:nvPr/>
        </p:nvPicPr>
        <p:blipFill>
          <a:blip r:embed="rId3">
            <a:extLst/>
          </a:blip>
          <a:stretch>
            <a:fillRect/>
          </a:stretch>
        </p:blipFill>
        <p:spPr>
          <a:xfrm>
            <a:off x="6133169" y="2720896"/>
            <a:ext cx="15723220" cy="9532268"/>
          </a:xfrm>
          <a:prstGeom prst="rect">
            <a:avLst/>
          </a:prstGeom>
          <a:ln w="12700">
            <a:miter lim="400000"/>
          </a:ln>
        </p:spPr>
      </p:pic>
    </p:spTree>
  </p:cSld>
  <p:clrMapOvr>
    <a:masterClrMapping/>
  </p:clrMapOvr>
  <p:transition xmlns:p14="http://schemas.microsoft.com/office/powerpoint/2010/main" spd="med" advClick="1"/>
</p:sld>
</file>

<file path=ppt/slides/slide4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609" name="Picture 2" descr="Picture 2"/>
          <p:cNvPicPr>
            <a:picLocks noChangeAspect="1"/>
          </p:cNvPicPr>
          <p:nvPr/>
        </p:nvPicPr>
        <p:blipFill>
          <a:blip r:embed="rId3">
            <a:extLst/>
          </a:blip>
          <a:stretch>
            <a:fillRect/>
          </a:stretch>
        </p:blipFill>
        <p:spPr>
          <a:xfrm>
            <a:off x="6102968" y="2543251"/>
            <a:ext cx="12653383" cy="9757043"/>
          </a:xfrm>
          <a:prstGeom prst="rect">
            <a:avLst/>
          </a:prstGeom>
          <a:ln w="12700">
            <a:miter lim="400000"/>
          </a:ln>
        </p:spPr>
      </p:pic>
    </p:spTree>
  </p:cSld>
  <p:clrMapOvr>
    <a:masterClrMapping/>
  </p:clrMapOvr>
  <p:transition xmlns:p14="http://schemas.microsoft.com/office/powerpoint/2010/main" spd="med" advClick="1"/>
</p:sld>
</file>

<file path=ppt/slides/slide4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613" name="Picture 1" descr="Picture 1"/>
          <p:cNvPicPr>
            <a:picLocks noChangeAspect="1"/>
          </p:cNvPicPr>
          <p:nvPr/>
        </p:nvPicPr>
        <p:blipFill>
          <a:blip r:embed="rId3">
            <a:extLst/>
          </a:blip>
          <a:stretch>
            <a:fillRect/>
          </a:stretch>
        </p:blipFill>
        <p:spPr>
          <a:xfrm>
            <a:off x="6110868" y="2483648"/>
            <a:ext cx="11797991" cy="9381251"/>
          </a:xfrm>
          <a:prstGeom prst="rect">
            <a:avLst/>
          </a:prstGeom>
          <a:ln w="12700">
            <a:miter lim="400000"/>
          </a:ln>
        </p:spPr>
      </p:pic>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17" name="Shape 716"/>
          <p:cNvSpPr txBox="1"/>
          <p:nvPr>
            <p:ph type="title"/>
          </p:nvPr>
        </p:nvSpPr>
        <p:spPr>
          <a:xfrm>
            <a:off x="1451868" y="783573"/>
            <a:ext cx="21746798" cy="2207524"/>
          </a:xfrm>
          <a:prstGeom prst="rect">
            <a:avLst/>
          </a:prstGeom>
        </p:spPr>
        <p:txBody>
          <a:bodyPr/>
          <a:lstStyle>
            <a:lvl1pPr>
              <a:defRPr spc="-200"/>
            </a:lvl1pPr>
          </a:lstStyle>
          <a:p>
            <a:pPr/>
            <a:r>
              <a:t>Agenda</a:t>
            </a:r>
          </a:p>
        </p:txBody>
      </p:sp>
      <p:sp>
        <p:nvSpPr>
          <p:cNvPr id="718" name="Text Placeholder 1"/>
          <p:cNvSpPr txBox="1"/>
          <p:nvPr>
            <p:ph type="body" sz="half" idx="1"/>
          </p:nvPr>
        </p:nvSpPr>
        <p:spPr>
          <a:xfrm>
            <a:off x="1325745" y="3323164"/>
            <a:ext cx="10475971" cy="9241109"/>
          </a:xfrm>
          <a:prstGeom prst="rect">
            <a:avLst/>
          </a:prstGeom>
        </p:spPr>
        <p:txBody>
          <a:bodyPr/>
          <a:lstStyle/>
          <a:p>
            <a:pPr marL="444500" indent="-444500">
              <a:lnSpc>
                <a:spcPct val="150000"/>
              </a:lnSpc>
              <a:buChar char="‣"/>
              <a:defRPr sz="4400"/>
            </a:pPr>
            <a:r>
              <a:t>Overview</a:t>
            </a:r>
            <a:endParaRPr spc="96"/>
          </a:p>
          <a:p>
            <a:pPr marL="444500" indent="-444500">
              <a:lnSpc>
                <a:spcPct val="150000"/>
              </a:lnSpc>
              <a:buChar char="‣"/>
              <a:defRPr sz="4400"/>
            </a:pPr>
            <a:r>
              <a:t>Terraform Workflow</a:t>
            </a:r>
            <a:endParaRPr spc="96"/>
          </a:p>
          <a:p>
            <a:pPr marL="444500" indent="-444500">
              <a:lnSpc>
                <a:spcPct val="150000"/>
              </a:lnSpc>
              <a:buChar char="‣"/>
              <a:defRPr b="1" sz="4400"/>
            </a:pPr>
            <a:r>
              <a:t>Challenge: </a:t>
            </a:r>
            <a:r>
              <a:rPr b="0"/>
              <a:t>Connecting to Azure</a:t>
            </a:r>
            <a:endParaRPr spc="96"/>
          </a:p>
          <a:p>
            <a:pPr marL="444500" indent="-444500">
              <a:lnSpc>
                <a:spcPct val="150000"/>
              </a:lnSpc>
              <a:buChar char="‣"/>
              <a:defRPr sz="4400"/>
            </a:pPr>
            <a:r>
              <a:t>State, Variables, &amp; Outputs</a:t>
            </a:r>
            <a:endParaRPr spc="96"/>
          </a:p>
          <a:p>
            <a:pPr marL="444500" indent="-444500">
              <a:lnSpc>
                <a:spcPct val="150000"/>
              </a:lnSpc>
              <a:buChar char="‣"/>
              <a:defRPr b="1" sz="4400"/>
            </a:pPr>
            <a:r>
              <a:t>Challenge: </a:t>
            </a:r>
            <a:r>
              <a:rPr b="0"/>
              <a:t>ACI</a:t>
            </a:r>
            <a:endParaRPr spc="96"/>
          </a:p>
          <a:p>
            <a:pPr marL="444500" indent="-444500">
              <a:lnSpc>
                <a:spcPct val="150000"/>
              </a:lnSpc>
              <a:buChar char="‣"/>
              <a:defRPr sz="4400"/>
            </a:pPr>
            <a:r>
              <a:t>Interpolations &amp; Modules</a:t>
            </a:r>
            <a:endParaRPr spc="96"/>
          </a:p>
          <a:p>
            <a:pPr marL="444500" indent="-444500">
              <a:lnSpc>
                <a:spcPct val="150000"/>
              </a:lnSpc>
              <a:buChar char="‣"/>
              <a:defRPr b="1" sz="4400"/>
            </a:pPr>
            <a:r>
              <a:t>Challenge: </a:t>
            </a:r>
            <a:r>
              <a:rPr b="0"/>
              <a:t>Azure VM</a:t>
            </a:r>
          </a:p>
        </p:txBody>
      </p:sp>
      <p:sp>
        <p:nvSpPr>
          <p:cNvPr id="719" name="Text Placeholder 2"/>
          <p:cNvSpPr/>
          <p:nvPr>
            <p:ph type="body" idx="13"/>
          </p:nvPr>
        </p:nvSpPr>
        <p:spPr>
          <a:xfrm>
            <a:off x="13210798" y="3323165"/>
            <a:ext cx="10829204" cy="9241105"/>
          </a:xfrm>
          <a:prstGeom prst="rect">
            <a:avLst/>
          </a:prstGeom>
          <a:extLst>
            <a:ext uri="{C572A759-6A51-4108-AA02-DFA0A04FC94B}">
              <ma14:wrappingTextBoxFlag xmlns:ma14="http://schemas.microsoft.com/office/mac/drawingml/2011/main" val="1"/>
            </a:ext>
          </a:extLst>
        </p:spPr>
        <p:txBody>
          <a:bodyPr/>
          <a:lstStyle/>
          <a:p>
            <a:pPr marL="444500" indent="-444500" defTabSz="2438400">
              <a:lnSpc>
                <a:spcPct val="120000"/>
              </a:lnSpc>
              <a:buClrTx/>
              <a:buFont typeface="Arial"/>
              <a:buChar char="‣"/>
              <a:defRPr sz="4600"/>
            </a:pPr>
            <a:r>
              <a:t>Backend &amp; Internals</a:t>
            </a:r>
            <a:endParaRPr spc="96"/>
          </a:p>
          <a:p>
            <a:pPr marL="444500" indent="-444500" defTabSz="2438400">
              <a:lnSpc>
                <a:spcPct val="120000"/>
              </a:lnSpc>
              <a:buClrTx/>
              <a:buFont typeface="Arial"/>
              <a:buChar char="‣"/>
              <a:defRPr b="1" sz="4600"/>
            </a:pPr>
            <a:r>
              <a:t>Challenge:</a:t>
            </a:r>
            <a:r>
              <a:rPr b="0"/>
              <a:t> Public Registry</a:t>
            </a:r>
            <a:endParaRPr spc="96"/>
          </a:p>
          <a:p>
            <a:pPr marL="444500" indent="-444500" defTabSz="2438400">
              <a:lnSpc>
                <a:spcPct val="120000"/>
              </a:lnSpc>
              <a:buClrTx/>
              <a:buFont typeface="Arial"/>
              <a:buChar char="‣"/>
              <a:defRPr sz="4600"/>
            </a:pPr>
            <a:r>
              <a:t>Terraform Enterprise</a:t>
            </a:r>
            <a:endParaRPr spc="96"/>
          </a:p>
          <a:p>
            <a:pPr marL="444500" indent="-444500" defTabSz="2438400">
              <a:lnSpc>
                <a:spcPct val="120000"/>
              </a:lnSpc>
              <a:buClrTx/>
              <a:buFont typeface="Arial"/>
              <a:buChar char="‣"/>
              <a:defRPr b="1" sz="4600"/>
            </a:pPr>
            <a:r>
              <a:t>Demo: </a:t>
            </a:r>
            <a:r>
              <a:rPr b="0"/>
              <a:t>Terraform Enterprise</a:t>
            </a:r>
            <a:endParaRPr spc="96"/>
          </a:p>
          <a:p>
            <a:pPr marL="444500" indent="-444500" defTabSz="2438400">
              <a:lnSpc>
                <a:spcPct val="120000"/>
              </a:lnSpc>
              <a:buClrTx/>
              <a:buFont typeface="Arial"/>
              <a:buChar char="‣"/>
              <a:defRPr sz="4600"/>
            </a:pPr>
            <a:r>
              <a:t>Closeout &amp; Questions</a:t>
            </a:r>
          </a:p>
        </p:txBody>
      </p:sp>
      <p:sp>
        <p:nvSpPr>
          <p:cNvPr id="720" name="Shape 717"/>
          <p:cNvSpPr txBox="1"/>
          <p:nvPr>
            <p:ph type="sldNum" sz="quarter" idx="4294967295"/>
          </p:nvPr>
        </p:nvSpPr>
        <p:spPr>
          <a:xfrm>
            <a:off x="23586086" y="12945583"/>
            <a:ext cx="385722" cy="485139"/>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5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17" name="Text Placeholder 1"/>
          <p:cNvSpPr txBox="1"/>
          <p:nvPr>
            <p:ph type="body" sz="quarter" idx="1"/>
          </p:nvPr>
        </p:nvSpPr>
        <p:spPr>
          <a:xfrm>
            <a:off x="7996235" y="7540258"/>
            <a:ext cx="12890739" cy="2184402"/>
          </a:xfrm>
          <a:prstGeom prst="rect">
            <a:avLst/>
          </a:prstGeom>
        </p:spPr>
        <p:txBody>
          <a:bodyPr/>
          <a:lstStyle/>
          <a:p>
            <a:pPr/>
          </a:p>
        </p:txBody>
      </p:sp>
      <p:sp>
        <p:nvSpPr>
          <p:cNvPr id="1618" name="Title 4"/>
          <p:cNvSpPr txBox="1"/>
          <p:nvPr>
            <p:ph type="title"/>
          </p:nvPr>
        </p:nvSpPr>
        <p:spPr>
          <a:xfrm>
            <a:off x="7996235" y="4148299"/>
            <a:ext cx="13030202" cy="3315759"/>
          </a:xfrm>
          <a:prstGeom prst="rect">
            <a:avLst/>
          </a:prstGeom>
        </p:spPr>
        <p:txBody>
          <a:bodyPr/>
          <a:lstStyle/>
          <a:p>
            <a:pPr/>
            <a:r>
              <a:t>Terraform Configuration</a:t>
            </a:r>
          </a:p>
        </p:txBody>
      </p:sp>
    </p:spTree>
  </p:cSld>
  <p:clrMapOvr>
    <a:masterClrMapping/>
  </p:clrMapOvr>
  <p:transition xmlns:p14="http://schemas.microsoft.com/office/powerpoint/2010/main" spd="med" advClick="1"/>
</p:sld>
</file>

<file path=ppt/slides/slide5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20" name="Text Placeholder 1"/>
          <p:cNvSpPr txBox="1"/>
          <p:nvPr>
            <p:ph type="body" idx="1"/>
          </p:nvPr>
        </p:nvSpPr>
        <p:spPr>
          <a:xfrm>
            <a:off x="1453185" y="3349718"/>
            <a:ext cx="21745482" cy="9241294"/>
          </a:xfrm>
          <a:prstGeom prst="rect">
            <a:avLst/>
          </a:prstGeom>
        </p:spPr>
        <p:txBody>
          <a:bodyPr/>
          <a:lstStyle/>
          <a:p>
            <a:pPr marL="0" indent="0">
              <a:buSzTx/>
              <a:buFont typeface="Wingdings"/>
              <a:buNone/>
            </a:pPr>
          </a:p>
          <a:p>
            <a:pPr marL="0" indent="0">
              <a:spcBef>
                <a:spcPts val="0"/>
              </a:spcBef>
              <a:buSzTx/>
              <a:buFont typeface="Wingdings"/>
              <a:buNone/>
              <a:defRPr>
                <a:solidFill>
                  <a:srgbClr val="D73A49"/>
                </a:solidFill>
                <a:latin typeface="Menlo"/>
                <a:ea typeface="Menlo"/>
                <a:cs typeface="Menlo"/>
                <a:sym typeface="Menlo"/>
              </a:defRPr>
            </a:pPr>
            <a:r>
              <a:t>terraform</a:t>
            </a:r>
            <a:r>
              <a:rPr>
                <a:solidFill>
                  <a:srgbClr val="24292E"/>
                </a:solidFill>
              </a:rPr>
              <a:t> {</a:t>
            </a:r>
            <a:endParaRPr sz="1800">
              <a:latin typeface="+mj-lt"/>
              <a:ea typeface="+mj-ea"/>
              <a:cs typeface="+mj-cs"/>
              <a:sym typeface="Calibri"/>
            </a:endParaRPr>
          </a:p>
          <a:p>
            <a:pPr marL="0" indent="0">
              <a:spcBef>
                <a:spcPts val="0"/>
              </a:spcBef>
              <a:buSzTx/>
              <a:buFont typeface="Wingdings"/>
              <a:buNone/>
              <a:defRPr>
                <a:solidFill>
                  <a:srgbClr val="24292E"/>
                </a:solidFill>
                <a:latin typeface="Menlo"/>
                <a:ea typeface="Menlo"/>
                <a:cs typeface="Menlo"/>
                <a:sym typeface="Menlo"/>
              </a:defRPr>
            </a:pPr>
            <a:r>
              <a:t>  required_version </a:t>
            </a:r>
            <a:r>
              <a:rPr>
                <a:solidFill>
                  <a:srgbClr val="D73A49"/>
                </a:solidFill>
              </a:rPr>
              <a:t>=</a:t>
            </a:r>
            <a:r>
              <a:t> </a:t>
            </a:r>
            <a:r>
              <a:rPr>
                <a:solidFill>
                  <a:srgbClr val="22863A"/>
                </a:solidFill>
              </a:rPr>
              <a:t>"= 0.11.7"</a:t>
            </a:r>
            <a:endParaRPr sz="1800">
              <a:latin typeface="+mj-lt"/>
              <a:ea typeface="+mj-ea"/>
              <a:cs typeface="+mj-cs"/>
              <a:sym typeface="Calibri"/>
            </a:endParaRPr>
          </a:p>
          <a:p>
            <a:pPr marL="0" indent="0">
              <a:spcBef>
                <a:spcPts val="0"/>
              </a:spcBef>
              <a:buSzTx/>
              <a:buFont typeface="Wingdings"/>
              <a:buNone/>
              <a:defRPr>
                <a:solidFill>
                  <a:srgbClr val="24292E"/>
                </a:solidFill>
                <a:latin typeface="Menlo"/>
                <a:ea typeface="Menlo"/>
                <a:cs typeface="Menlo"/>
                <a:sym typeface="Menlo"/>
              </a:defRPr>
            </a:pPr>
            <a:r>
              <a:t>}</a:t>
            </a:r>
            <a:endParaRPr sz="1800">
              <a:latin typeface="+mj-lt"/>
              <a:ea typeface="+mj-ea"/>
              <a:cs typeface="+mj-cs"/>
              <a:sym typeface="Calibri"/>
            </a:endParaRPr>
          </a:p>
          <a:p>
            <a:pPr marL="0" indent="0">
              <a:spcBef>
                <a:spcPts val="0"/>
              </a:spcBef>
              <a:buSzTx/>
              <a:buFont typeface="Wingdings"/>
              <a:buNone/>
              <a:defRPr>
                <a:latin typeface="+mj-lt"/>
                <a:ea typeface="+mj-ea"/>
                <a:cs typeface="+mj-cs"/>
                <a:sym typeface="Calibri"/>
              </a:defRPr>
            </a:pPr>
            <a:r>
              <a:t> </a:t>
            </a:r>
          </a:p>
        </p:txBody>
      </p:sp>
      <p:sp>
        <p:nvSpPr>
          <p:cNvPr id="1621" name="Title 2"/>
          <p:cNvSpPr txBox="1"/>
          <p:nvPr>
            <p:ph type="title"/>
          </p:nvPr>
        </p:nvSpPr>
        <p:spPr>
          <a:xfrm>
            <a:off x="1451868" y="783573"/>
            <a:ext cx="21746798" cy="1784533"/>
          </a:xfrm>
          <a:prstGeom prst="rect">
            <a:avLst/>
          </a:prstGeom>
        </p:spPr>
        <p:txBody>
          <a:bodyPr/>
          <a:lstStyle>
            <a:lvl1pPr>
              <a:defRPr spc="-200"/>
            </a:lvl1pPr>
          </a:lstStyle>
          <a:p>
            <a:pPr/>
            <a:r>
              <a:t>Terraform</a:t>
            </a:r>
          </a:p>
        </p:txBody>
      </p:sp>
      <p:sp>
        <p:nvSpPr>
          <p:cNvPr id="1622" name="Text Placeholder 3"/>
          <p:cNvSpPr/>
          <p:nvPr>
            <p:ph type="body" idx="13"/>
          </p:nvPr>
        </p:nvSpPr>
        <p:spPr>
          <a:prstGeom prst="rect">
            <a:avLst/>
          </a:prstGeom>
          <a:extLst>
            <a:ext uri="{C572A759-6A51-4108-AA02-DFA0A04FC94B}">
              <ma14:wrappingTextBoxFlag xmlns:ma14="http://schemas.microsoft.com/office/mac/drawingml/2011/main" val="1"/>
            </a:ext>
          </a:extLst>
        </p:spPr>
        <p:txBody>
          <a:bodyPr/>
          <a:lstStyle/>
          <a:p>
            <a:pPr marL="0" indent="0" algn="r" defTabSz="2048255">
              <a:spcBef>
                <a:spcPts val="2100"/>
              </a:spcBef>
              <a:buClrTx/>
              <a:buSzTx/>
              <a:buNone/>
              <a:defRPr sz="2016">
                <a:solidFill>
                  <a:schemeClr val="accent2"/>
                </a:solidFill>
              </a:defRPr>
            </a:pPr>
            <a:r>
              <a:rPr u="sng">
                <a:solidFill>
                  <a:srgbClr val="0000FF"/>
                </a:solidFill>
                <a:uFill>
                  <a:solidFill>
                    <a:srgbClr val="0000FF"/>
                  </a:solidFill>
                </a:uFill>
                <a:hlinkClick r:id="rId3" invalidUrl="" action="" tgtFrame="" tooltip="" history="1" highlightClick="0" endSnd="0"/>
              </a:rPr>
              <a:t>https://</a:t>
            </a:r>
            <a:r>
              <a:rPr u="sng">
                <a:solidFill>
                  <a:srgbClr val="0000FF"/>
                </a:solidFill>
                <a:uFill>
                  <a:solidFill>
                    <a:srgbClr val="0000FF"/>
                  </a:solidFill>
                </a:uFill>
                <a:hlinkClick r:id="rId3" invalidUrl="" action="" tgtFrame="" tooltip="" history="1" highlightClick="0" endSnd="0"/>
              </a:rPr>
              <a:t>www.terraform.io</a:t>
            </a:r>
            <a:r>
              <a:rPr u="sng">
                <a:solidFill>
                  <a:srgbClr val="0000FF"/>
                </a:solidFill>
                <a:uFill>
                  <a:solidFill>
                    <a:srgbClr val="0000FF"/>
                  </a:solidFill>
                </a:uFill>
                <a:hlinkClick r:id="rId3" invalidUrl="" action="" tgtFrame="" tooltip="" history="1" highlightClick="0" endSnd="0"/>
              </a:rPr>
              <a:t>/docs/configuration/</a:t>
            </a:r>
            <a:r>
              <a:rPr u="sng">
                <a:solidFill>
                  <a:srgbClr val="0000FF"/>
                </a:solidFill>
                <a:uFill>
                  <a:solidFill>
                    <a:srgbClr val="0000FF"/>
                  </a:solidFill>
                </a:uFill>
                <a:hlinkClick r:id="rId3" invalidUrl="" action="" tgtFrame="" tooltip="" history="1" highlightClick="0" endSnd="0"/>
              </a:rPr>
              <a:t>terraform.html</a:t>
            </a:r>
          </a:p>
        </p:txBody>
      </p:sp>
      <p:graphicFrame>
        <p:nvGraphicFramePr>
          <p:cNvPr id="1623" name="Table 6"/>
          <p:cNvGraphicFramePr/>
          <p:nvPr/>
        </p:nvGraphicFramePr>
        <p:xfrm>
          <a:off x="6358466" y="7273942"/>
          <a:ext cx="16840201" cy="5317069"/>
        </p:xfrm>
        <a:graphic xmlns:a="http://schemas.openxmlformats.org/drawingml/2006/main">
          <a:graphicData uri="http://schemas.openxmlformats.org/drawingml/2006/table">
            <a:tbl>
              <a:tblPr firstCol="0" firstRow="0" lastCol="0" lastRow="0" bandCol="0" bandRow="1" rtl="0">
                <a:tableStyleId>{4C3C2611-4C71-4FC5-86AE-919BDF0F9419}</a:tableStyleId>
              </a:tblPr>
              <a:tblGrid>
                <a:gridCol w="3606800"/>
                <a:gridCol w="9144000"/>
                <a:gridCol w="4089400"/>
              </a:tblGrid>
              <a:tr h="1329267">
                <a:tc>
                  <a:txBody>
                    <a:bodyPr/>
                    <a:lstStyle/>
                    <a:p>
                      <a:pPr>
                        <a:defRPr sz="1800"/>
                      </a:pPr>
                      <a:r>
                        <a:rPr sz="4800">
                          <a:latin typeface="Menlo"/>
                          <a:ea typeface="Menlo"/>
                          <a:cs typeface="Menlo"/>
                          <a:sym typeface="Menlo"/>
                        </a:rPr>
                        <a:t>=</a:t>
                      </a:r>
                    </a:p>
                  </a:txBody>
                  <a:tcPr marL="45720" marR="45720" marT="45720" marB="45720" anchor="t" anchorCtr="0" horzOverflow="overflow">
                    <a:lnL w="12700">
                      <a:solidFill>
                        <a:srgbClr val="FFFFFF"/>
                      </a:solidFill>
                    </a:lnL>
                    <a:lnR w="12700">
                      <a:solidFill>
                        <a:srgbClr val="FFFFFF"/>
                      </a:solidFill>
                    </a:lnR>
                    <a:lnT w="12700">
                      <a:solidFill>
                        <a:srgbClr val="FFFFFF"/>
                      </a:solidFill>
                    </a:lnT>
                    <a:lnB w="12700">
                      <a:solidFill>
                        <a:srgbClr val="FFFFFF"/>
                      </a:solidFill>
                    </a:lnB>
                    <a:solidFill>
                      <a:srgbClr val="E6E6E6"/>
                    </a:solidFill>
                  </a:tcPr>
                </a:tc>
                <a:tc>
                  <a:txBody>
                    <a:bodyPr/>
                    <a:lstStyle/>
                    <a:p>
                      <a:pPr>
                        <a:defRPr sz="1800"/>
                      </a:pPr>
                      <a:r>
                        <a:rPr sz="4800">
                          <a:latin typeface="Menlo"/>
                          <a:ea typeface="Menlo"/>
                          <a:cs typeface="Menlo"/>
                          <a:sym typeface="Menlo"/>
                        </a:rPr>
                        <a:t>Exact version equality</a:t>
                      </a:r>
                    </a:p>
                  </a:txBody>
                  <a:tcPr marL="45720" marR="45720" marT="45720" marB="45720" anchor="t" anchorCtr="0" horzOverflow="overflow">
                    <a:lnL w="12700">
                      <a:solidFill>
                        <a:srgbClr val="FFFFFF"/>
                      </a:solidFill>
                    </a:lnL>
                    <a:lnR w="12700">
                      <a:solidFill>
                        <a:srgbClr val="FFFFFF"/>
                      </a:solidFill>
                    </a:lnR>
                    <a:lnT w="12700">
                      <a:solidFill>
                        <a:srgbClr val="FFFFFF"/>
                      </a:solidFill>
                    </a:lnT>
                    <a:lnB w="12700">
                      <a:solidFill>
                        <a:srgbClr val="FFFFFF"/>
                      </a:solidFill>
                    </a:lnB>
                    <a:solidFill>
                      <a:srgbClr val="E6E6E6"/>
                    </a:solidFill>
                  </a:tcPr>
                </a:tc>
                <a:tc>
                  <a:txBody>
                    <a:bodyPr/>
                    <a:lstStyle/>
                    <a:p>
                      <a:pPr>
                        <a:defRPr sz="1800"/>
                      </a:pPr>
                      <a:r>
                        <a:rPr sz="4800">
                          <a:latin typeface="Menlo"/>
                          <a:ea typeface="Menlo"/>
                          <a:cs typeface="Menlo"/>
                          <a:sym typeface="Menlo"/>
                        </a:rPr>
                        <a:t>= 0.11.7</a:t>
                      </a:r>
                    </a:p>
                  </a:txBody>
                  <a:tcPr marL="45720" marR="45720" marT="45720" marB="45720" anchor="t" anchorCtr="0" horzOverflow="overflow">
                    <a:lnL w="12700">
                      <a:solidFill>
                        <a:srgbClr val="FFFFFF"/>
                      </a:solidFill>
                    </a:lnL>
                    <a:lnR w="12700">
                      <a:miter lim="400000"/>
                    </a:lnR>
                    <a:lnT w="12700">
                      <a:miter lim="400000"/>
                    </a:lnT>
                    <a:lnB w="12700">
                      <a:miter lim="400000"/>
                    </a:lnB>
                    <a:solidFill>
                      <a:srgbClr val="E6E6E6"/>
                    </a:solidFill>
                  </a:tcPr>
                </a:tc>
              </a:tr>
              <a:tr h="1329267">
                <a:tc>
                  <a:txBody>
                    <a:bodyPr/>
                    <a:lstStyle/>
                    <a:p>
                      <a:pPr>
                        <a:defRPr sz="1800"/>
                      </a:pPr>
                      <a:r>
                        <a:rPr sz="4800">
                          <a:latin typeface="Menlo"/>
                          <a:ea typeface="Menlo"/>
                          <a:cs typeface="Menlo"/>
                          <a:sym typeface="Menlo"/>
                        </a:rPr>
                        <a:t>!=</a:t>
                      </a:r>
                    </a:p>
                  </a:txBody>
                  <a:tcPr marL="45720" marR="45720" marT="45720" marB="45720" anchor="t" anchorCtr="0" horzOverflow="overflow">
                    <a:lnL w="12700">
                      <a:miter lim="400000"/>
                    </a:lnL>
                    <a:lnR w="12700">
                      <a:miter lim="400000"/>
                    </a:lnR>
                    <a:lnT w="12700">
                      <a:solidFill>
                        <a:srgbClr val="FFFFFF"/>
                      </a:solidFill>
                    </a:lnT>
                    <a:lnB w="12700">
                      <a:miter lim="400000"/>
                    </a:lnB>
                    <a:solidFill>
                      <a:srgbClr val="FFFFFF"/>
                    </a:solidFill>
                  </a:tcPr>
                </a:tc>
                <a:tc>
                  <a:txBody>
                    <a:bodyPr/>
                    <a:lstStyle/>
                    <a:p>
                      <a:pPr>
                        <a:defRPr sz="1800"/>
                      </a:pPr>
                      <a:r>
                        <a:rPr sz="4800">
                          <a:latin typeface="Menlo"/>
                          <a:ea typeface="Menlo"/>
                          <a:cs typeface="Menlo"/>
                          <a:sym typeface="Menlo"/>
                        </a:rPr>
                        <a:t>Exclude version</a:t>
                      </a:r>
                    </a:p>
                  </a:txBody>
                  <a:tcPr marL="45720" marR="45720" marT="45720" marB="45720" anchor="t" anchorCtr="0" horzOverflow="overflow">
                    <a:lnL w="12700">
                      <a:miter lim="400000"/>
                    </a:lnL>
                    <a:lnR w="12700">
                      <a:miter lim="400000"/>
                    </a:lnR>
                    <a:lnT w="12700">
                      <a:solidFill>
                        <a:srgbClr val="FFFFFF"/>
                      </a:solidFill>
                    </a:lnT>
                    <a:lnB w="12700">
                      <a:miter lim="400000"/>
                    </a:lnB>
                    <a:solidFill>
                      <a:srgbClr val="FFFFFF"/>
                    </a:solidFill>
                  </a:tcPr>
                </a:tc>
                <a:tc>
                  <a:txBody>
                    <a:bodyPr/>
                    <a:lstStyle/>
                    <a:p>
                      <a:pPr>
                        <a:defRPr sz="1800"/>
                      </a:pPr>
                      <a:r>
                        <a:rPr sz="4800">
                          <a:latin typeface="Menlo"/>
                          <a:ea typeface="Menlo"/>
                          <a:cs typeface="Menlo"/>
                          <a:sym typeface="Menlo"/>
                        </a:rPr>
                        <a:t>!= 0.11.6</a:t>
                      </a:r>
                    </a:p>
                  </a:txBody>
                  <a:tcPr marL="45720" marR="45720" marT="45720" marB="45720" anchor="t" anchorCtr="0" horzOverflow="overflow">
                    <a:lnL w="12700">
                      <a:miter lim="400000"/>
                    </a:lnL>
                    <a:lnR w="12700">
                      <a:miter lim="400000"/>
                    </a:lnR>
                    <a:lnT w="12700">
                      <a:miter lim="400000"/>
                    </a:lnT>
                    <a:lnB w="12700">
                      <a:miter lim="400000"/>
                    </a:lnB>
                    <a:solidFill>
                      <a:srgbClr val="FFFFFF"/>
                    </a:solidFill>
                  </a:tcPr>
                </a:tc>
              </a:tr>
              <a:tr h="1329267">
                <a:tc>
                  <a:txBody>
                    <a:bodyPr/>
                    <a:lstStyle/>
                    <a:p>
                      <a:pPr>
                        <a:defRPr sz="1800"/>
                      </a:pPr>
                      <a:r>
                        <a:rPr sz="4800">
                          <a:latin typeface="Menlo"/>
                          <a:ea typeface="Menlo"/>
                          <a:cs typeface="Menlo"/>
                          <a:sym typeface="Menlo"/>
                        </a:rPr>
                        <a:t>&gt; &gt;= &lt; &lt;=</a:t>
                      </a:r>
                    </a:p>
                  </a:txBody>
                  <a:tcPr marL="45720" marR="45720" marT="45720" marB="45720" anchor="t" anchorCtr="0" horzOverflow="overflow">
                    <a:lnL w="12700">
                      <a:miter lim="400000"/>
                    </a:lnL>
                    <a:lnR w="12700">
                      <a:miter lim="400000"/>
                    </a:lnR>
                    <a:lnT w="12700">
                      <a:miter lim="400000"/>
                    </a:lnT>
                    <a:lnB w="12700">
                      <a:miter lim="400000"/>
                    </a:lnB>
                    <a:solidFill>
                      <a:srgbClr val="E6E6E6"/>
                    </a:solidFill>
                  </a:tcPr>
                </a:tc>
                <a:tc>
                  <a:txBody>
                    <a:bodyPr/>
                    <a:lstStyle/>
                    <a:p>
                      <a:pPr>
                        <a:defRPr sz="1800"/>
                      </a:pPr>
                      <a:r>
                        <a:rPr sz="4800">
                          <a:latin typeface="Menlo"/>
                          <a:ea typeface="Menlo"/>
                          <a:cs typeface="Menlo"/>
                          <a:sym typeface="Menlo"/>
                        </a:rPr>
                        <a:t>Version comparison</a:t>
                      </a:r>
                    </a:p>
                  </a:txBody>
                  <a:tcPr marL="45720" marR="45720" marT="45720" marB="45720" anchor="t" anchorCtr="0" horzOverflow="overflow">
                    <a:lnL w="12700">
                      <a:miter lim="400000"/>
                    </a:lnL>
                    <a:lnR w="12700">
                      <a:miter lim="400000"/>
                    </a:lnR>
                    <a:lnT w="12700">
                      <a:miter lim="400000"/>
                    </a:lnT>
                    <a:lnB w="12700">
                      <a:miter lim="400000"/>
                    </a:lnB>
                    <a:solidFill>
                      <a:srgbClr val="E6E6E6"/>
                    </a:solidFill>
                  </a:tcPr>
                </a:tc>
                <a:tc>
                  <a:txBody>
                    <a:bodyPr/>
                    <a:lstStyle/>
                    <a:p>
                      <a:pPr>
                        <a:defRPr sz="1800"/>
                      </a:pPr>
                      <a:r>
                        <a:rPr sz="4800">
                          <a:latin typeface="Menlo"/>
                          <a:ea typeface="Menlo"/>
                          <a:cs typeface="Menlo"/>
                          <a:sym typeface="Menlo"/>
                        </a:rPr>
                        <a:t>&gt;= 0.11.4</a:t>
                      </a:r>
                    </a:p>
                  </a:txBody>
                  <a:tcPr marL="45720" marR="45720" marT="45720" marB="45720" anchor="t" anchorCtr="0" horzOverflow="overflow">
                    <a:lnL w="12700">
                      <a:miter lim="400000"/>
                    </a:lnL>
                    <a:lnR w="12700">
                      <a:miter lim="400000"/>
                    </a:lnR>
                    <a:lnT w="12700">
                      <a:miter lim="400000"/>
                    </a:lnT>
                    <a:lnB w="12700">
                      <a:miter lim="400000"/>
                    </a:lnB>
                    <a:solidFill>
                      <a:srgbClr val="E6E6E6"/>
                    </a:solidFill>
                  </a:tcPr>
                </a:tc>
              </a:tr>
              <a:tr h="1329267">
                <a:tc>
                  <a:txBody>
                    <a:bodyPr/>
                    <a:lstStyle/>
                    <a:p>
                      <a:pPr>
                        <a:defRPr sz="1800"/>
                      </a:pPr>
                      <a:r>
                        <a:rPr sz="4800">
                          <a:latin typeface="Menlo"/>
                          <a:ea typeface="Menlo"/>
                          <a:cs typeface="Menlo"/>
                          <a:sym typeface="Menlo"/>
                        </a:rPr>
                        <a:t>~&gt;</a:t>
                      </a:r>
                    </a:p>
                  </a:txBody>
                  <a:tcPr marL="45720" marR="45720" marT="45720" marB="45720" anchor="t" anchorCtr="0" horzOverflow="overflow">
                    <a:lnL w="12700">
                      <a:miter lim="400000"/>
                    </a:lnL>
                    <a:lnR w="12700">
                      <a:miter lim="400000"/>
                    </a:lnR>
                    <a:lnT w="12700">
                      <a:miter lim="400000"/>
                    </a:lnT>
                    <a:lnB w="12700">
                      <a:miter lim="400000"/>
                    </a:lnB>
                    <a:solidFill>
                      <a:srgbClr val="FFFFFF"/>
                    </a:solidFill>
                  </a:tcPr>
                </a:tc>
                <a:tc>
                  <a:txBody>
                    <a:bodyPr/>
                    <a:lstStyle/>
                    <a:p>
                      <a:pPr>
                        <a:defRPr sz="1800"/>
                      </a:pPr>
                      <a:r>
                        <a:rPr sz="4800">
                          <a:latin typeface="Menlo"/>
                          <a:ea typeface="Menlo"/>
                          <a:cs typeface="Menlo"/>
                          <a:sym typeface="Menlo"/>
                        </a:rPr>
                        <a:t>Pessimistic constraint</a:t>
                      </a:r>
                    </a:p>
                  </a:txBody>
                  <a:tcPr marL="45720" marR="45720" marT="45720" marB="45720" anchor="t" anchorCtr="0" horzOverflow="overflow">
                    <a:lnL w="12700">
                      <a:miter lim="400000"/>
                    </a:lnL>
                    <a:lnR w="12700">
                      <a:miter lim="400000"/>
                    </a:lnR>
                    <a:lnT w="12700">
                      <a:miter lim="400000"/>
                    </a:lnT>
                    <a:lnB w="12700">
                      <a:miter lim="400000"/>
                    </a:lnB>
                    <a:solidFill>
                      <a:srgbClr val="FFFFFF"/>
                    </a:solidFill>
                  </a:tcPr>
                </a:tc>
                <a:tc>
                  <a:txBody>
                    <a:bodyPr/>
                    <a:lstStyle/>
                    <a:p>
                      <a:pPr>
                        <a:defRPr sz="1800"/>
                      </a:pPr>
                      <a:r>
                        <a:rPr sz="4800">
                          <a:latin typeface="Menlo"/>
                          <a:ea typeface="Menlo"/>
                          <a:cs typeface="Menlo"/>
                          <a:sym typeface="Menlo"/>
                        </a:rPr>
                        <a:t>~&gt; 0.11.7</a:t>
                      </a:r>
                    </a:p>
                  </a:txBody>
                  <a:tcPr marL="45720" marR="45720" marT="45720" marB="45720" anchor="t" anchorCtr="0" horzOverflow="overflow">
                    <a:lnL w="12700">
                      <a:miter lim="400000"/>
                    </a:lnL>
                    <a:lnR w="12700">
                      <a:miter lim="400000"/>
                    </a:lnR>
                    <a:lnT w="12700">
                      <a:miter lim="400000"/>
                    </a:lnT>
                    <a:lnB w="12700">
                      <a:miter lim="400000"/>
                    </a:lnB>
                    <a:solidFill>
                      <a:srgbClr val="FFFFFF"/>
                    </a:solidFill>
                  </a:tcPr>
                </a:tc>
              </a:tr>
            </a:tbl>
          </a:graphicData>
        </a:graphic>
      </p:graphicFrame>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62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623" grpId="1"/>
    </p:bldLst>
  </p:timing>
</p:sld>
</file>

<file path=ppt/slides/slide5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27" name="Text Placeholder 1"/>
          <p:cNvSpPr txBox="1"/>
          <p:nvPr>
            <p:ph type="body" idx="1"/>
          </p:nvPr>
        </p:nvSpPr>
        <p:spPr>
          <a:xfrm>
            <a:off x="1453185" y="3349718"/>
            <a:ext cx="21745482" cy="9241294"/>
          </a:xfrm>
          <a:prstGeom prst="rect">
            <a:avLst/>
          </a:prstGeom>
        </p:spPr>
        <p:txBody>
          <a:bodyPr/>
          <a:lstStyle/>
          <a:p>
            <a:pPr marL="0" indent="0">
              <a:buSzTx/>
              <a:buFont typeface="Wingdings"/>
              <a:buNone/>
            </a:pPr>
          </a:p>
          <a:p>
            <a:pPr marL="0" indent="0">
              <a:spcBef>
                <a:spcPts val="0"/>
              </a:spcBef>
              <a:buSzTx/>
              <a:buFont typeface="Wingdings"/>
              <a:buNone/>
              <a:defRPr>
                <a:solidFill>
                  <a:srgbClr val="D73A49"/>
                </a:solidFill>
                <a:latin typeface="Menlo"/>
                <a:ea typeface="Menlo"/>
                <a:cs typeface="Menlo"/>
                <a:sym typeface="Menlo"/>
              </a:defRPr>
            </a:pPr>
            <a:r>
              <a:t>provider</a:t>
            </a:r>
            <a:r>
              <a:rPr>
                <a:solidFill>
                  <a:srgbClr val="22863A"/>
                </a:solidFill>
              </a:rPr>
              <a:t> "azurerm"</a:t>
            </a:r>
            <a:r>
              <a:rPr>
                <a:solidFill>
                  <a:srgbClr val="24292E"/>
                </a:solidFill>
              </a:rPr>
              <a:t> {</a:t>
            </a:r>
            <a:endParaRPr sz="1800">
              <a:latin typeface="+mj-lt"/>
              <a:ea typeface="+mj-ea"/>
              <a:cs typeface="+mj-cs"/>
              <a:sym typeface="Calibri"/>
            </a:endParaRPr>
          </a:p>
          <a:p>
            <a:pPr marL="0" indent="0">
              <a:spcBef>
                <a:spcPts val="0"/>
              </a:spcBef>
              <a:buSzTx/>
              <a:buFont typeface="Wingdings"/>
              <a:buNone/>
              <a:defRPr>
                <a:solidFill>
                  <a:srgbClr val="24292E"/>
                </a:solidFill>
                <a:latin typeface="Menlo"/>
                <a:ea typeface="Menlo"/>
                <a:cs typeface="Menlo"/>
                <a:sym typeface="Menlo"/>
              </a:defRPr>
            </a:pPr>
            <a:r>
              <a:t>  version </a:t>
            </a:r>
            <a:r>
              <a:rPr>
                <a:solidFill>
                  <a:srgbClr val="D73A49"/>
                </a:solidFill>
              </a:rPr>
              <a:t>=</a:t>
            </a:r>
            <a:r>
              <a:t> </a:t>
            </a:r>
            <a:r>
              <a:rPr>
                <a:solidFill>
                  <a:srgbClr val="22863A"/>
                </a:solidFill>
              </a:rPr>
              <a:t>”= 1.4.0"</a:t>
            </a:r>
            <a:endParaRPr sz="1800">
              <a:latin typeface="+mj-lt"/>
              <a:ea typeface="+mj-ea"/>
              <a:cs typeface="+mj-cs"/>
              <a:sym typeface="Calibri"/>
            </a:endParaRPr>
          </a:p>
          <a:p>
            <a:pPr marL="0" indent="0">
              <a:spcBef>
                <a:spcPts val="0"/>
              </a:spcBef>
              <a:buSzTx/>
              <a:buFont typeface="Wingdings"/>
              <a:buNone/>
              <a:defRPr>
                <a:solidFill>
                  <a:srgbClr val="24292E"/>
                </a:solidFill>
                <a:latin typeface="Menlo"/>
                <a:ea typeface="Menlo"/>
                <a:cs typeface="Menlo"/>
                <a:sym typeface="Menlo"/>
              </a:defRPr>
            </a:pPr>
            <a:r>
              <a:t>}</a:t>
            </a:r>
          </a:p>
        </p:txBody>
      </p:sp>
      <p:sp>
        <p:nvSpPr>
          <p:cNvPr id="1628" name="Title 2"/>
          <p:cNvSpPr txBox="1"/>
          <p:nvPr>
            <p:ph type="title"/>
          </p:nvPr>
        </p:nvSpPr>
        <p:spPr>
          <a:xfrm>
            <a:off x="1451868" y="783573"/>
            <a:ext cx="21746798" cy="1784533"/>
          </a:xfrm>
          <a:prstGeom prst="rect">
            <a:avLst/>
          </a:prstGeom>
        </p:spPr>
        <p:txBody>
          <a:bodyPr/>
          <a:lstStyle>
            <a:lvl1pPr>
              <a:defRPr spc="-200"/>
            </a:lvl1pPr>
          </a:lstStyle>
          <a:p>
            <a:pPr/>
            <a:r>
              <a:t>AzureRm Provider</a:t>
            </a:r>
          </a:p>
        </p:txBody>
      </p:sp>
      <p:sp>
        <p:nvSpPr>
          <p:cNvPr id="1629" name="Text Placeholder 3"/>
          <p:cNvSpPr/>
          <p:nvPr>
            <p:ph type="body" idx="13"/>
          </p:nvPr>
        </p:nvSpPr>
        <p:spPr>
          <a:prstGeom prst="rect">
            <a:avLst/>
          </a:prstGeom>
          <a:extLst>
            <a:ext uri="{C572A759-6A51-4108-AA02-DFA0A04FC94B}">
              <ma14:wrappingTextBoxFlag xmlns:ma14="http://schemas.microsoft.com/office/mac/drawingml/2011/main" val="1"/>
            </a:ext>
          </a:extLst>
        </p:spPr>
        <p:txBody>
          <a:bodyPr/>
          <a:lstStyle>
            <a:lvl1pPr marL="0" indent="0" algn="r" defTabSz="2048255">
              <a:spcBef>
                <a:spcPts val="2100"/>
              </a:spcBef>
              <a:buClrTx/>
              <a:buSzTx/>
              <a:buNone/>
              <a:defRPr sz="2016">
                <a:solidFill>
                  <a:schemeClr val="accent2"/>
                </a:solidFill>
              </a:defRPr>
            </a:lvl1pPr>
          </a:lstStyle>
          <a:p>
            <a:pPr/>
            <a:r>
              <a:t>https://www.terraform.io/docs/providers/azurerm/index.html</a:t>
            </a:r>
          </a:p>
        </p:txBody>
      </p:sp>
    </p:spTree>
  </p:cSld>
  <p:clrMapOvr>
    <a:masterClrMapping/>
  </p:clrMapOvr>
  <p:transition xmlns:p14="http://schemas.microsoft.com/office/powerpoint/2010/main" spd="med" advClick="1"/>
</p:sld>
</file>

<file path=ppt/slides/slide5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33" name="Text Placeholder 1"/>
          <p:cNvSpPr txBox="1"/>
          <p:nvPr>
            <p:ph type="body" idx="1"/>
          </p:nvPr>
        </p:nvSpPr>
        <p:spPr>
          <a:xfrm>
            <a:off x="1453185" y="3349718"/>
            <a:ext cx="21745482" cy="9241294"/>
          </a:xfrm>
          <a:prstGeom prst="rect">
            <a:avLst/>
          </a:prstGeom>
        </p:spPr>
        <p:txBody>
          <a:bodyPr/>
          <a:lstStyle/>
          <a:p>
            <a:pPr marL="0" indent="0">
              <a:buSzTx/>
              <a:buFont typeface="Wingdings"/>
              <a:buNone/>
            </a:pPr>
          </a:p>
          <a:p>
            <a:pPr marL="0" indent="0">
              <a:buSzTx/>
              <a:buFont typeface="Wingdings"/>
              <a:buNone/>
            </a:pPr>
            <a:r>
              <a:t>Azure CLI</a:t>
            </a:r>
          </a:p>
          <a:p>
            <a:pPr marL="0" indent="0">
              <a:buSzTx/>
              <a:buFont typeface="Wingdings"/>
              <a:buNone/>
              <a:defRPr>
                <a:solidFill>
                  <a:srgbClr val="A31515"/>
                </a:solidFill>
                <a:latin typeface="Menlo"/>
                <a:ea typeface="Menlo"/>
                <a:cs typeface="Menlo"/>
                <a:sym typeface="Menlo"/>
              </a:defRPr>
            </a:pPr>
          </a:p>
          <a:p>
            <a:pPr marL="0" indent="0">
              <a:buSzTx/>
              <a:buFont typeface="Wingdings"/>
              <a:buNone/>
              <a:defRPr>
                <a:solidFill>
                  <a:srgbClr val="A31515"/>
                </a:solidFill>
                <a:latin typeface="Menlo"/>
                <a:ea typeface="Menlo"/>
                <a:cs typeface="Menlo"/>
                <a:sym typeface="Menlo"/>
              </a:defRPr>
            </a:pPr>
            <a:r>
              <a:t>az login</a:t>
            </a:r>
          </a:p>
          <a:p>
            <a:pPr marL="0" indent="0">
              <a:buSzTx/>
              <a:buFont typeface="Wingdings"/>
              <a:buNone/>
            </a:pPr>
          </a:p>
          <a:p>
            <a:pPr/>
            <a:r>
              <a:t>Uses your own credentials</a:t>
            </a:r>
          </a:p>
          <a:p>
            <a:pPr/>
            <a:r>
              <a:t>Great for local development</a:t>
            </a:r>
          </a:p>
          <a:p>
            <a:pPr/>
            <a:r>
              <a:t>Also how the Azure Cloud Shell works</a:t>
            </a:r>
          </a:p>
        </p:txBody>
      </p:sp>
      <p:sp>
        <p:nvSpPr>
          <p:cNvPr id="1634" name="Title 2"/>
          <p:cNvSpPr txBox="1"/>
          <p:nvPr>
            <p:ph type="title"/>
          </p:nvPr>
        </p:nvSpPr>
        <p:spPr>
          <a:xfrm>
            <a:off x="1451868" y="783573"/>
            <a:ext cx="21746798" cy="1784533"/>
          </a:xfrm>
          <a:prstGeom prst="rect">
            <a:avLst/>
          </a:prstGeom>
        </p:spPr>
        <p:txBody>
          <a:bodyPr/>
          <a:lstStyle>
            <a:lvl1pPr>
              <a:defRPr spc="-200"/>
            </a:lvl1pPr>
          </a:lstStyle>
          <a:p>
            <a:pPr/>
            <a:r>
              <a:t>Authentication to Azure</a:t>
            </a:r>
          </a:p>
        </p:txBody>
      </p:sp>
      <p:sp>
        <p:nvSpPr>
          <p:cNvPr id="1635" name="Text Placeholder 3"/>
          <p:cNvSpPr/>
          <p:nvPr>
            <p:ph type="body" idx="13"/>
          </p:nvPr>
        </p:nvSpPr>
        <p:spPr>
          <a:prstGeom prst="rect">
            <a:avLst/>
          </a:prstGeom>
        </p:spPr>
        <p:txBody>
          <a:bodyPr/>
          <a:lstStyle/>
          <a:p>
            <a:pPr marL="0" indent="0" algn="r" defTabSz="2438400">
              <a:spcBef>
                <a:spcPts val="2600"/>
              </a:spcBef>
              <a:buClrTx/>
              <a:buSzTx/>
              <a:buNone/>
              <a:defRPr sz="2400">
                <a:solidFill>
                  <a:schemeClr val="accent2"/>
                </a:solidFill>
              </a:defRPr>
            </a:pP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633">
                                            <p:txEl>
                                              <p:pRg st="5" end="5"/>
                                            </p:txEl>
                                          </p:spTgt>
                                        </p:tgtEl>
                                        <p:attrNameLst>
                                          <p:attrName>style.visibility</p:attrName>
                                        </p:attrNameLst>
                                      </p:cBhvr>
                                      <p:to>
                                        <p:strVal val="visible"/>
                                      </p:to>
                                    </p:set>
                                  </p:childTnLst>
                                </p:cTn>
                              </p:par>
                            </p:childTnLst>
                          </p:cTn>
                        </p:par>
                        <p:par>
                          <p:cTn id="7" fill="hold">
                            <p:stCondLst>
                              <p:cond delay="0"/>
                            </p:stCondLst>
                            <p:childTnLst>
                              <p:par>
                                <p:cTn id="8" presetClass="entr" nodeType="afterEffect" presetSubtype="0" presetID="1" grpId="1" fill="hold">
                                  <p:stCondLst>
                                    <p:cond delay="0"/>
                                  </p:stCondLst>
                                  <p:iterate type="el" backwards="0">
                                    <p:tmAbs val="0"/>
                                  </p:iterate>
                                  <p:childTnLst>
                                    <p:set>
                                      <p:cBhvr>
                                        <p:cTn id="9" fill="hold"/>
                                        <p:tgtEl>
                                          <p:spTgt spid="1633">
                                            <p:txEl>
                                              <p:pRg st="6" end="6"/>
                                            </p:txEl>
                                          </p:spTgt>
                                        </p:tgtEl>
                                        <p:attrNameLst>
                                          <p:attrName>style.visibility</p:attrName>
                                        </p:attrNameLst>
                                      </p:cBhvr>
                                      <p:to>
                                        <p:strVal val="visible"/>
                                      </p:to>
                                    </p:set>
                                  </p:childTnLst>
                                </p:cTn>
                              </p:par>
                            </p:childTnLst>
                          </p:cTn>
                        </p:par>
                        <p:par>
                          <p:cTn id="10" fill="hold">
                            <p:stCondLst>
                              <p:cond delay="0"/>
                            </p:stCondLst>
                            <p:childTnLst>
                              <p:par>
                                <p:cTn id="11" presetClass="entr" nodeType="afterEffect" presetSubtype="0" presetID="1" grpId="1" fill="hold">
                                  <p:stCondLst>
                                    <p:cond delay="0"/>
                                  </p:stCondLst>
                                  <p:iterate type="el" backwards="0">
                                    <p:tmAbs val="0"/>
                                  </p:iterate>
                                  <p:childTnLst>
                                    <p:set>
                                      <p:cBhvr>
                                        <p:cTn id="12" fill="hold"/>
                                        <p:tgtEl>
                                          <p:spTgt spid="1633">
                                            <p:txEl>
                                              <p:pRg st="7" end="7"/>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1633" grpId="1"/>
    </p:bldLst>
  </p:timing>
</p:sld>
</file>

<file path=ppt/slides/slide5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39" name="Text Placeholder 1"/>
          <p:cNvSpPr txBox="1"/>
          <p:nvPr>
            <p:ph type="body" idx="1"/>
          </p:nvPr>
        </p:nvSpPr>
        <p:spPr>
          <a:xfrm>
            <a:off x="1453185" y="3349718"/>
            <a:ext cx="21745482" cy="9241294"/>
          </a:xfrm>
          <a:prstGeom prst="rect">
            <a:avLst/>
          </a:prstGeom>
        </p:spPr>
        <p:txBody>
          <a:bodyPr/>
          <a:lstStyle/>
          <a:p>
            <a:pPr marL="0" indent="0">
              <a:buSzTx/>
              <a:buFont typeface="Wingdings"/>
              <a:buNone/>
            </a:pPr>
          </a:p>
          <a:p>
            <a:pPr marL="0" indent="0">
              <a:buSzTx/>
              <a:buFont typeface="Wingdings"/>
              <a:buNone/>
            </a:pPr>
            <a:r>
              <a:t>Service Principal</a:t>
            </a:r>
          </a:p>
          <a:p>
            <a:pPr marL="0" indent="0">
              <a:buSzTx/>
              <a:buFont typeface="Wingdings"/>
              <a:buNone/>
            </a:pPr>
          </a:p>
          <a:p>
            <a:pPr/>
            <a:r>
              <a:t>Preferred for shared environments</a:t>
            </a:r>
          </a:p>
          <a:p>
            <a:pPr/>
            <a:r>
              <a:t>Works well in automation</a:t>
            </a:r>
          </a:p>
          <a:p>
            <a:pPr/>
            <a:r>
              <a:t>Also how Terraform Enterprise works</a:t>
            </a:r>
          </a:p>
        </p:txBody>
      </p:sp>
      <p:sp>
        <p:nvSpPr>
          <p:cNvPr id="1640" name="Title 2"/>
          <p:cNvSpPr txBox="1"/>
          <p:nvPr>
            <p:ph type="title"/>
          </p:nvPr>
        </p:nvSpPr>
        <p:spPr>
          <a:xfrm>
            <a:off x="1451868" y="783573"/>
            <a:ext cx="21746798" cy="1784533"/>
          </a:xfrm>
          <a:prstGeom prst="rect">
            <a:avLst/>
          </a:prstGeom>
        </p:spPr>
        <p:txBody>
          <a:bodyPr/>
          <a:lstStyle>
            <a:lvl1pPr>
              <a:defRPr spc="-200"/>
            </a:lvl1pPr>
          </a:lstStyle>
          <a:p>
            <a:pPr/>
            <a:r>
              <a:t>Authentication to Azure</a:t>
            </a:r>
          </a:p>
        </p:txBody>
      </p:sp>
      <p:sp>
        <p:nvSpPr>
          <p:cNvPr id="1641" name="Text Placeholder 3"/>
          <p:cNvSpPr/>
          <p:nvPr>
            <p:ph type="body" idx="13"/>
          </p:nvPr>
        </p:nvSpPr>
        <p:spPr>
          <a:prstGeom prst="rect">
            <a:avLst/>
          </a:prstGeom>
        </p:spPr>
        <p:txBody>
          <a:bodyPr/>
          <a:lstStyle/>
          <a:p>
            <a:pPr marL="0" indent="0" algn="r" defTabSz="2438400">
              <a:spcBef>
                <a:spcPts val="2600"/>
              </a:spcBef>
              <a:buClrTx/>
              <a:buSzTx/>
              <a:buNone/>
              <a:defRPr sz="2400">
                <a:solidFill>
                  <a:schemeClr val="accent2"/>
                </a:solidFill>
              </a:defRPr>
            </a:pPr>
          </a:p>
        </p:txBody>
      </p:sp>
    </p:spTree>
  </p:cSld>
  <p:clrMapOvr>
    <a:masterClrMapping/>
  </p:clrMapOvr>
  <p:transition xmlns:p14="http://schemas.microsoft.com/office/powerpoint/2010/main" spd="med" advClick="1"/>
</p:sld>
</file>

<file path=ppt/slides/slide5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45" name="Text Placeholder 1"/>
          <p:cNvSpPr txBox="1"/>
          <p:nvPr>
            <p:ph type="body" idx="1"/>
          </p:nvPr>
        </p:nvSpPr>
        <p:spPr>
          <a:xfrm>
            <a:off x="1453185" y="3349718"/>
            <a:ext cx="21745482" cy="9241294"/>
          </a:xfrm>
          <a:prstGeom prst="rect">
            <a:avLst/>
          </a:prstGeom>
        </p:spPr>
        <p:txBody>
          <a:bodyPr/>
          <a:lstStyle/>
          <a:p>
            <a:pPr marL="0" indent="0">
              <a:buSzTx/>
              <a:buFont typeface="Wingdings"/>
              <a:buNone/>
            </a:pPr>
          </a:p>
          <a:p>
            <a:pPr marL="0" indent="0">
              <a:buSzTx/>
              <a:buFont typeface="Wingdings"/>
              <a:buNone/>
            </a:pPr>
            <a:r>
              <a:t>Service Principal</a:t>
            </a:r>
          </a:p>
        </p:txBody>
      </p:sp>
      <p:sp>
        <p:nvSpPr>
          <p:cNvPr id="1646" name="Title 2"/>
          <p:cNvSpPr txBox="1"/>
          <p:nvPr>
            <p:ph type="title"/>
          </p:nvPr>
        </p:nvSpPr>
        <p:spPr>
          <a:xfrm>
            <a:off x="1451868" y="783573"/>
            <a:ext cx="21746798" cy="1784533"/>
          </a:xfrm>
          <a:prstGeom prst="rect">
            <a:avLst/>
          </a:prstGeom>
        </p:spPr>
        <p:txBody>
          <a:bodyPr/>
          <a:lstStyle>
            <a:lvl1pPr>
              <a:defRPr spc="-200"/>
            </a:lvl1pPr>
          </a:lstStyle>
          <a:p>
            <a:pPr/>
            <a:r>
              <a:t>Authentication to Azure</a:t>
            </a:r>
          </a:p>
        </p:txBody>
      </p:sp>
      <p:sp>
        <p:nvSpPr>
          <p:cNvPr id="1647" name="Text Placeholder 3"/>
          <p:cNvSpPr/>
          <p:nvPr>
            <p:ph type="body" idx="13"/>
          </p:nvPr>
        </p:nvSpPr>
        <p:spPr>
          <a:prstGeom prst="rect">
            <a:avLst/>
          </a:prstGeom>
        </p:spPr>
        <p:txBody>
          <a:bodyPr/>
          <a:lstStyle/>
          <a:p>
            <a:pPr marL="0" indent="0" algn="r" defTabSz="2438400">
              <a:spcBef>
                <a:spcPts val="2600"/>
              </a:spcBef>
              <a:buClrTx/>
              <a:buSzTx/>
              <a:buNone/>
              <a:defRPr sz="2400">
                <a:solidFill>
                  <a:schemeClr val="accent2"/>
                </a:solidFill>
              </a:defRPr>
            </a:pPr>
          </a:p>
        </p:txBody>
      </p:sp>
      <p:sp>
        <p:nvSpPr>
          <p:cNvPr id="1648" name="TextBox 4"/>
          <p:cNvSpPr txBox="1"/>
          <p:nvPr/>
        </p:nvSpPr>
        <p:spPr>
          <a:xfrm>
            <a:off x="1451869" y="5519440"/>
            <a:ext cx="14122401" cy="4937759"/>
          </a:xfrm>
          <a:prstGeom prst="rect">
            <a:avLst/>
          </a:prstGeom>
          <a:ln w="12700">
            <a:miter lim="400000"/>
          </a:ln>
          <a:extLst>
            <a:ext uri="{C572A759-6A51-4108-AA02-DFA0A04FC94B}">
              <ma14:wrappingTextBoxFlag xmlns:ma14="http://schemas.microsoft.com/office/mac/drawingml/2011/main" val="1"/>
            </a:ext>
          </a:extLst>
        </p:spPr>
        <p:txBody>
          <a:bodyPr lIns="121918" tIns="121918" rIns="121918" bIns="121918" anchor="b">
            <a:spAutoFit/>
          </a:bodyPr>
          <a:lstStyle/>
          <a:p>
            <a:pPr>
              <a:spcBef>
                <a:spcPts val="0"/>
              </a:spcBef>
              <a:defRPr b="0">
                <a:solidFill>
                  <a:srgbClr val="D73A49"/>
                </a:solidFill>
                <a:latin typeface="Menlo"/>
                <a:ea typeface="Menlo"/>
                <a:cs typeface="Menlo"/>
                <a:sym typeface="Menlo"/>
              </a:defRPr>
            </a:pPr>
            <a:r>
              <a:t>provider</a:t>
            </a:r>
            <a:r>
              <a:rPr>
                <a:solidFill>
                  <a:srgbClr val="22863A"/>
                </a:solidFill>
              </a:rPr>
              <a:t> "azurerm"</a:t>
            </a:r>
            <a:r>
              <a:rPr>
                <a:solidFill>
                  <a:srgbClr val="24292E"/>
                </a:solidFill>
              </a:rPr>
              <a:t> {</a:t>
            </a:r>
            <a:endParaRPr sz="1800">
              <a:solidFill>
                <a:srgbClr val="FFFFFF"/>
              </a:solidFill>
              <a:latin typeface="+mj-lt"/>
              <a:ea typeface="+mj-ea"/>
              <a:cs typeface="+mj-cs"/>
              <a:sym typeface="Calibri"/>
            </a:endParaRPr>
          </a:p>
          <a:p>
            <a:pPr>
              <a:spcBef>
                <a:spcPts val="0"/>
              </a:spcBef>
              <a:defRPr b="0">
                <a:solidFill>
                  <a:srgbClr val="24292E"/>
                </a:solidFill>
                <a:latin typeface="Menlo"/>
                <a:ea typeface="Menlo"/>
                <a:cs typeface="Menlo"/>
                <a:sym typeface="Menlo"/>
              </a:defRPr>
            </a:pPr>
            <a:r>
              <a:t>  version </a:t>
            </a:r>
            <a:r>
              <a:rPr>
                <a:solidFill>
                  <a:srgbClr val="D73A49"/>
                </a:solidFill>
              </a:rPr>
              <a:t>=</a:t>
            </a:r>
            <a:r>
              <a:t> </a:t>
            </a:r>
            <a:r>
              <a:rPr>
                <a:solidFill>
                  <a:srgbClr val="22863A"/>
                </a:solidFill>
              </a:rPr>
              <a:t>"1.4.0"</a:t>
            </a:r>
            <a:endParaRPr sz="1800">
              <a:solidFill>
                <a:srgbClr val="FFFFFF"/>
              </a:solidFill>
              <a:latin typeface="+mj-lt"/>
              <a:ea typeface="+mj-ea"/>
              <a:cs typeface="+mj-cs"/>
              <a:sym typeface="Calibri"/>
            </a:endParaRPr>
          </a:p>
          <a:p>
            <a:pPr>
              <a:spcBef>
                <a:spcPts val="0"/>
              </a:spcBef>
              <a:defRPr b="0">
                <a:solidFill>
                  <a:srgbClr val="24292E"/>
                </a:solidFill>
                <a:latin typeface="Menlo"/>
                <a:ea typeface="Menlo"/>
                <a:cs typeface="Menlo"/>
                <a:sym typeface="Menlo"/>
              </a:defRPr>
            </a:pPr>
            <a:r>
              <a:t> </a:t>
            </a:r>
            <a:endParaRPr sz="1800">
              <a:solidFill>
                <a:srgbClr val="FFFFFF"/>
              </a:solidFill>
              <a:latin typeface="+mj-lt"/>
              <a:ea typeface="+mj-ea"/>
              <a:cs typeface="+mj-cs"/>
              <a:sym typeface="Calibri"/>
            </a:endParaRPr>
          </a:p>
          <a:p>
            <a:pPr>
              <a:spcBef>
                <a:spcPts val="0"/>
              </a:spcBef>
              <a:defRPr b="0">
                <a:solidFill>
                  <a:srgbClr val="24292E"/>
                </a:solidFill>
                <a:latin typeface="Menlo"/>
                <a:ea typeface="Menlo"/>
                <a:cs typeface="Menlo"/>
                <a:sym typeface="Menlo"/>
              </a:defRPr>
            </a:pPr>
            <a:r>
              <a:t>  subscription_id </a:t>
            </a:r>
            <a:r>
              <a:rPr>
                <a:solidFill>
                  <a:srgbClr val="D73A49"/>
                </a:solidFill>
              </a:rPr>
              <a:t>=</a:t>
            </a:r>
            <a:r>
              <a:t> </a:t>
            </a:r>
            <a:r>
              <a:rPr>
                <a:solidFill>
                  <a:srgbClr val="22863A"/>
                </a:solidFill>
              </a:rPr>
              <a:t>"SUBSCRIPTION-ID"</a:t>
            </a:r>
            <a:endParaRPr sz="1800">
              <a:solidFill>
                <a:srgbClr val="FFFFFF"/>
              </a:solidFill>
              <a:latin typeface="+mj-lt"/>
              <a:ea typeface="+mj-ea"/>
              <a:cs typeface="+mj-cs"/>
              <a:sym typeface="Calibri"/>
            </a:endParaRPr>
          </a:p>
          <a:p>
            <a:pPr>
              <a:spcBef>
                <a:spcPts val="0"/>
              </a:spcBef>
              <a:defRPr b="0">
                <a:solidFill>
                  <a:srgbClr val="24292E"/>
                </a:solidFill>
                <a:latin typeface="Menlo"/>
                <a:ea typeface="Menlo"/>
                <a:cs typeface="Menlo"/>
                <a:sym typeface="Menlo"/>
              </a:defRPr>
            </a:pPr>
            <a:r>
              <a:t>  client_id       </a:t>
            </a:r>
            <a:r>
              <a:rPr>
                <a:solidFill>
                  <a:srgbClr val="D73A49"/>
                </a:solidFill>
              </a:rPr>
              <a:t>=</a:t>
            </a:r>
            <a:r>
              <a:t> </a:t>
            </a:r>
            <a:r>
              <a:rPr>
                <a:solidFill>
                  <a:srgbClr val="22863A"/>
                </a:solidFill>
              </a:rPr>
              <a:t>"CLIENT-ID"</a:t>
            </a:r>
            <a:endParaRPr sz="1800">
              <a:solidFill>
                <a:srgbClr val="FFFFFF"/>
              </a:solidFill>
              <a:latin typeface="+mj-lt"/>
              <a:ea typeface="+mj-ea"/>
              <a:cs typeface="+mj-cs"/>
              <a:sym typeface="Calibri"/>
            </a:endParaRPr>
          </a:p>
          <a:p>
            <a:pPr>
              <a:spcBef>
                <a:spcPts val="0"/>
              </a:spcBef>
              <a:defRPr b="0">
                <a:solidFill>
                  <a:srgbClr val="24292E"/>
                </a:solidFill>
                <a:latin typeface="Menlo"/>
                <a:ea typeface="Menlo"/>
                <a:cs typeface="Menlo"/>
                <a:sym typeface="Menlo"/>
              </a:defRPr>
            </a:pPr>
            <a:r>
              <a:t>  client_secret   </a:t>
            </a:r>
            <a:r>
              <a:rPr>
                <a:solidFill>
                  <a:srgbClr val="D73A49"/>
                </a:solidFill>
              </a:rPr>
              <a:t>=</a:t>
            </a:r>
            <a:r>
              <a:t> </a:t>
            </a:r>
            <a:r>
              <a:rPr>
                <a:solidFill>
                  <a:srgbClr val="22863A"/>
                </a:solidFill>
              </a:rPr>
              <a:t>"CLIENT-SECRET"</a:t>
            </a:r>
            <a:endParaRPr sz="1800">
              <a:solidFill>
                <a:srgbClr val="FFFFFF"/>
              </a:solidFill>
              <a:latin typeface="+mj-lt"/>
              <a:ea typeface="+mj-ea"/>
              <a:cs typeface="+mj-cs"/>
              <a:sym typeface="Calibri"/>
            </a:endParaRPr>
          </a:p>
          <a:p>
            <a:pPr>
              <a:spcBef>
                <a:spcPts val="0"/>
              </a:spcBef>
              <a:defRPr b="0">
                <a:solidFill>
                  <a:srgbClr val="24292E"/>
                </a:solidFill>
                <a:latin typeface="Menlo"/>
                <a:ea typeface="Menlo"/>
                <a:cs typeface="Menlo"/>
                <a:sym typeface="Menlo"/>
              </a:defRPr>
            </a:pPr>
            <a:r>
              <a:t>  tenant_id       </a:t>
            </a:r>
            <a:r>
              <a:rPr>
                <a:solidFill>
                  <a:srgbClr val="D73A49"/>
                </a:solidFill>
              </a:rPr>
              <a:t>=</a:t>
            </a:r>
            <a:r>
              <a:t> </a:t>
            </a:r>
            <a:r>
              <a:rPr>
                <a:solidFill>
                  <a:srgbClr val="22863A"/>
                </a:solidFill>
              </a:rPr>
              <a:t>"TENANT-ID"</a:t>
            </a:r>
            <a:endParaRPr sz="1800">
              <a:solidFill>
                <a:srgbClr val="FFFFFF"/>
              </a:solidFill>
              <a:latin typeface="+mj-lt"/>
              <a:ea typeface="+mj-ea"/>
              <a:cs typeface="+mj-cs"/>
              <a:sym typeface="Calibri"/>
            </a:endParaRPr>
          </a:p>
          <a:p>
            <a:pPr>
              <a:spcBef>
                <a:spcPts val="0"/>
              </a:spcBef>
              <a:defRPr b="0">
                <a:solidFill>
                  <a:srgbClr val="24292E"/>
                </a:solidFill>
                <a:latin typeface="Menlo"/>
                <a:ea typeface="Menlo"/>
                <a:cs typeface="Menlo"/>
                <a:sym typeface="Menlo"/>
              </a:defRPr>
            </a:pPr>
            <a:r>
              <a:t>}</a:t>
            </a:r>
          </a:p>
        </p:txBody>
      </p:sp>
    </p:spTree>
  </p:cSld>
  <p:clrMapOvr>
    <a:masterClrMapping/>
  </p:clrMapOvr>
  <p:transition xmlns:p14="http://schemas.microsoft.com/office/powerpoint/2010/main" spd="med" advClick="1"/>
</p:sld>
</file>

<file path=ppt/slides/slide5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52" name="Text Placeholder 1"/>
          <p:cNvSpPr txBox="1"/>
          <p:nvPr>
            <p:ph type="body" idx="1"/>
          </p:nvPr>
        </p:nvSpPr>
        <p:spPr>
          <a:xfrm>
            <a:off x="1453185" y="3349718"/>
            <a:ext cx="21745482" cy="9241294"/>
          </a:xfrm>
          <a:prstGeom prst="rect">
            <a:avLst/>
          </a:prstGeom>
        </p:spPr>
        <p:txBody>
          <a:bodyPr/>
          <a:lstStyle/>
          <a:p>
            <a:pPr marL="0" indent="0">
              <a:buSzTx/>
              <a:buFont typeface="Wingdings"/>
              <a:buNone/>
            </a:pPr>
          </a:p>
          <a:p>
            <a:pPr marL="0" indent="0">
              <a:buSzTx/>
              <a:buFont typeface="Wingdings"/>
              <a:buNone/>
            </a:pPr>
            <a:r>
              <a:t>Service Principal</a:t>
            </a:r>
          </a:p>
        </p:txBody>
      </p:sp>
      <p:sp>
        <p:nvSpPr>
          <p:cNvPr id="1653" name="Title 2"/>
          <p:cNvSpPr txBox="1"/>
          <p:nvPr>
            <p:ph type="title"/>
          </p:nvPr>
        </p:nvSpPr>
        <p:spPr>
          <a:xfrm>
            <a:off x="1451868" y="783573"/>
            <a:ext cx="21746798" cy="1784533"/>
          </a:xfrm>
          <a:prstGeom prst="rect">
            <a:avLst/>
          </a:prstGeom>
        </p:spPr>
        <p:txBody>
          <a:bodyPr/>
          <a:lstStyle>
            <a:lvl1pPr>
              <a:defRPr spc="-200"/>
            </a:lvl1pPr>
          </a:lstStyle>
          <a:p>
            <a:pPr/>
            <a:r>
              <a:t>Authentication to Azure</a:t>
            </a:r>
          </a:p>
        </p:txBody>
      </p:sp>
      <p:sp>
        <p:nvSpPr>
          <p:cNvPr id="1654" name="Text Placeholder 3"/>
          <p:cNvSpPr/>
          <p:nvPr>
            <p:ph type="body" idx="13"/>
          </p:nvPr>
        </p:nvSpPr>
        <p:spPr>
          <a:prstGeom prst="rect">
            <a:avLst/>
          </a:prstGeom>
        </p:spPr>
        <p:txBody>
          <a:bodyPr/>
          <a:lstStyle/>
          <a:p>
            <a:pPr marL="0" indent="0" algn="r" defTabSz="2438400">
              <a:spcBef>
                <a:spcPts val="2600"/>
              </a:spcBef>
              <a:buClrTx/>
              <a:buSzTx/>
              <a:buNone/>
              <a:defRPr sz="2400">
                <a:solidFill>
                  <a:schemeClr val="accent2"/>
                </a:solidFill>
              </a:defRPr>
            </a:pPr>
          </a:p>
        </p:txBody>
      </p:sp>
      <p:sp>
        <p:nvSpPr>
          <p:cNvPr id="1655" name="TextBox 4"/>
          <p:cNvSpPr txBox="1"/>
          <p:nvPr/>
        </p:nvSpPr>
        <p:spPr>
          <a:xfrm>
            <a:off x="1451869" y="6551159"/>
            <a:ext cx="14122401" cy="2852419"/>
          </a:xfrm>
          <a:prstGeom prst="rect">
            <a:avLst/>
          </a:prstGeom>
          <a:ln w="12700">
            <a:miter lim="400000"/>
          </a:ln>
          <a:extLst>
            <a:ext uri="{C572A759-6A51-4108-AA02-DFA0A04FC94B}">
              <ma14:wrappingTextBoxFlag xmlns:ma14="http://schemas.microsoft.com/office/mac/drawingml/2011/main" val="1"/>
            </a:ext>
          </a:extLst>
        </p:spPr>
        <p:txBody>
          <a:bodyPr lIns="121918" tIns="121918" rIns="121918" bIns="121918" anchor="b">
            <a:spAutoFit/>
          </a:bodyPr>
          <a:lstStyle/>
          <a:p>
            <a:pPr>
              <a:defRPr>
                <a:solidFill>
                  <a:srgbClr val="D73A49"/>
                </a:solidFill>
                <a:latin typeface="Menlo"/>
                <a:ea typeface="Menlo"/>
                <a:cs typeface="Menlo"/>
                <a:sym typeface="Menlo"/>
              </a:defRPr>
            </a:pPr>
            <a:r>
              <a:t>export</a:t>
            </a:r>
            <a:r>
              <a:rPr>
                <a:solidFill>
                  <a:srgbClr val="6A737D"/>
                </a:solidFill>
              </a:rPr>
              <a:t> ARM_TENANT_ID=</a:t>
            </a:r>
            <a:endParaRPr>
              <a:solidFill>
                <a:srgbClr val="FFFFFF"/>
              </a:solidFill>
              <a:latin typeface="Tahoma"/>
              <a:ea typeface="Tahoma"/>
              <a:cs typeface="Tahoma"/>
              <a:sym typeface="Tahoma"/>
            </a:endParaRPr>
          </a:p>
          <a:p>
            <a:pPr>
              <a:defRPr>
                <a:solidFill>
                  <a:srgbClr val="D73A49"/>
                </a:solidFill>
                <a:latin typeface="Menlo"/>
                <a:ea typeface="Menlo"/>
                <a:cs typeface="Menlo"/>
                <a:sym typeface="Menlo"/>
              </a:defRPr>
            </a:pPr>
            <a:r>
              <a:t>export</a:t>
            </a:r>
            <a:r>
              <a:rPr>
                <a:solidFill>
                  <a:srgbClr val="6A737D"/>
                </a:solidFill>
              </a:rPr>
              <a:t> ARM_SUBSCRIPTION_ID=</a:t>
            </a:r>
            <a:endParaRPr>
              <a:solidFill>
                <a:srgbClr val="FFFFFF"/>
              </a:solidFill>
              <a:latin typeface="Tahoma"/>
              <a:ea typeface="Tahoma"/>
              <a:cs typeface="Tahoma"/>
              <a:sym typeface="Tahoma"/>
            </a:endParaRPr>
          </a:p>
          <a:p>
            <a:pPr>
              <a:defRPr>
                <a:solidFill>
                  <a:srgbClr val="D73A49"/>
                </a:solidFill>
                <a:latin typeface="Menlo"/>
                <a:ea typeface="Menlo"/>
                <a:cs typeface="Menlo"/>
                <a:sym typeface="Menlo"/>
              </a:defRPr>
            </a:pPr>
            <a:r>
              <a:t>export</a:t>
            </a:r>
            <a:r>
              <a:rPr>
                <a:solidFill>
                  <a:srgbClr val="6A737D"/>
                </a:solidFill>
              </a:rPr>
              <a:t> ARM_CLIENT_ID=</a:t>
            </a:r>
            <a:endParaRPr>
              <a:solidFill>
                <a:srgbClr val="FFFFFF"/>
              </a:solidFill>
              <a:latin typeface="Tahoma"/>
              <a:ea typeface="Tahoma"/>
              <a:cs typeface="Tahoma"/>
              <a:sym typeface="Tahoma"/>
            </a:endParaRPr>
          </a:p>
          <a:p>
            <a:pPr>
              <a:defRPr>
                <a:solidFill>
                  <a:srgbClr val="D73A49"/>
                </a:solidFill>
                <a:latin typeface="Menlo"/>
                <a:ea typeface="Menlo"/>
                <a:cs typeface="Menlo"/>
                <a:sym typeface="Menlo"/>
              </a:defRPr>
            </a:pPr>
            <a:r>
              <a:t>export</a:t>
            </a:r>
            <a:r>
              <a:rPr>
                <a:solidFill>
                  <a:srgbClr val="6A737D"/>
                </a:solidFill>
              </a:rPr>
              <a:t> ARM_CLIENT_SECRET=</a:t>
            </a:r>
          </a:p>
        </p:txBody>
      </p:sp>
    </p:spTree>
  </p:cSld>
  <p:clrMapOvr>
    <a:masterClrMapping/>
  </p:clrMapOvr>
  <p:transition xmlns:p14="http://schemas.microsoft.com/office/powerpoint/2010/main" spd="med" advClick="1"/>
</p:sld>
</file>

<file path=ppt/slides/slide5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59" name="Text Placeholder 1"/>
          <p:cNvSpPr txBox="1"/>
          <p:nvPr>
            <p:ph type="body" idx="1"/>
          </p:nvPr>
        </p:nvSpPr>
        <p:spPr>
          <a:xfrm>
            <a:off x="1453185" y="3349718"/>
            <a:ext cx="21745482" cy="9241294"/>
          </a:xfrm>
          <a:prstGeom prst="rect">
            <a:avLst/>
          </a:prstGeom>
        </p:spPr>
        <p:txBody>
          <a:bodyPr/>
          <a:lstStyle/>
          <a:p>
            <a:pPr/>
          </a:p>
        </p:txBody>
      </p:sp>
      <p:sp>
        <p:nvSpPr>
          <p:cNvPr id="1660" name="Title 2"/>
          <p:cNvSpPr txBox="1"/>
          <p:nvPr>
            <p:ph type="title"/>
          </p:nvPr>
        </p:nvSpPr>
        <p:spPr>
          <a:xfrm>
            <a:off x="1451868" y="783573"/>
            <a:ext cx="21746798" cy="1784533"/>
          </a:xfrm>
          <a:prstGeom prst="rect">
            <a:avLst/>
          </a:prstGeom>
        </p:spPr>
        <p:txBody>
          <a:bodyPr/>
          <a:lstStyle>
            <a:lvl1pPr>
              <a:defRPr spc="-200"/>
            </a:lvl1pPr>
          </a:lstStyle>
          <a:p>
            <a:pPr/>
            <a:r>
              <a:t>Azure Location</a:t>
            </a:r>
          </a:p>
        </p:txBody>
      </p:sp>
      <p:sp>
        <p:nvSpPr>
          <p:cNvPr id="1661" name="Text Placeholder 3"/>
          <p:cNvSpPr/>
          <p:nvPr>
            <p:ph type="body" idx="13"/>
          </p:nvPr>
        </p:nvSpPr>
        <p:spPr>
          <a:prstGeom prst="rect">
            <a:avLst/>
          </a:prstGeom>
        </p:spPr>
        <p:txBody>
          <a:bodyPr/>
          <a:lstStyle/>
          <a:p>
            <a:pPr marL="0" indent="0" algn="r" defTabSz="2438400">
              <a:spcBef>
                <a:spcPts val="2600"/>
              </a:spcBef>
              <a:buClrTx/>
              <a:buSzTx/>
              <a:buNone/>
              <a:defRPr sz="2400">
                <a:solidFill>
                  <a:schemeClr val="accent2"/>
                </a:solidFill>
              </a:defRPr>
            </a:pPr>
          </a:p>
        </p:txBody>
      </p:sp>
      <p:sp>
        <p:nvSpPr>
          <p:cNvPr id="1662" name="Rectangle 4"/>
          <p:cNvSpPr txBox="1"/>
          <p:nvPr/>
        </p:nvSpPr>
        <p:spPr>
          <a:xfrm>
            <a:off x="1451869" y="4776220"/>
            <a:ext cx="14681201" cy="632460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b="0">
                <a:solidFill>
                  <a:srgbClr val="D73A49"/>
                </a:solidFill>
                <a:latin typeface="Menlo"/>
                <a:ea typeface="Menlo"/>
                <a:cs typeface="Menlo"/>
                <a:sym typeface="Menlo"/>
              </a:defRPr>
            </a:pPr>
            <a:r>
              <a:t>resource</a:t>
            </a:r>
            <a:r>
              <a:rPr>
                <a:solidFill>
                  <a:srgbClr val="22863A"/>
                </a:solidFill>
              </a:rPr>
              <a:t> "azurerm_resource_group" "main"</a:t>
            </a:r>
            <a:r>
              <a:rPr>
                <a:solidFill>
                  <a:srgbClr val="24292E"/>
                </a:solidFill>
              </a:rPr>
              <a:t> {</a:t>
            </a:r>
            <a:endParaRPr>
              <a:solidFill>
                <a:srgbClr val="22863A"/>
              </a:solidFill>
            </a:endParaRPr>
          </a:p>
          <a:p>
            <a:pPr>
              <a:defRPr b="0">
                <a:solidFill>
                  <a:srgbClr val="24292E"/>
                </a:solidFill>
                <a:latin typeface="Menlo"/>
                <a:ea typeface="Menlo"/>
                <a:cs typeface="Menlo"/>
                <a:sym typeface="Menlo"/>
              </a:defRPr>
            </a:pPr>
            <a:r>
              <a:t>  location </a:t>
            </a:r>
            <a:r>
              <a:rPr>
                <a:solidFill>
                  <a:srgbClr val="D73A49"/>
                </a:solidFill>
              </a:rPr>
              <a:t>=</a:t>
            </a:r>
            <a:r>
              <a:t> </a:t>
            </a:r>
            <a:r>
              <a:rPr>
                <a:solidFill>
                  <a:srgbClr val="22863A"/>
                </a:solidFill>
              </a:rPr>
              <a:t>"eastus"</a:t>
            </a:r>
          </a:p>
          <a:p>
            <a:pPr>
              <a:defRPr b="0">
                <a:solidFill>
                  <a:srgbClr val="24292E"/>
                </a:solidFill>
                <a:latin typeface="Menlo"/>
                <a:ea typeface="Menlo"/>
                <a:cs typeface="Menlo"/>
                <a:sym typeface="Menlo"/>
              </a:defRPr>
            </a:pPr>
            <a:r>
              <a:t>}</a:t>
            </a:r>
            <a:endParaRPr>
              <a:solidFill>
                <a:srgbClr val="FFFFFF"/>
              </a:solidFill>
              <a:latin typeface="Tahoma"/>
              <a:ea typeface="Tahoma"/>
              <a:cs typeface="Tahoma"/>
              <a:sym typeface="Tahoma"/>
            </a:endParaRPr>
          </a:p>
          <a:p>
            <a:pPr>
              <a:defRPr b="0">
                <a:solidFill>
                  <a:srgbClr val="24292E"/>
                </a:solidFill>
                <a:latin typeface="Menlo"/>
                <a:ea typeface="Menlo"/>
                <a:cs typeface="Menlo"/>
                <a:sym typeface="Menlo"/>
              </a:defRPr>
            </a:pPr>
            <a:br>
              <a:rPr>
                <a:solidFill>
                  <a:srgbClr val="FFFFFF"/>
                </a:solidFill>
                <a:latin typeface="Tahoma"/>
                <a:ea typeface="Tahoma"/>
                <a:cs typeface="Tahoma"/>
                <a:sym typeface="Tahoma"/>
              </a:rPr>
            </a:br>
          </a:p>
          <a:p>
            <a:pPr>
              <a:defRPr b="0">
                <a:solidFill>
                  <a:srgbClr val="D73A49"/>
                </a:solidFill>
                <a:latin typeface="Menlo"/>
                <a:ea typeface="Menlo"/>
                <a:cs typeface="Menlo"/>
                <a:sym typeface="Menlo"/>
              </a:defRPr>
            </a:pPr>
            <a:r>
              <a:t>resource</a:t>
            </a:r>
            <a:r>
              <a:rPr>
                <a:solidFill>
                  <a:srgbClr val="22863A"/>
                </a:solidFill>
              </a:rPr>
              <a:t> "azurerm_resource_group" "main"</a:t>
            </a:r>
            <a:r>
              <a:rPr>
                <a:solidFill>
                  <a:srgbClr val="24292E"/>
                </a:solidFill>
              </a:rPr>
              <a:t> {</a:t>
            </a:r>
            <a:endParaRPr>
              <a:solidFill>
                <a:srgbClr val="22863A"/>
              </a:solidFill>
            </a:endParaRPr>
          </a:p>
          <a:p>
            <a:pPr>
              <a:defRPr b="0">
                <a:solidFill>
                  <a:srgbClr val="24292E"/>
                </a:solidFill>
                <a:latin typeface="Menlo"/>
                <a:ea typeface="Menlo"/>
                <a:cs typeface="Menlo"/>
                <a:sym typeface="Menlo"/>
              </a:defRPr>
            </a:pPr>
            <a:r>
              <a:t>  location </a:t>
            </a:r>
            <a:r>
              <a:rPr>
                <a:solidFill>
                  <a:srgbClr val="D73A49"/>
                </a:solidFill>
              </a:rPr>
              <a:t>=</a:t>
            </a:r>
            <a:r>
              <a:t> </a:t>
            </a:r>
            <a:r>
              <a:rPr>
                <a:solidFill>
                  <a:srgbClr val="22863A"/>
                </a:solidFill>
              </a:rPr>
              <a:t>“East US”</a:t>
            </a:r>
          </a:p>
          <a:p>
            <a:pPr>
              <a:defRPr b="0">
                <a:solidFill>
                  <a:srgbClr val="24292E"/>
                </a:solidFill>
                <a:latin typeface="Menlo"/>
                <a:ea typeface="Menlo"/>
                <a:cs typeface="Menlo"/>
                <a:sym typeface="Menlo"/>
              </a:defRPr>
            </a:pPr>
            <a:r>
              <a:t>}</a:t>
            </a:r>
          </a:p>
        </p:txBody>
      </p:sp>
    </p:spTree>
  </p:cSld>
  <p:clrMapOvr>
    <a:masterClrMapping/>
  </p:clrMapOvr>
  <p:transition xmlns:p14="http://schemas.microsoft.com/office/powerpoint/2010/main" spd="med" advClick="1"/>
</p:sld>
</file>

<file path=ppt/slides/slide5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66" name="Title 2"/>
          <p:cNvSpPr txBox="1"/>
          <p:nvPr>
            <p:ph type="title"/>
          </p:nvPr>
        </p:nvSpPr>
        <p:spPr>
          <a:xfrm>
            <a:off x="1451868" y="783573"/>
            <a:ext cx="21746798" cy="1784533"/>
          </a:xfrm>
          <a:prstGeom prst="rect">
            <a:avLst/>
          </a:prstGeom>
        </p:spPr>
        <p:txBody>
          <a:bodyPr/>
          <a:lstStyle>
            <a:lvl1pPr>
              <a:defRPr spc="-200"/>
            </a:lvl1pPr>
          </a:lstStyle>
          <a:p>
            <a:pPr/>
            <a:r>
              <a:t>Workshop Repo</a:t>
            </a:r>
          </a:p>
        </p:txBody>
      </p:sp>
      <p:sp>
        <p:nvSpPr>
          <p:cNvPr id="1667" name="Text Placeholder 3"/>
          <p:cNvSpPr txBox="1"/>
          <p:nvPr>
            <p:ph type="body" sz="quarter" idx="1"/>
          </p:nvPr>
        </p:nvSpPr>
        <p:spPr>
          <a:xfrm>
            <a:off x="9612351" y="12882563"/>
            <a:ext cx="12679326" cy="547688"/>
          </a:xfrm>
          <a:prstGeom prst="rect">
            <a:avLst/>
          </a:prstGeom>
        </p:spPr>
        <p:txBody>
          <a:bodyPr/>
          <a:lstStyle>
            <a:lvl1pPr marL="0" indent="0" algn="r" defTabSz="2048255">
              <a:spcBef>
                <a:spcPts val="2100"/>
              </a:spcBef>
              <a:buSzTx/>
              <a:buFont typeface="Wingdings"/>
              <a:buNone/>
              <a:defRPr sz="2016">
                <a:solidFill>
                  <a:schemeClr val="accent2"/>
                </a:solidFill>
              </a:defRPr>
            </a:lvl1pPr>
          </a:lstStyle>
          <a:p>
            <a:pPr/>
            <a:r>
              <a:t>https://github.com/CardinalNow/TerraformWorkshop</a:t>
            </a:r>
          </a:p>
        </p:txBody>
      </p:sp>
      <p:pic>
        <p:nvPicPr>
          <p:cNvPr id="1668" name="Picture 6" descr="Picture 6"/>
          <p:cNvPicPr>
            <a:picLocks noChangeAspect="1"/>
          </p:cNvPicPr>
          <p:nvPr/>
        </p:nvPicPr>
        <p:blipFill>
          <a:blip r:embed="rId3">
            <a:extLst/>
          </a:blip>
          <a:stretch>
            <a:fillRect/>
          </a:stretch>
        </p:blipFill>
        <p:spPr>
          <a:xfrm>
            <a:off x="5886367" y="3223185"/>
            <a:ext cx="12877801" cy="9004301"/>
          </a:xfrm>
          <a:prstGeom prst="rect">
            <a:avLst/>
          </a:prstGeom>
          <a:ln w="12700">
            <a:miter lim="400000"/>
          </a:ln>
        </p:spPr>
      </p:pic>
    </p:spTree>
  </p:cSld>
  <p:clrMapOvr>
    <a:masterClrMapping/>
  </p:clrMapOvr>
  <p:transition xmlns:p14="http://schemas.microsoft.com/office/powerpoint/2010/main" spd="med" advClick="1"/>
</p:sld>
</file>

<file path=ppt/slides/slide5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72" name="Text Placeholder 8"/>
          <p:cNvSpPr txBox="1"/>
          <p:nvPr>
            <p:ph type="body" sz="quarter" idx="1"/>
          </p:nvPr>
        </p:nvSpPr>
        <p:spPr>
          <a:xfrm>
            <a:off x="7997753" y="7527558"/>
            <a:ext cx="13027165" cy="2184402"/>
          </a:xfrm>
          <a:prstGeom prst="rect">
            <a:avLst/>
          </a:prstGeom>
        </p:spPr>
        <p:txBody>
          <a:bodyPr/>
          <a:lstStyle/>
          <a:p>
            <a:pPr/>
            <a:r>
              <a:t>00 - Getting Started</a:t>
            </a:r>
          </a:p>
          <a:p>
            <a:pPr/>
            <a:r>
              <a:t>01 - Connecting to Azure</a:t>
            </a:r>
          </a:p>
        </p:txBody>
      </p:sp>
      <p:sp>
        <p:nvSpPr>
          <p:cNvPr id="1673" name="Title 7"/>
          <p:cNvSpPr txBox="1"/>
          <p:nvPr>
            <p:ph type="title"/>
          </p:nvPr>
        </p:nvSpPr>
        <p:spPr>
          <a:xfrm>
            <a:off x="7996235" y="4148299"/>
            <a:ext cx="13030202" cy="3315759"/>
          </a:xfrm>
          <a:prstGeom prst="rect">
            <a:avLst/>
          </a:prstGeom>
        </p:spPr>
        <p:txBody>
          <a:bodyPr/>
          <a:lstStyle/>
          <a:p>
            <a:pPr/>
            <a:r>
              <a:t>Challenge</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24" name="Title 3"/>
          <p:cNvSpPr txBox="1"/>
          <p:nvPr>
            <p:ph type="title"/>
          </p:nvPr>
        </p:nvSpPr>
        <p:spPr>
          <a:xfrm>
            <a:off x="7996235" y="4148299"/>
            <a:ext cx="13030202" cy="3315759"/>
          </a:xfrm>
          <a:prstGeom prst="rect">
            <a:avLst/>
          </a:prstGeom>
        </p:spPr>
        <p:txBody>
          <a:bodyPr/>
          <a:lstStyle/>
          <a:p>
            <a:pPr/>
            <a:r>
              <a:t>Hashicorp</a:t>
            </a:r>
          </a:p>
        </p:txBody>
      </p:sp>
    </p:spTree>
  </p:cSld>
  <p:clrMapOvr>
    <a:masterClrMapping/>
  </p:clrMapOvr>
  <p:transition xmlns:p14="http://schemas.microsoft.com/office/powerpoint/2010/main" spd="med" advClick="1"/>
</p:sld>
</file>

<file path=ppt/slides/slide6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77" name="Text Placeholder 8"/>
          <p:cNvSpPr txBox="1"/>
          <p:nvPr>
            <p:ph type="body" sz="quarter" idx="1"/>
          </p:nvPr>
        </p:nvSpPr>
        <p:spPr>
          <a:xfrm>
            <a:off x="7997753" y="7527558"/>
            <a:ext cx="13027165" cy="2184402"/>
          </a:xfrm>
          <a:prstGeom prst="rect">
            <a:avLst/>
          </a:prstGeom>
        </p:spPr>
        <p:txBody>
          <a:bodyPr/>
          <a:lstStyle/>
          <a:p>
            <a:pPr/>
            <a:r>
              <a:t>00 - Getting Started</a:t>
            </a:r>
          </a:p>
          <a:p>
            <a:pPr/>
            <a:r>
              <a:t>01 - Connecting to Azure</a:t>
            </a:r>
          </a:p>
        </p:txBody>
      </p:sp>
      <p:sp>
        <p:nvSpPr>
          <p:cNvPr id="1678" name="Title 7"/>
          <p:cNvSpPr txBox="1"/>
          <p:nvPr>
            <p:ph type="title"/>
          </p:nvPr>
        </p:nvSpPr>
        <p:spPr>
          <a:xfrm>
            <a:off x="7996235" y="4148299"/>
            <a:ext cx="13030202" cy="3315759"/>
          </a:xfrm>
          <a:prstGeom prst="rect">
            <a:avLst/>
          </a:prstGeom>
        </p:spPr>
        <p:txBody>
          <a:bodyPr/>
          <a:lstStyle/>
          <a:p>
            <a:pPr/>
            <a:r>
              <a:t>Challenge</a:t>
            </a:r>
          </a:p>
        </p:txBody>
      </p:sp>
    </p:spTree>
  </p:cSld>
  <p:clrMapOvr>
    <a:masterClrMapping/>
  </p:clrMapOvr>
  <p:transition xmlns:p14="http://schemas.microsoft.com/office/powerpoint/2010/main" spd="med" advClick="1"/>
</p:sld>
</file>

<file path=ppt/slides/slide6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82" name="Text Placeholder 5"/>
          <p:cNvSpPr txBox="1"/>
          <p:nvPr>
            <p:ph type="body" sz="quarter" idx="1"/>
          </p:nvPr>
        </p:nvSpPr>
        <p:spPr>
          <a:xfrm>
            <a:off x="7996235" y="7540258"/>
            <a:ext cx="12890739" cy="2184402"/>
          </a:xfrm>
          <a:prstGeom prst="rect">
            <a:avLst/>
          </a:prstGeom>
        </p:spPr>
        <p:txBody>
          <a:bodyPr/>
          <a:lstStyle/>
          <a:p>
            <a:pPr/>
          </a:p>
        </p:txBody>
      </p:sp>
      <p:sp>
        <p:nvSpPr>
          <p:cNvPr id="1683" name="Title 4"/>
          <p:cNvSpPr txBox="1"/>
          <p:nvPr>
            <p:ph type="title"/>
          </p:nvPr>
        </p:nvSpPr>
        <p:spPr>
          <a:xfrm>
            <a:off x="7996235" y="4148299"/>
            <a:ext cx="13030202" cy="3315759"/>
          </a:xfrm>
          <a:prstGeom prst="rect">
            <a:avLst/>
          </a:prstGeom>
        </p:spPr>
        <p:txBody>
          <a:bodyPr/>
          <a:lstStyle/>
          <a:p>
            <a:pPr/>
            <a:r>
              <a:t>Terraform State</a:t>
            </a:r>
          </a:p>
        </p:txBody>
      </p:sp>
    </p:spTree>
  </p:cSld>
  <p:clrMapOvr>
    <a:masterClrMapping/>
  </p:clrMapOvr>
  <p:transition xmlns:p14="http://schemas.microsoft.com/office/powerpoint/2010/main" spd="med" advClick="1"/>
</p:sld>
</file>

<file path=ppt/slides/slide6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85" name="Text Placeholder 1"/>
          <p:cNvSpPr txBox="1"/>
          <p:nvPr>
            <p:ph type="body" idx="1"/>
          </p:nvPr>
        </p:nvSpPr>
        <p:spPr>
          <a:xfrm>
            <a:off x="1453185" y="3349718"/>
            <a:ext cx="21745482" cy="9241294"/>
          </a:xfrm>
          <a:prstGeom prst="rect">
            <a:avLst/>
          </a:prstGeom>
        </p:spPr>
        <p:txBody>
          <a:bodyPr/>
          <a:lstStyle/>
          <a:p>
            <a:pPr marL="0" indent="0">
              <a:buSzTx/>
              <a:buFont typeface="Wingdings"/>
              <a:buNone/>
            </a:pPr>
          </a:p>
          <a:p>
            <a:pPr marL="0" indent="0">
              <a:buSzTx/>
              <a:buFont typeface="Wingdings"/>
              <a:buNone/>
            </a:pPr>
            <a:r>
              <a:t>File that stores state about your managed infrastructure</a:t>
            </a:r>
          </a:p>
          <a:p>
            <a:pPr marL="0" indent="0">
              <a:buSzTx/>
              <a:buFont typeface="Wingdings"/>
              <a:buNone/>
            </a:pPr>
          </a:p>
          <a:p>
            <a:pPr marL="0" indent="0">
              <a:buSzTx/>
              <a:buFont typeface="Wingdings"/>
              <a:buNone/>
            </a:pPr>
            <a:r>
              <a:t>Keeps track of resource metadata</a:t>
            </a:r>
          </a:p>
          <a:p>
            <a:pPr marL="0" indent="0">
              <a:buSzTx/>
              <a:buFont typeface="Wingdings"/>
              <a:buNone/>
            </a:pPr>
          </a:p>
          <a:p>
            <a:pPr marL="0" indent="0">
              <a:buSzTx/>
              <a:buFont typeface="Wingdings"/>
              <a:buNone/>
            </a:pPr>
            <a:r>
              <a:t>Used to map real world resources to your configuration.</a:t>
            </a:r>
          </a:p>
          <a:p>
            <a:pPr marL="0" indent="0">
              <a:buSzTx/>
              <a:buFont typeface="Wingdings"/>
              <a:buNone/>
            </a:pPr>
          </a:p>
          <a:p>
            <a:pPr marL="0" indent="0">
              <a:buSzTx/>
              <a:buFont typeface="Wingdings"/>
              <a:buNone/>
            </a:pPr>
            <a:r>
              <a:t>Local</a:t>
            </a:r>
            <a:r>
              <a:rPr>
                <a:solidFill>
                  <a:srgbClr val="A31515"/>
                </a:solidFill>
                <a:latin typeface="Menlo"/>
                <a:ea typeface="Menlo"/>
                <a:cs typeface="Menlo"/>
                <a:sym typeface="Menlo"/>
              </a:rPr>
              <a:t> terraform.tfstate</a:t>
            </a:r>
            <a:r>
              <a:t> file by default</a:t>
            </a:r>
          </a:p>
        </p:txBody>
      </p:sp>
      <p:sp>
        <p:nvSpPr>
          <p:cNvPr id="1686" name="Title 2"/>
          <p:cNvSpPr txBox="1"/>
          <p:nvPr>
            <p:ph type="title"/>
          </p:nvPr>
        </p:nvSpPr>
        <p:spPr>
          <a:xfrm>
            <a:off x="1451868" y="783573"/>
            <a:ext cx="21746798" cy="1784533"/>
          </a:xfrm>
          <a:prstGeom prst="rect">
            <a:avLst/>
          </a:prstGeom>
        </p:spPr>
        <p:txBody>
          <a:bodyPr/>
          <a:lstStyle>
            <a:lvl1pPr>
              <a:defRPr spc="-200"/>
            </a:lvl1pPr>
          </a:lstStyle>
          <a:p>
            <a:pPr/>
            <a:r>
              <a:t>Terraform State</a:t>
            </a:r>
          </a:p>
        </p:txBody>
      </p:sp>
      <p:sp>
        <p:nvSpPr>
          <p:cNvPr id="1687" name="Text Placeholder 3"/>
          <p:cNvSpPr/>
          <p:nvPr>
            <p:ph type="body" idx="13"/>
          </p:nvPr>
        </p:nvSpPr>
        <p:spPr>
          <a:xfrm>
            <a:off x="10972800" y="12882563"/>
            <a:ext cx="11318875" cy="547688"/>
          </a:xfrm>
          <a:prstGeom prst="rect">
            <a:avLst/>
          </a:prstGeom>
          <a:extLst>
            <a:ext uri="{C572A759-6A51-4108-AA02-DFA0A04FC94B}">
              <ma14:wrappingTextBoxFlag xmlns:ma14="http://schemas.microsoft.com/office/mac/drawingml/2011/main" val="1"/>
            </a:ext>
          </a:extLst>
        </p:spPr>
        <p:txBody>
          <a:bodyPr/>
          <a:lstStyle>
            <a:lvl1pPr marL="0" indent="0" algn="r" defTabSz="2048255">
              <a:spcBef>
                <a:spcPts val="2100"/>
              </a:spcBef>
              <a:buClrTx/>
              <a:buSzTx/>
              <a:buNone/>
              <a:defRPr sz="2016">
                <a:solidFill>
                  <a:schemeClr val="accent2"/>
                </a:solidFill>
              </a:defRPr>
            </a:lvl1pPr>
          </a:lstStyle>
          <a:p>
            <a:pPr/>
            <a:r>
              <a:t>https://www.terraform.io/docs/state</a:t>
            </a:r>
          </a:p>
        </p:txBody>
      </p:sp>
    </p:spTree>
  </p:cSld>
  <p:clrMapOvr>
    <a:masterClrMapping/>
  </p:clrMapOvr>
  <p:transition xmlns:p14="http://schemas.microsoft.com/office/powerpoint/2010/main" spd="med" advClick="1"/>
</p:sld>
</file>

<file path=ppt/slides/slide6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89" name="Text Placeholder 1"/>
          <p:cNvSpPr txBox="1"/>
          <p:nvPr>
            <p:ph type="body" idx="1"/>
          </p:nvPr>
        </p:nvSpPr>
        <p:spPr>
          <a:xfrm>
            <a:off x="1453185" y="3349718"/>
            <a:ext cx="21745482" cy="9241294"/>
          </a:xfrm>
          <a:prstGeom prst="rect">
            <a:avLst/>
          </a:prstGeom>
        </p:spPr>
        <p:txBody>
          <a:bodyPr/>
          <a:lstStyle/>
          <a:p>
            <a:pPr marL="0" indent="0">
              <a:buSzTx/>
              <a:buFont typeface="Wingdings"/>
              <a:buNone/>
            </a:pPr>
          </a:p>
          <a:p>
            <a:pPr marL="0" indent="0">
              <a:buSzTx/>
              <a:buFont typeface="Wingdings"/>
              <a:buNone/>
              <a:defRPr b="1"/>
            </a:pPr>
            <a:r>
              <a:t>Config: 	</a:t>
            </a:r>
            <a:r>
              <a:rPr b="0" u="sng"/>
              <a:t>Desired</a:t>
            </a:r>
            <a:r>
              <a:rPr b="0"/>
              <a:t> State</a:t>
            </a:r>
            <a:endParaRPr b="0"/>
          </a:p>
          <a:p>
            <a:pPr marL="0" indent="0">
              <a:buSzTx/>
              <a:buFont typeface="Wingdings"/>
              <a:buNone/>
              <a:defRPr b="1"/>
            </a:pPr>
            <a:r>
              <a:t>State: 	</a:t>
            </a:r>
            <a:r>
              <a:rPr b="0" u="sng"/>
              <a:t>Current</a:t>
            </a:r>
            <a:r>
              <a:rPr b="0"/>
              <a:t> State</a:t>
            </a:r>
            <a:endParaRPr b="0"/>
          </a:p>
          <a:p>
            <a:pPr marL="0" indent="0">
              <a:buSzTx/>
              <a:buFont typeface="Wingdings"/>
              <a:buNone/>
              <a:defRPr b="1"/>
            </a:pPr>
            <a:r>
              <a:t>Diff: 		</a:t>
            </a:r>
            <a:r>
              <a:rPr b="0" u="sng"/>
              <a:t>Delta</a:t>
            </a:r>
            <a:r>
              <a:rPr b="0"/>
              <a:t> of {Desired &amp; Current}</a:t>
            </a:r>
            <a:endParaRPr b="0"/>
          </a:p>
          <a:p>
            <a:pPr marL="0" indent="0">
              <a:buSzTx/>
              <a:buFont typeface="Wingdings"/>
              <a:buNone/>
              <a:defRPr b="1"/>
            </a:pPr>
            <a:r>
              <a:t>Plan: 	</a:t>
            </a:r>
            <a:r>
              <a:rPr b="0" u="sng"/>
              <a:t>Presents</a:t>
            </a:r>
            <a:r>
              <a:rPr b="0"/>
              <a:t> Diff</a:t>
            </a:r>
            <a:endParaRPr b="0"/>
          </a:p>
          <a:p>
            <a:pPr marL="0" indent="0">
              <a:buSzTx/>
              <a:buFont typeface="Wingdings"/>
              <a:buNone/>
              <a:defRPr b="1"/>
            </a:pPr>
            <a:r>
              <a:t>Apply: 	</a:t>
            </a:r>
            <a:r>
              <a:rPr b="0" u="sng"/>
              <a:t>Resolves</a:t>
            </a:r>
            <a:r>
              <a:rPr b="0"/>
              <a:t> Diff</a:t>
            </a:r>
          </a:p>
        </p:txBody>
      </p:sp>
      <p:sp>
        <p:nvSpPr>
          <p:cNvPr id="1690" name="Title 2"/>
          <p:cNvSpPr txBox="1"/>
          <p:nvPr>
            <p:ph type="title"/>
          </p:nvPr>
        </p:nvSpPr>
        <p:spPr>
          <a:xfrm>
            <a:off x="1451868" y="783573"/>
            <a:ext cx="21746798" cy="1784533"/>
          </a:xfrm>
          <a:prstGeom prst="rect">
            <a:avLst/>
          </a:prstGeom>
        </p:spPr>
        <p:txBody>
          <a:bodyPr/>
          <a:lstStyle>
            <a:lvl1pPr>
              <a:defRPr spc="-200"/>
            </a:lvl1pPr>
          </a:lstStyle>
          <a:p>
            <a:pPr/>
            <a:r>
              <a:t>Terraform State</a:t>
            </a:r>
          </a:p>
        </p:txBody>
      </p:sp>
      <p:sp>
        <p:nvSpPr>
          <p:cNvPr id="1691" name="Text Placeholder 3"/>
          <p:cNvSpPr/>
          <p:nvPr>
            <p:ph type="body" idx="13"/>
          </p:nvPr>
        </p:nvSpPr>
        <p:spPr>
          <a:xfrm>
            <a:off x="10972800" y="12882563"/>
            <a:ext cx="11318875" cy="547688"/>
          </a:xfrm>
          <a:prstGeom prst="rect">
            <a:avLst/>
          </a:prstGeom>
          <a:extLst>
            <a:ext uri="{C572A759-6A51-4108-AA02-DFA0A04FC94B}">
              <ma14:wrappingTextBoxFlag xmlns:ma14="http://schemas.microsoft.com/office/mac/drawingml/2011/main" val="1"/>
            </a:ext>
          </a:extLst>
        </p:spPr>
        <p:txBody>
          <a:bodyPr/>
          <a:lstStyle>
            <a:lvl1pPr marL="0" indent="0" algn="r" defTabSz="2048255">
              <a:spcBef>
                <a:spcPts val="2100"/>
              </a:spcBef>
              <a:buClrTx/>
              <a:buSzTx/>
              <a:buNone/>
              <a:defRPr sz="2016">
                <a:solidFill>
                  <a:schemeClr val="accent2"/>
                </a:solidFill>
              </a:defRPr>
            </a:lvl1pPr>
          </a:lstStyle>
          <a:p>
            <a:pPr/>
            <a:r>
              <a:t>https://www.terraform.io/docs/state/remote.html</a:t>
            </a:r>
          </a:p>
        </p:txBody>
      </p:sp>
    </p:spTree>
  </p:cSld>
  <p:clrMapOvr>
    <a:masterClrMapping/>
  </p:clrMapOvr>
  <p:transition xmlns:p14="http://schemas.microsoft.com/office/powerpoint/2010/main" spd="med" advClick="1"/>
</p:sld>
</file>

<file path=ppt/slides/slide6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93" name="Text Placeholder 1"/>
          <p:cNvSpPr txBox="1"/>
          <p:nvPr>
            <p:ph type="body" sz="half" idx="1"/>
          </p:nvPr>
        </p:nvSpPr>
        <p:spPr>
          <a:xfrm>
            <a:off x="1453185" y="2568106"/>
            <a:ext cx="11709363" cy="10022906"/>
          </a:xfrm>
          <a:prstGeom prst="rect">
            <a:avLst/>
          </a:prstGeom>
        </p:spPr>
        <p:txBody>
          <a:bodyPr anchor="ctr"/>
          <a:lstStyle/>
          <a:p>
            <a:pPr marL="0" indent="0">
              <a:buSzTx/>
              <a:buFont typeface="Wingdings"/>
              <a:buNone/>
            </a:pPr>
          </a:p>
          <a:p>
            <a:pPr marL="0" indent="0" algn="ctr">
              <a:buSzTx/>
              <a:buFont typeface="Wingdings"/>
              <a:buNone/>
              <a:defRPr sz="8800"/>
            </a:pPr>
            <a:r>
              <a:t>State file can contain sensitive data</a:t>
            </a:r>
          </a:p>
        </p:txBody>
      </p:sp>
      <p:sp>
        <p:nvSpPr>
          <p:cNvPr id="1694" name="Title 2"/>
          <p:cNvSpPr txBox="1"/>
          <p:nvPr>
            <p:ph type="title"/>
          </p:nvPr>
        </p:nvSpPr>
        <p:spPr>
          <a:xfrm>
            <a:off x="1451868" y="783573"/>
            <a:ext cx="21746798" cy="1784533"/>
          </a:xfrm>
          <a:prstGeom prst="rect">
            <a:avLst/>
          </a:prstGeom>
        </p:spPr>
        <p:txBody>
          <a:bodyPr/>
          <a:lstStyle>
            <a:lvl1pPr>
              <a:defRPr spc="-200"/>
            </a:lvl1pPr>
          </a:lstStyle>
          <a:p>
            <a:pPr/>
            <a:r>
              <a:t>Terraform State</a:t>
            </a:r>
          </a:p>
        </p:txBody>
      </p:sp>
      <p:sp>
        <p:nvSpPr>
          <p:cNvPr id="1695" name="Text Placeholder 3"/>
          <p:cNvSpPr/>
          <p:nvPr>
            <p:ph type="body" idx="13"/>
          </p:nvPr>
        </p:nvSpPr>
        <p:spPr>
          <a:xfrm>
            <a:off x="10972800" y="12882563"/>
            <a:ext cx="11318875" cy="547688"/>
          </a:xfrm>
          <a:prstGeom prst="rect">
            <a:avLst/>
          </a:prstGeom>
          <a:extLst>
            <a:ext uri="{C572A759-6A51-4108-AA02-DFA0A04FC94B}">
              <ma14:wrappingTextBoxFlag xmlns:ma14="http://schemas.microsoft.com/office/mac/drawingml/2011/main" val="1"/>
            </a:ext>
          </a:extLst>
        </p:spPr>
        <p:txBody>
          <a:bodyPr/>
          <a:lstStyle>
            <a:lvl1pPr marL="0" indent="0" algn="r" defTabSz="2048255">
              <a:spcBef>
                <a:spcPts val="2100"/>
              </a:spcBef>
              <a:buClrTx/>
              <a:buSzTx/>
              <a:buNone/>
              <a:defRPr sz="2016">
                <a:solidFill>
                  <a:schemeClr val="accent2"/>
                </a:solidFill>
              </a:defRPr>
            </a:lvl1pPr>
          </a:lstStyle>
          <a:p>
            <a:pPr/>
            <a:r>
              <a:t>https://www.terraform.io/docs/state/sensitive-data.html</a:t>
            </a:r>
          </a:p>
        </p:txBody>
      </p:sp>
      <p:pic>
        <p:nvPicPr>
          <p:cNvPr id="1696" name="Picture 2" descr="Picture 2"/>
          <p:cNvPicPr>
            <a:picLocks noChangeAspect="1"/>
          </p:cNvPicPr>
          <p:nvPr/>
        </p:nvPicPr>
        <p:blipFill>
          <a:blip r:embed="rId3">
            <a:extLst/>
          </a:blip>
          <a:stretch>
            <a:fillRect/>
          </a:stretch>
        </p:blipFill>
        <p:spPr>
          <a:xfrm>
            <a:off x="13980695" y="4540737"/>
            <a:ext cx="7289066" cy="6077645"/>
          </a:xfrm>
          <a:prstGeom prst="rect">
            <a:avLst/>
          </a:prstGeom>
          <a:ln w="12700">
            <a:miter lim="400000"/>
          </a:ln>
        </p:spPr>
      </p:pic>
    </p:spTree>
  </p:cSld>
  <p:clrMapOvr>
    <a:masterClrMapping/>
  </p:clrMapOvr>
  <p:transition xmlns:p14="http://schemas.microsoft.com/office/powerpoint/2010/main" spd="med" advClick="1"/>
</p:sld>
</file>

<file path=ppt/slides/slide6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1700" name="Text Placeholder 1"/>
          <p:cNvSpPr txBox="1"/>
          <p:nvPr>
            <p:ph type="body" idx="1"/>
          </p:nvPr>
        </p:nvSpPr>
        <p:spPr>
          <a:xfrm>
            <a:off x="1453185" y="3349718"/>
            <a:ext cx="21745482" cy="9241294"/>
          </a:xfrm>
          <a:prstGeom prst="rect">
            <a:avLst/>
          </a:prstGeom>
        </p:spPr>
        <p:txBody>
          <a:bodyPr/>
          <a:lstStyle/>
          <a:p>
            <a:pPr/>
            <a:r>
              <a:t>Remote state</a:t>
            </a:r>
          </a:p>
          <a:p>
            <a:pPr/>
            <a:r>
              <a:t>Backend</a:t>
            </a:r>
          </a:p>
          <a:p>
            <a:pPr/>
            <a:r>
              <a:t>Local is default</a:t>
            </a:r>
          </a:p>
          <a:p>
            <a:pPr/>
            <a:r>
              <a:t>Teams/collab</a:t>
            </a:r>
          </a:p>
          <a:p>
            <a:pPr/>
            <a:r>
              <a:t>In memory state only</a:t>
            </a:r>
          </a:p>
        </p:txBody>
      </p:sp>
      <p:sp>
        <p:nvSpPr>
          <p:cNvPr id="1701" name="Title 2"/>
          <p:cNvSpPr txBox="1"/>
          <p:nvPr>
            <p:ph type="title"/>
          </p:nvPr>
        </p:nvSpPr>
        <p:spPr>
          <a:xfrm>
            <a:off x="1451868" y="783573"/>
            <a:ext cx="21746798" cy="1784533"/>
          </a:xfrm>
          <a:prstGeom prst="rect">
            <a:avLst/>
          </a:prstGeom>
        </p:spPr>
        <p:txBody>
          <a:bodyPr/>
          <a:lstStyle>
            <a:lvl1pPr>
              <a:defRPr spc="-200"/>
            </a:lvl1pPr>
          </a:lstStyle>
          <a:p>
            <a:pPr/>
            <a:r>
              <a:t>Terraform State - Remote</a:t>
            </a:r>
          </a:p>
        </p:txBody>
      </p:sp>
      <p:sp>
        <p:nvSpPr>
          <p:cNvPr id="1702" name="Text Placeholder 3"/>
          <p:cNvSpPr/>
          <p:nvPr>
            <p:ph type="body" idx="13"/>
          </p:nvPr>
        </p:nvSpPr>
        <p:spPr>
          <a:prstGeom prst="rect">
            <a:avLst/>
          </a:prstGeom>
          <a:extLst>
            <a:ext uri="{C572A759-6A51-4108-AA02-DFA0A04FC94B}">
              <ma14:wrappingTextBoxFlag xmlns:ma14="http://schemas.microsoft.com/office/mac/drawingml/2011/main" val="1"/>
            </a:ext>
          </a:extLst>
        </p:spPr>
        <p:txBody>
          <a:bodyPr/>
          <a:lstStyle>
            <a:lvl1pPr marL="0" indent="0" algn="r" defTabSz="2048255">
              <a:spcBef>
                <a:spcPts val="2100"/>
              </a:spcBef>
              <a:buClrTx/>
              <a:buSzTx/>
              <a:buNone/>
              <a:defRPr sz="2016">
                <a:solidFill>
                  <a:schemeClr val="accent2"/>
                </a:solidFill>
              </a:defRPr>
            </a:lvl1pPr>
          </a:lstStyle>
          <a:p>
            <a:pPr/>
            <a:r>
              <a:t>https://www.terraform.io/docs/state/remote.html</a:t>
            </a:r>
          </a:p>
        </p:txBody>
      </p:sp>
    </p:spTree>
  </p:cSld>
  <p:clrMapOvr>
    <a:masterClrMapping/>
  </p:clrMapOvr>
  <p:transition xmlns:p14="http://schemas.microsoft.com/office/powerpoint/2010/main" spd="med" advClick="1"/>
</p:sld>
</file>

<file path=ppt/slides/slide6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04" name="Text Placeholder 1"/>
          <p:cNvSpPr txBox="1"/>
          <p:nvPr>
            <p:ph type="body" idx="1"/>
          </p:nvPr>
        </p:nvSpPr>
        <p:spPr>
          <a:xfrm>
            <a:off x="1453185" y="3349718"/>
            <a:ext cx="21745482" cy="9241294"/>
          </a:xfrm>
          <a:prstGeom prst="rect">
            <a:avLst/>
          </a:prstGeom>
        </p:spPr>
        <p:txBody>
          <a:bodyPr/>
          <a:lstStyle/>
          <a:p>
            <a:pPr marL="0" indent="0">
              <a:buSzTx/>
              <a:buFont typeface="Wingdings"/>
              <a:buNone/>
            </a:pPr>
          </a:p>
        </p:txBody>
      </p:sp>
      <p:sp>
        <p:nvSpPr>
          <p:cNvPr id="1705" name="Title 2"/>
          <p:cNvSpPr txBox="1"/>
          <p:nvPr>
            <p:ph type="title"/>
          </p:nvPr>
        </p:nvSpPr>
        <p:spPr>
          <a:xfrm>
            <a:off x="1451868" y="783573"/>
            <a:ext cx="21746798" cy="1784533"/>
          </a:xfrm>
          <a:prstGeom prst="rect">
            <a:avLst/>
          </a:prstGeom>
        </p:spPr>
        <p:txBody>
          <a:bodyPr/>
          <a:lstStyle>
            <a:lvl1pPr>
              <a:defRPr spc="-200"/>
            </a:lvl1pPr>
          </a:lstStyle>
          <a:p>
            <a:pPr/>
            <a:r>
              <a:t>Terraform State – Operations</a:t>
            </a:r>
          </a:p>
        </p:txBody>
      </p:sp>
      <p:sp>
        <p:nvSpPr>
          <p:cNvPr id="1706" name="Text Placeholder 3"/>
          <p:cNvSpPr/>
          <p:nvPr>
            <p:ph type="body" idx="13"/>
          </p:nvPr>
        </p:nvSpPr>
        <p:spPr>
          <a:xfrm>
            <a:off x="10972800" y="12882563"/>
            <a:ext cx="11318875" cy="547688"/>
          </a:xfrm>
          <a:prstGeom prst="rect">
            <a:avLst/>
          </a:prstGeom>
          <a:extLst>
            <a:ext uri="{C572A759-6A51-4108-AA02-DFA0A04FC94B}">
              <ma14:wrappingTextBoxFlag xmlns:ma14="http://schemas.microsoft.com/office/mac/drawingml/2011/main" val="1"/>
            </a:ext>
          </a:extLst>
        </p:spPr>
        <p:txBody>
          <a:bodyPr/>
          <a:lstStyle>
            <a:lvl1pPr marL="0" indent="0" algn="r" defTabSz="2048255">
              <a:spcBef>
                <a:spcPts val="2100"/>
              </a:spcBef>
              <a:buClrTx/>
              <a:buSzTx/>
              <a:buNone/>
              <a:defRPr sz="2016">
                <a:solidFill>
                  <a:schemeClr val="accent2"/>
                </a:solidFill>
              </a:defRPr>
            </a:lvl1pPr>
          </a:lstStyle>
          <a:p>
            <a:pPr/>
            <a:r>
              <a:t>https://www.terraform.io/docs/state/remote.html</a:t>
            </a:r>
          </a:p>
        </p:txBody>
      </p:sp>
      <p:graphicFrame>
        <p:nvGraphicFramePr>
          <p:cNvPr id="1707" name="Table 5"/>
          <p:cNvGraphicFramePr/>
          <p:nvPr/>
        </p:nvGraphicFramePr>
        <p:xfrm>
          <a:off x="1575816" y="4336472"/>
          <a:ext cx="21460692" cy="6968836"/>
        </p:xfrm>
        <a:graphic xmlns:a="http://schemas.openxmlformats.org/drawingml/2006/main">
          <a:graphicData uri="http://schemas.openxmlformats.org/drawingml/2006/table">
            <a:tbl>
              <a:tblPr firstCol="0" firstRow="1" lastCol="0" lastRow="0" bandCol="0" bandRow="1" rtl="0">
                <a:tableStyleId>{4C3C2611-4C71-4FC5-86AE-919BDF0F9419}</a:tableStyleId>
              </a:tblPr>
              <a:tblGrid>
                <a:gridCol w="5365173"/>
                <a:gridCol w="5365173"/>
                <a:gridCol w="5365173"/>
                <a:gridCol w="5365173"/>
              </a:tblGrid>
              <a:tr h="1067807">
                <a:tc>
                  <a:txBody>
                    <a:bodyPr/>
                    <a:lstStyle/>
                    <a:p>
                      <a:pPr algn="ctr">
                        <a:defRPr b="0" sz="1800">
                          <a:solidFill>
                            <a:srgbClr val="000000"/>
                          </a:solidFill>
                        </a:defRPr>
                      </a:pPr>
                      <a:r>
                        <a:rPr b="1" sz="3200">
                          <a:solidFill>
                            <a:srgbClr val="FFFFFF"/>
                          </a:solidFill>
                          <a:sym typeface="Calibri"/>
                        </a:rPr>
                        <a:t>Configuration</a:t>
                      </a:r>
                    </a:p>
                  </a:txBody>
                  <a:tcPr marL="45720" marR="45720" marT="45720" marB="45720" anchor="ctr" anchorCtr="0" horzOverflow="overflow">
                    <a:lnB w="12700">
                      <a:miter lim="400000"/>
                    </a:lnB>
                    <a:solidFill>
                      <a:srgbClr val="6246EC"/>
                    </a:solidFill>
                  </a:tcPr>
                </a:tc>
                <a:tc>
                  <a:txBody>
                    <a:bodyPr/>
                    <a:lstStyle/>
                    <a:p>
                      <a:pPr algn="ctr">
                        <a:defRPr b="0" sz="1800">
                          <a:solidFill>
                            <a:srgbClr val="000000"/>
                          </a:solidFill>
                        </a:defRPr>
                      </a:pPr>
                      <a:r>
                        <a:rPr b="1" sz="3200">
                          <a:solidFill>
                            <a:srgbClr val="FFFFFF"/>
                          </a:solidFill>
                          <a:sym typeface="Calibri"/>
                        </a:rPr>
                        <a:t>State</a:t>
                      </a:r>
                    </a:p>
                  </a:txBody>
                  <a:tcPr marL="45720" marR="45720" marT="45720" marB="45720" anchor="ctr" anchorCtr="0" horzOverflow="overflow">
                    <a:lnB w="12700">
                      <a:miter lim="400000"/>
                    </a:lnB>
                    <a:solidFill>
                      <a:srgbClr val="6246EC"/>
                    </a:solidFill>
                  </a:tcPr>
                </a:tc>
                <a:tc>
                  <a:txBody>
                    <a:bodyPr/>
                    <a:lstStyle/>
                    <a:p>
                      <a:pPr algn="ctr">
                        <a:defRPr b="0" sz="1800">
                          <a:solidFill>
                            <a:srgbClr val="000000"/>
                          </a:solidFill>
                        </a:defRPr>
                      </a:pPr>
                      <a:r>
                        <a:rPr b="1" sz="3200">
                          <a:solidFill>
                            <a:srgbClr val="FFFFFF"/>
                          </a:solidFill>
                          <a:sym typeface="Calibri"/>
                        </a:rPr>
                        <a:t>Reality</a:t>
                      </a:r>
                    </a:p>
                  </a:txBody>
                  <a:tcPr marL="45720" marR="45720" marT="45720" marB="45720" anchor="ctr" anchorCtr="0" horzOverflow="overflow">
                    <a:lnB w="12700">
                      <a:miter lim="400000"/>
                    </a:lnB>
                    <a:solidFill>
                      <a:srgbClr val="6246EC"/>
                    </a:solidFill>
                  </a:tcPr>
                </a:tc>
                <a:tc>
                  <a:txBody>
                    <a:bodyPr/>
                    <a:lstStyle/>
                    <a:p>
                      <a:pPr algn="ctr">
                        <a:defRPr b="0" sz="1800">
                          <a:solidFill>
                            <a:srgbClr val="000000"/>
                          </a:solidFill>
                        </a:defRPr>
                      </a:pPr>
                      <a:r>
                        <a:rPr b="1" sz="3200">
                          <a:solidFill>
                            <a:srgbClr val="FFFFFF"/>
                          </a:solidFill>
                          <a:sym typeface="Calibri"/>
                        </a:rPr>
                        <a:t>Operation</a:t>
                      </a:r>
                    </a:p>
                  </a:txBody>
                  <a:tcPr marL="45720" marR="45720" marT="45720" marB="45720" anchor="ctr" anchorCtr="0" horzOverflow="overflow">
                    <a:lnB w="12700">
                      <a:miter lim="400000"/>
                    </a:lnB>
                    <a:solidFill>
                      <a:srgbClr val="6246EC"/>
                    </a:solidFill>
                  </a:tcPr>
                </a:tc>
              </a:tr>
              <a:tr h="843004">
                <a:tc>
                  <a:txBody>
                    <a:bodyPr/>
                    <a:lstStyle/>
                    <a:p>
                      <a:pPr algn="ctr">
                        <a:defRPr sz="1800"/>
                      </a:pPr>
                      <a:r>
                        <a:rPr sz="2400">
                          <a:sym typeface="Calibri"/>
                        </a:rPr>
                        <a:t>azurerm_virtual_machine.app</a:t>
                      </a:r>
                    </a:p>
                  </a:txBody>
                  <a:tcPr marL="45720" marR="45720" marT="45720" marB="45720" anchor="ctr" anchorCtr="0" horzOverflow="overflow">
                    <a:lnL w="12700">
                      <a:miter lim="400000"/>
                    </a:lnL>
                    <a:lnR w="12700">
                      <a:miter lim="400000"/>
                    </a:lnR>
                    <a:lnT w="12700">
                      <a:miter lim="400000"/>
                    </a:lnT>
                    <a:lnB w="12700">
                      <a:miter lim="400000"/>
                    </a:lnB>
                  </a:tcPr>
                </a:tc>
                <a:tc>
                  <a:txBody>
                    <a:bodyPr/>
                    <a:lstStyle/>
                    <a:p>
                      <a:pPr algn="ctr">
                        <a:defRPr sz="2400">
                          <a:sym typeface="Calibri"/>
                        </a:defRPr>
                      </a:pPr>
                    </a:p>
                  </a:txBody>
                  <a:tcPr marL="45720" marR="45720" marT="45720" marB="45720" anchor="ctr" anchorCtr="0" horzOverflow="overflow">
                    <a:lnL w="12700">
                      <a:miter lim="400000"/>
                    </a:lnL>
                    <a:lnR w="12700">
                      <a:miter lim="400000"/>
                    </a:lnR>
                    <a:lnT w="12700">
                      <a:miter lim="400000"/>
                    </a:lnT>
                    <a:lnB w="12700">
                      <a:miter lim="400000"/>
                    </a:lnB>
                  </a:tcPr>
                </a:tc>
                <a:tc>
                  <a:txBody>
                    <a:bodyPr/>
                    <a:lstStyle/>
                    <a:p>
                      <a:pPr algn="ctr">
                        <a:defRPr sz="2400">
                          <a:sym typeface="Calibri"/>
                        </a:defRPr>
                      </a:pPr>
                    </a:p>
                  </a:txBody>
                  <a:tcPr marL="45720" marR="45720" marT="45720" marB="45720" anchor="ctr" anchorCtr="0" horzOverflow="overflow">
                    <a:lnL w="12700">
                      <a:miter lim="400000"/>
                    </a:lnL>
                    <a:lnR w="12700">
                      <a:miter lim="400000"/>
                    </a:lnR>
                    <a:lnT w="12700">
                      <a:miter lim="400000"/>
                    </a:lnT>
                    <a:lnB w="12700">
                      <a:miter lim="400000"/>
                    </a:lnB>
                  </a:tcPr>
                </a:tc>
                <a:tc>
                  <a:txBody>
                    <a:bodyPr/>
                    <a:lstStyle/>
                    <a:p>
                      <a:pPr algn="ctr">
                        <a:defRPr sz="2400">
                          <a:sym typeface="Calibri"/>
                        </a:defRPr>
                      </a:pPr>
                    </a:p>
                  </a:txBody>
                  <a:tcPr marL="45720" marR="45720" marT="45720" marB="45720" anchor="ctr" anchorCtr="0" horzOverflow="overflow">
                    <a:lnL w="12700">
                      <a:miter lim="400000"/>
                    </a:lnL>
                    <a:lnR w="12700">
                      <a:miter lim="400000"/>
                    </a:lnR>
                    <a:lnT w="12700">
                      <a:miter lim="400000"/>
                    </a:lnT>
                    <a:lnB w="12700">
                      <a:miter lim="400000"/>
                    </a:lnB>
                  </a:tcPr>
                </a:tc>
              </a:tr>
              <a:tr h="843004">
                <a:tc>
                  <a:txBody>
                    <a:bodyPr/>
                    <a:lstStyle/>
                    <a:p>
                      <a:pPr algn="ctr">
                        <a:defRPr sz="2400">
                          <a:sym typeface="Calibri"/>
                        </a:defRPr>
                      </a:pPr>
                    </a:p>
                  </a:txBody>
                  <a:tcPr marL="45720" marR="45720" marT="45720" marB="45720" anchor="ctr" anchorCtr="0" horzOverflow="overflow">
                    <a:lnL w="12700">
                      <a:miter lim="400000"/>
                    </a:lnL>
                    <a:lnR w="12700">
                      <a:miter lim="400000"/>
                    </a:lnR>
                    <a:lnT w="12700">
                      <a:miter lim="400000"/>
                    </a:lnT>
                    <a:lnB w="12700">
                      <a:miter lim="400000"/>
                    </a:lnB>
                  </a:tcPr>
                </a:tc>
                <a:tc>
                  <a:txBody>
                    <a:bodyPr/>
                    <a:lstStyle/>
                    <a:p>
                      <a:pPr algn="ctr">
                        <a:defRPr sz="2400">
                          <a:sym typeface="Calibri"/>
                        </a:defRPr>
                      </a:pPr>
                    </a:p>
                  </a:txBody>
                  <a:tcPr marL="45720" marR="45720" marT="45720" marB="45720" anchor="ctr" anchorCtr="0" horzOverflow="overflow">
                    <a:lnL w="12700">
                      <a:miter lim="400000"/>
                    </a:lnL>
                    <a:lnR w="12700">
                      <a:miter lim="400000"/>
                    </a:lnR>
                    <a:lnT w="12700">
                      <a:miter lim="400000"/>
                    </a:lnT>
                    <a:lnB w="12700">
                      <a:miter lim="400000"/>
                    </a:lnB>
                  </a:tcPr>
                </a:tc>
                <a:tc>
                  <a:txBody>
                    <a:bodyPr/>
                    <a:lstStyle/>
                    <a:p>
                      <a:pPr algn="ctr">
                        <a:defRPr sz="2400">
                          <a:sym typeface="Calibri"/>
                        </a:defRPr>
                      </a:pPr>
                    </a:p>
                  </a:txBody>
                  <a:tcPr marL="45720" marR="45720" marT="45720" marB="45720" anchor="ctr" anchorCtr="0" horzOverflow="overflow">
                    <a:lnL w="12700">
                      <a:miter lim="400000"/>
                    </a:lnL>
                    <a:lnR w="12700">
                      <a:miter lim="400000"/>
                    </a:lnR>
                    <a:lnT w="12700">
                      <a:miter lim="400000"/>
                    </a:lnT>
                    <a:lnB w="12700">
                      <a:miter lim="400000"/>
                    </a:lnB>
                  </a:tcPr>
                </a:tc>
                <a:tc>
                  <a:txBody>
                    <a:bodyPr/>
                    <a:lstStyle/>
                    <a:p>
                      <a:pPr algn="ctr">
                        <a:defRPr sz="2400">
                          <a:sym typeface="Calibri"/>
                        </a:defRPr>
                      </a:pPr>
                    </a:p>
                  </a:txBody>
                  <a:tcPr marL="45720" marR="45720" marT="45720" marB="45720" anchor="ctr" anchorCtr="0" horzOverflow="overflow">
                    <a:lnL w="12700">
                      <a:miter lim="400000"/>
                    </a:lnL>
                    <a:lnR w="12700">
                      <a:miter lim="400000"/>
                    </a:lnR>
                    <a:lnT w="12700">
                      <a:miter lim="400000"/>
                    </a:lnT>
                    <a:lnB w="12700">
                      <a:miter lim="400000"/>
                    </a:lnB>
                  </a:tcPr>
                </a:tc>
              </a:tr>
              <a:tr h="843004">
                <a:tc>
                  <a:txBody>
                    <a:bodyPr/>
                    <a:lstStyle/>
                    <a:p>
                      <a:pPr algn="ctr">
                        <a:defRPr sz="2400">
                          <a:sym typeface="Calibri"/>
                        </a:defRPr>
                      </a:pPr>
                    </a:p>
                  </a:txBody>
                  <a:tcPr marL="45720" marR="45720" marT="45720" marB="45720" anchor="ctr" anchorCtr="0" horzOverflow="overflow">
                    <a:lnL w="12700">
                      <a:miter lim="400000"/>
                    </a:lnL>
                    <a:lnR w="12700">
                      <a:miter lim="400000"/>
                    </a:lnR>
                    <a:lnT w="12700">
                      <a:miter lim="400000"/>
                    </a:lnT>
                    <a:lnB w="12700">
                      <a:miter lim="400000"/>
                    </a:lnB>
                  </a:tcPr>
                </a:tc>
                <a:tc>
                  <a:txBody>
                    <a:bodyPr/>
                    <a:lstStyle/>
                    <a:p>
                      <a:pPr algn="ctr">
                        <a:defRPr sz="2400">
                          <a:sym typeface="Calibri"/>
                        </a:defRPr>
                      </a:pPr>
                    </a:p>
                  </a:txBody>
                  <a:tcPr marL="45720" marR="45720" marT="45720" marB="45720" anchor="ctr" anchorCtr="0" horzOverflow="overflow">
                    <a:lnL w="12700">
                      <a:miter lim="400000"/>
                    </a:lnL>
                    <a:lnR w="12700">
                      <a:miter lim="400000"/>
                    </a:lnR>
                    <a:lnT w="12700">
                      <a:miter lim="400000"/>
                    </a:lnT>
                    <a:lnB w="12700">
                      <a:miter lim="400000"/>
                    </a:lnB>
                  </a:tcPr>
                </a:tc>
                <a:tc>
                  <a:txBody>
                    <a:bodyPr/>
                    <a:lstStyle/>
                    <a:p>
                      <a:pPr algn="ctr">
                        <a:defRPr sz="2400">
                          <a:sym typeface="Calibri"/>
                        </a:defRPr>
                      </a:pPr>
                    </a:p>
                  </a:txBody>
                  <a:tcPr marL="45720" marR="45720" marT="45720" marB="45720" anchor="ctr" anchorCtr="0" horzOverflow="overflow">
                    <a:lnL w="12700">
                      <a:miter lim="400000"/>
                    </a:lnL>
                    <a:lnR w="12700">
                      <a:miter lim="400000"/>
                    </a:lnR>
                    <a:lnT w="12700">
                      <a:miter lim="400000"/>
                    </a:lnT>
                    <a:lnB w="12700">
                      <a:miter lim="400000"/>
                    </a:lnB>
                  </a:tcPr>
                </a:tc>
                <a:tc>
                  <a:txBody>
                    <a:bodyPr/>
                    <a:lstStyle/>
                    <a:p>
                      <a:pPr algn="ctr">
                        <a:defRPr sz="2400">
                          <a:sym typeface="Calibri"/>
                        </a:defRPr>
                      </a:pPr>
                    </a:p>
                  </a:txBody>
                  <a:tcPr marL="45720" marR="45720" marT="45720" marB="45720" anchor="ctr" anchorCtr="0" horzOverflow="overflow">
                    <a:lnL w="12700">
                      <a:miter lim="400000"/>
                    </a:lnL>
                    <a:lnR w="12700">
                      <a:miter lim="400000"/>
                    </a:lnR>
                    <a:lnT w="12700">
                      <a:miter lim="400000"/>
                    </a:lnT>
                    <a:lnB w="12700">
                      <a:miter lim="400000"/>
                    </a:lnB>
                  </a:tcPr>
                </a:tc>
              </a:tr>
              <a:tr h="843004">
                <a:tc>
                  <a:txBody>
                    <a:bodyPr/>
                    <a:lstStyle/>
                    <a:p>
                      <a:pPr algn="ctr">
                        <a:defRPr sz="2400">
                          <a:sym typeface="Calibri"/>
                        </a:defRPr>
                      </a:pPr>
                    </a:p>
                  </a:txBody>
                  <a:tcPr marL="45720" marR="45720" marT="45720" marB="45720" anchor="ctr" anchorCtr="0" horzOverflow="overflow">
                    <a:lnL w="12700">
                      <a:miter lim="400000"/>
                    </a:lnL>
                    <a:lnR w="12700">
                      <a:miter lim="400000"/>
                    </a:lnR>
                    <a:lnT w="12700">
                      <a:miter lim="400000"/>
                    </a:lnT>
                    <a:lnB w="12700">
                      <a:miter lim="400000"/>
                    </a:lnB>
                  </a:tcPr>
                </a:tc>
                <a:tc>
                  <a:txBody>
                    <a:bodyPr/>
                    <a:lstStyle/>
                    <a:p>
                      <a:pPr algn="ctr">
                        <a:defRPr sz="2400">
                          <a:sym typeface="Calibri"/>
                        </a:defRPr>
                      </a:pPr>
                    </a:p>
                  </a:txBody>
                  <a:tcPr marL="45720" marR="45720" marT="45720" marB="45720" anchor="ctr" anchorCtr="0" horzOverflow="overflow">
                    <a:lnL w="12700">
                      <a:miter lim="400000"/>
                    </a:lnL>
                    <a:lnR w="12700">
                      <a:miter lim="400000"/>
                    </a:lnR>
                    <a:lnT w="12700">
                      <a:miter lim="400000"/>
                    </a:lnT>
                    <a:lnB w="12700">
                      <a:miter lim="400000"/>
                    </a:lnB>
                  </a:tcPr>
                </a:tc>
                <a:tc>
                  <a:txBody>
                    <a:bodyPr/>
                    <a:lstStyle/>
                    <a:p>
                      <a:pPr algn="ctr">
                        <a:defRPr sz="2400">
                          <a:sym typeface="Calibri"/>
                        </a:defRPr>
                      </a:pPr>
                    </a:p>
                  </a:txBody>
                  <a:tcPr marL="45720" marR="45720" marT="45720" marB="45720" anchor="ctr" anchorCtr="0" horzOverflow="overflow">
                    <a:lnL w="12700">
                      <a:miter lim="400000"/>
                    </a:lnL>
                    <a:lnR w="12700">
                      <a:miter lim="400000"/>
                    </a:lnR>
                    <a:lnT w="12700">
                      <a:miter lim="400000"/>
                    </a:lnT>
                    <a:lnB w="12700">
                      <a:miter lim="400000"/>
                    </a:lnB>
                  </a:tcPr>
                </a:tc>
                <a:tc>
                  <a:txBody>
                    <a:bodyPr/>
                    <a:lstStyle/>
                    <a:p>
                      <a:pPr algn="ctr">
                        <a:defRPr sz="2400">
                          <a:sym typeface="Calibri"/>
                        </a:defRPr>
                      </a:pPr>
                    </a:p>
                  </a:txBody>
                  <a:tcPr marL="45720" marR="45720" marT="45720" marB="45720" anchor="ctr" anchorCtr="0" horzOverflow="overflow">
                    <a:lnL w="12700">
                      <a:miter lim="400000"/>
                    </a:lnL>
                    <a:lnR w="12700">
                      <a:miter lim="400000"/>
                    </a:lnR>
                    <a:lnT w="12700">
                      <a:miter lim="400000"/>
                    </a:lnT>
                    <a:lnB w="12700">
                      <a:miter lim="400000"/>
                    </a:lnB>
                  </a:tcPr>
                </a:tc>
              </a:tr>
              <a:tr h="843004">
                <a:tc>
                  <a:txBody>
                    <a:bodyPr/>
                    <a:lstStyle/>
                    <a:p>
                      <a:pPr algn="ctr">
                        <a:defRPr sz="2400">
                          <a:sym typeface="Calibri"/>
                        </a:defRPr>
                      </a:pPr>
                    </a:p>
                  </a:txBody>
                  <a:tcPr marL="45720" marR="45720" marT="45720" marB="45720" anchor="ctr" anchorCtr="0" horzOverflow="overflow">
                    <a:lnL w="12700">
                      <a:miter lim="400000"/>
                    </a:lnL>
                    <a:lnR w="12700">
                      <a:miter lim="400000"/>
                    </a:lnR>
                    <a:lnT w="12700">
                      <a:miter lim="400000"/>
                    </a:lnT>
                    <a:lnB w="12700">
                      <a:miter lim="400000"/>
                    </a:lnB>
                  </a:tcPr>
                </a:tc>
                <a:tc>
                  <a:txBody>
                    <a:bodyPr/>
                    <a:lstStyle/>
                    <a:p>
                      <a:pPr algn="ctr">
                        <a:defRPr sz="2400">
                          <a:sym typeface="Calibri"/>
                        </a:defRPr>
                      </a:pPr>
                    </a:p>
                  </a:txBody>
                  <a:tcPr marL="45720" marR="45720" marT="45720" marB="45720" anchor="ctr" anchorCtr="0" horzOverflow="overflow">
                    <a:lnL w="12700">
                      <a:miter lim="400000"/>
                    </a:lnL>
                    <a:lnR w="12700">
                      <a:miter lim="400000"/>
                    </a:lnR>
                    <a:lnT w="12700">
                      <a:miter lim="400000"/>
                    </a:lnT>
                    <a:lnB w="12700">
                      <a:miter lim="400000"/>
                    </a:lnB>
                  </a:tcPr>
                </a:tc>
                <a:tc>
                  <a:txBody>
                    <a:bodyPr/>
                    <a:lstStyle/>
                    <a:p>
                      <a:pPr algn="ctr">
                        <a:defRPr sz="2400">
                          <a:sym typeface="Calibri"/>
                        </a:defRPr>
                      </a:pPr>
                    </a:p>
                  </a:txBody>
                  <a:tcPr marL="45720" marR="45720" marT="45720" marB="45720" anchor="ctr" anchorCtr="0" horzOverflow="overflow">
                    <a:lnL w="12700">
                      <a:miter lim="400000"/>
                    </a:lnL>
                    <a:lnR w="12700">
                      <a:miter lim="400000"/>
                    </a:lnR>
                    <a:lnT w="12700">
                      <a:miter lim="400000"/>
                    </a:lnT>
                    <a:lnB w="12700">
                      <a:miter lim="400000"/>
                    </a:lnB>
                  </a:tcPr>
                </a:tc>
                <a:tc>
                  <a:txBody>
                    <a:bodyPr/>
                    <a:lstStyle/>
                    <a:p>
                      <a:pPr algn="ctr">
                        <a:defRPr sz="2400">
                          <a:sym typeface="Calibri"/>
                        </a:defRPr>
                      </a:pPr>
                    </a:p>
                  </a:txBody>
                  <a:tcPr marL="45720" marR="45720" marT="45720" marB="45720" anchor="ctr" anchorCtr="0" horzOverflow="overflow">
                    <a:lnL w="12700">
                      <a:miter lim="400000"/>
                    </a:lnL>
                    <a:lnR w="12700">
                      <a:miter lim="400000"/>
                    </a:lnR>
                    <a:lnT w="12700">
                      <a:miter lim="400000"/>
                    </a:lnT>
                    <a:lnB w="12700">
                      <a:miter lim="400000"/>
                    </a:lnB>
                  </a:tcPr>
                </a:tc>
              </a:tr>
              <a:tr h="843004">
                <a:tc>
                  <a:txBody>
                    <a:bodyPr/>
                    <a:lstStyle/>
                    <a:p>
                      <a:pPr algn="ctr">
                        <a:defRPr sz="2400">
                          <a:sym typeface="Calibri"/>
                        </a:defRPr>
                      </a:pPr>
                    </a:p>
                  </a:txBody>
                  <a:tcPr marL="45720" marR="45720" marT="45720" marB="45720" anchor="ctr" anchorCtr="0" horzOverflow="overflow">
                    <a:lnL w="12700">
                      <a:miter lim="400000"/>
                    </a:lnL>
                    <a:lnR w="12700">
                      <a:miter lim="400000"/>
                    </a:lnR>
                    <a:lnT w="12700">
                      <a:miter lim="400000"/>
                    </a:lnT>
                    <a:lnB w="12700">
                      <a:miter lim="400000"/>
                    </a:lnB>
                  </a:tcPr>
                </a:tc>
                <a:tc>
                  <a:txBody>
                    <a:bodyPr/>
                    <a:lstStyle/>
                    <a:p>
                      <a:pPr algn="ctr">
                        <a:defRPr sz="2400">
                          <a:sym typeface="Calibri"/>
                        </a:defRPr>
                      </a:pPr>
                    </a:p>
                  </a:txBody>
                  <a:tcPr marL="45720" marR="45720" marT="45720" marB="45720" anchor="ctr" anchorCtr="0" horzOverflow="overflow">
                    <a:lnL w="12700">
                      <a:miter lim="400000"/>
                    </a:lnL>
                    <a:lnR w="12700">
                      <a:miter lim="400000"/>
                    </a:lnR>
                    <a:lnT w="12700">
                      <a:miter lim="400000"/>
                    </a:lnT>
                    <a:lnB w="12700">
                      <a:miter lim="400000"/>
                    </a:lnB>
                  </a:tcPr>
                </a:tc>
                <a:tc>
                  <a:txBody>
                    <a:bodyPr/>
                    <a:lstStyle/>
                    <a:p>
                      <a:pPr algn="ctr">
                        <a:defRPr sz="2400">
                          <a:sym typeface="Calibri"/>
                        </a:defRPr>
                      </a:pPr>
                    </a:p>
                  </a:txBody>
                  <a:tcPr marL="45720" marR="45720" marT="45720" marB="45720" anchor="ctr" anchorCtr="0" horzOverflow="overflow">
                    <a:lnL w="12700">
                      <a:miter lim="400000"/>
                    </a:lnL>
                    <a:lnR w="12700">
                      <a:miter lim="400000"/>
                    </a:lnR>
                    <a:lnT w="12700">
                      <a:miter lim="400000"/>
                    </a:lnT>
                    <a:lnB w="12700">
                      <a:miter lim="400000"/>
                    </a:lnB>
                  </a:tcPr>
                </a:tc>
                <a:tc>
                  <a:txBody>
                    <a:bodyPr/>
                    <a:lstStyle/>
                    <a:p>
                      <a:pPr algn="ctr">
                        <a:defRPr sz="2400">
                          <a:sym typeface="Calibri"/>
                        </a:defRPr>
                      </a:pPr>
                    </a:p>
                  </a:txBody>
                  <a:tcPr marL="45720" marR="45720" marT="45720" marB="45720" anchor="ctr" anchorCtr="0" horzOverflow="overflow">
                    <a:lnL w="12700">
                      <a:miter lim="400000"/>
                    </a:lnL>
                    <a:lnR w="12700">
                      <a:miter lim="400000"/>
                    </a:lnR>
                    <a:lnT w="12700">
                      <a:miter lim="400000"/>
                    </a:lnT>
                    <a:lnB w="12700">
                      <a:miter lim="400000"/>
                    </a:lnB>
                  </a:tcPr>
                </a:tc>
              </a:tr>
              <a:tr h="843004">
                <a:tc>
                  <a:txBody>
                    <a:bodyPr/>
                    <a:lstStyle/>
                    <a:p>
                      <a:pPr algn="ctr">
                        <a:defRPr sz="2400">
                          <a:sym typeface="Calibri"/>
                        </a:defRPr>
                      </a:pPr>
                    </a:p>
                  </a:txBody>
                  <a:tcPr marL="45720" marR="45720" marT="45720" marB="45720" anchor="ctr" anchorCtr="0" horzOverflow="overflow">
                    <a:lnL w="12700">
                      <a:miter lim="400000"/>
                    </a:lnL>
                    <a:lnR w="12700">
                      <a:miter lim="400000"/>
                    </a:lnR>
                    <a:lnT w="12700">
                      <a:miter lim="400000"/>
                    </a:lnT>
                    <a:lnB w="12700">
                      <a:miter lim="400000"/>
                    </a:lnB>
                  </a:tcPr>
                </a:tc>
                <a:tc>
                  <a:txBody>
                    <a:bodyPr/>
                    <a:lstStyle/>
                    <a:p>
                      <a:pPr algn="ctr">
                        <a:defRPr sz="2400">
                          <a:sym typeface="Calibri"/>
                        </a:defRPr>
                      </a:pPr>
                    </a:p>
                  </a:txBody>
                  <a:tcPr marL="45720" marR="45720" marT="45720" marB="45720" anchor="ctr" anchorCtr="0" horzOverflow="overflow">
                    <a:lnL w="12700">
                      <a:miter lim="400000"/>
                    </a:lnL>
                    <a:lnR w="12700">
                      <a:miter lim="400000"/>
                    </a:lnR>
                    <a:lnT w="12700">
                      <a:miter lim="400000"/>
                    </a:lnT>
                    <a:lnB w="12700">
                      <a:miter lim="400000"/>
                    </a:lnB>
                  </a:tcPr>
                </a:tc>
                <a:tc>
                  <a:txBody>
                    <a:bodyPr/>
                    <a:lstStyle/>
                    <a:p>
                      <a:pPr algn="ctr">
                        <a:defRPr sz="2400">
                          <a:sym typeface="Calibri"/>
                        </a:defRPr>
                      </a:pPr>
                    </a:p>
                  </a:txBody>
                  <a:tcPr marL="45720" marR="45720" marT="45720" marB="45720" anchor="ctr" anchorCtr="0" horzOverflow="overflow">
                    <a:lnL w="12700">
                      <a:miter lim="400000"/>
                    </a:lnL>
                    <a:lnR w="12700">
                      <a:miter lim="400000"/>
                    </a:lnR>
                    <a:lnT w="12700">
                      <a:miter lim="400000"/>
                    </a:lnT>
                    <a:lnB w="12700">
                      <a:miter lim="400000"/>
                    </a:lnB>
                  </a:tcPr>
                </a:tc>
                <a:tc>
                  <a:txBody>
                    <a:bodyPr/>
                    <a:lstStyle/>
                    <a:p>
                      <a:pPr algn="ctr">
                        <a:defRPr sz="2400">
                          <a:sym typeface="Calibri"/>
                        </a:defRPr>
                      </a:pPr>
                    </a:p>
                  </a:txBody>
                  <a:tcPr marL="45720" marR="45720" marT="45720" marB="45720" anchor="ctr" anchorCtr="0" horzOverflow="overflow">
                    <a:lnL w="12700">
                      <a:miter lim="400000"/>
                    </a:lnL>
                    <a:lnR w="12700">
                      <a:miter lim="400000"/>
                    </a:lnR>
                    <a:lnT w="12700">
                      <a:miter lim="400000"/>
                    </a:lnT>
                    <a:lnB w="12700">
                      <a:miter lim="400000"/>
                    </a:lnB>
                  </a:tcPr>
                </a:tc>
              </a:tr>
            </a:tbl>
          </a:graphicData>
        </a:graphic>
      </p:graphicFrame>
    </p:spTree>
  </p:cSld>
  <p:clrMapOvr>
    <a:masterClrMapping/>
  </p:clrMapOvr>
  <p:transition xmlns:p14="http://schemas.microsoft.com/office/powerpoint/2010/main" spd="med" advClick="1"/>
</p:sld>
</file>

<file path=ppt/slides/slide6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09" name="Text Placeholder 1"/>
          <p:cNvSpPr txBox="1"/>
          <p:nvPr>
            <p:ph type="body" idx="1"/>
          </p:nvPr>
        </p:nvSpPr>
        <p:spPr>
          <a:xfrm>
            <a:off x="1453185" y="3349718"/>
            <a:ext cx="21745482" cy="9241294"/>
          </a:xfrm>
          <a:prstGeom prst="rect">
            <a:avLst/>
          </a:prstGeom>
        </p:spPr>
        <p:txBody>
          <a:bodyPr/>
          <a:lstStyle/>
          <a:p>
            <a:pPr marL="0" indent="0">
              <a:buSzTx/>
              <a:buFont typeface="Wingdings"/>
              <a:buNone/>
            </a:pPr>
          </a:p>
        </p:txBody>
      </p:sp>
      <p:sp>
        <p:nvSpPr>
          <p:cNvPr id="1710" name="Title 2"/>
          <p:cNvSpPr txBox="1"/>
          <p:nvPr>
            <p:ph type="title"/>
          </p:nvPr>
        </p:nvSpPr>
        <p:spPr>
          <a:xfrm>
            <a:off x="1451868" y="783573"/>
            <a:ext cx="21746798" cy="1784533"/>
          </a:xfrm>
          <a:prstGeom prst="rect">
            <a:avLst/>
          </a:prstGeom>
        </p:spPr>
        <p:txBody>
          <a:bodyPr/>
          <a:lstStyle>
            <a:lvl1pPr>
              <a:defRPr spc="-200"/>
            </a:lvl1pPr>
          </a:lstStyle>
          <a:p>
            <a:pPr/>
            <a:r>
              <a:t>Terraform State – Operations</a:t>
            </a:r>
          </a:p>
        </p:txBody>
      </p:sp>
      <p:sp>
        <p:nvSpPr>
          <p:cNvPr id="1711" name="Text Placeholder 3"/>
          <p:cNvSpPr/>
          <p:nvPr>
            <p:ph type="body" idx="13"/>
          </p:nvPr>
        </p:nvSpPr>
        <p:spPr>
          <a:xfrm>
            <a:off x="10972800" y="12882563"/>
            <a:ext cx="11318875" cy="547688"/>
          </a:xfrm>
          <a:prstGeom prst="rect">
            <a:avLst/>
          </a:prstGeom>
          <a:extLst>
            <a:ext uri="{C572A759-6A51-4108-AA02-DFA0A04FC94B}">
              <ma14:wrappingTextBoxFlag xmlns:ma14="http://schemas.microsoft.com/office/mac/drawingml/2011/main" val="1"/>
            </a:ext>
          </a:extLst>
        </p:spPr>
        <p:txBody>
          <a:bodyPr/>
          <a:lstStyle>
            <a:lvl1pPr marL="0" indent="0" algn="r" defTabSz="2048255">
              <a:spcBef>
                <a:spcPts val="2100"/>
              </a:spcBef>
              <a:buClrTx/>
              <a:buSzTx/>
              <a:buNone/>
              <a:defRPr sz="2016">
                <a:solidFill>
                  <a:schemeClr val="accent2"/>
                </a:solidFill>
              </a:defRPr>
            </a:lvl1pPr>
          </a:lstStyle>
          <a:p>
            <a:pPr/>
            <a:r>
              <a:t>https://www.terraform.io/docs/state/remote.html</a:t>
            </a:r>
          </a:p>
        </p:txBody>
      </p:sp>
      <p:graphicFrame>
        <p:nvGraphicFramePr>
          <p:cNvPr id="1712" name="Table 5"/>
          <p:cNvGraphicFramePr/>
          <p:nvPr/>
        </p:nvGraphicFramePr>
        <p:xfrm>
          <a:off x="1575816" y="4336472"/>
          <a:ext cx="21460692" cy="6968836"/>
        </p:xfrm>
        <a:graphic xmlns:a="http://schemas.openxmlformats.org/drawingml/2006/main">
          <a:graphicData uri="http://schemas.openxmlformats.org/drawingml/2006/table">
            <a:tbl>
              <a:tblPr firstCol="0" firstRow="1" lastCol="0" lastRow="0" bandCol="0" bandRow="1" rtl="0">
                <a:tableStyleId>{4C3C2611-4C71-4FC5-86AE-919BDF0F9419}</a:tableStyleId>
              </a:tblPr>
              <a:tblGrid>
                <a:gridCol w="5365173"/>
                <a:gridCol w="5365173"/>
                <a:gridCol w="5365173"/>
                <a:gridCol w="5365173"/>
              </a:tblGrid>
              <a:tr h="1067807">
                <a:tc>
                  <a:txBody>
                    <a:bodyPr/>
                    <a:lstStyle/>
                    <a:p>
                      <a:pPr algn="ctr">
                        <a:defRPr b="0" sz="1800">
                          <a:solidFill>
                            <a:srgbClr val="000000"/>
                          </a:solidFill>
                        </a:defRPr>
                      </a:pPr>
                      <a:r>
                        <a:rPr b="1" sz="3200">
                          <a:solidFill>
                            <a:srgbClr val="FFFFFF"/>
                          </a:solidFill>
                          <a:sym typeface="Calibri"/>
                        </a:rPr>
                        <a:t>Configuration</a:t>
                      </a:r>
                    </a:p>
                  </a:txBody>
                  <a:tcPr marL="45720" marR="45720" marT="45720" marB="45720" anchor="ctr" anchorCtr="0" horzOverflow="overflow">
                    <a:lnB w="12700">
                      <a:miter lim="400000"/>
                    </a:lnB>
                    <a:solidFill>
                      <a:srgbClr val="6246EC"/>
                    </a:solidFill>
                  </a:tcPr>
                </a:tc>
                <a:tc>
                  <a:txBody>
                    <a:bodyPr/>
                    <a:lstStyle/>
                    <a:p>
                      <a:pPr algn="ctr">
                        <a:defRPr b="0" sz="1800">
                          <a:solidFill>
                            <a:srgbClr val="000000"/>
                          </a:solidFill>
                        </a:defRPr>
                      </a:pPr>
                      <a:r>
                        <a:rPr b="1" sz="3200">
                          <a:solidFill>
                            <a:srgbClr val="FFFFFF"/>
                          </a:solidFill>
                          <a:sym typeface="Calibri"/>
                        </a:rPr>
                        <a:t>State</a:t>
                      </a:r>
                    </a:p>
                  </a:txBody>
                  <a:tcPr marL="45720" marR="45720" marT="45720" marB="45720" anchor="ctr" anchorCtr="0" horzOverflow="overflow">
                    <a:lnB w="12700">
                      <a:miter lim="400000"/>
                    </a:lnB>
                    <a:solidFill>
                      <a:srgbClr val="6246EC"/>
                    </a:solidFill>
                  </a:tcPr>
                </a:tc>
                <a:tc>
                  <a:txBody>
                    <a:bodyPr/>
                    <a:lstStyle/>
                    <a:p>
                      <a:pPr algn="ctr">
                        <a:defRPr b="0" sz="1800">
                          <a:solidFill>
                            <a:srgbClr val="000000"/>
                          </a:solidFill>
                        </a:defRPr>
                      </a:pPr>
                      <a:r>
                        <a:rPr b="1" sz="3200">
                          <a:solidFill>
                            <a:srgbClr val="FFFFFF"/>
                          </a:solidFill>
                          <a:sym typeface="Calibri"/>
                        </a:rPr>
                        <a:t>Reality</a:t>
                      </a:r>
                    </a:p>
                  </a:txBody>
                  <a:tcPr marL="45720" marR="45720" marT="45720" marB="45720" anchor="ctr" anchorCtr="0" horzOverflow="overflow">
                    <a:lnB w="12700">
                      <a:miter lim="400000"/>
                    </a:lnB>
                    <a:solidFill>
                      <a:srgbClr val="6246EC"/>
                    </a:solidFill>
                  </a:tcPr>
                </a:tc>
                <a:tc>
                  <a:txBody>
                    <a:bodyPr/>
                    <a:lstStyle/>
                    <a:p>
                      <a:pPr algn="ctr">
                        <a:defRPr b="0" sz="1800">
                          <a:solidFill>
                            <a:srgbClr val="000000"/>
                          </a:solidFill>
                        </a:defRPr>
                      </a:pPr>
                      <a:r>
                        <a:rPr b="1" sz="3200">
                          <a:solidFill>
                            <a:srgbClr val="FFFFFF"/>
                          </a:solidFill>
                          <a:sym typeface="Calibri"/>
                        </a:rPr>
                        <a:t>Operation</a:t>
                      </a:r>
                    </a:p>
                  </a:txBody>
                  <a:tcPr marL="45720" marR="45720" marT="45720" marB="45720" anchor="ctr" anchorCtr="0" horzOverflow="overflow">
                    <a:lnB w="12700">
                      <a:miter lim="400000"/>
                    </a:lnB>
                    <a:solidFill>
                      <a:srgbClr val="6246EC"/>
                    </a:solidFill>
                  </a:tcPr>
                </a:tc>
              </a:tr>
              <a:tr h="843004">
                <a:tc>
                  <a:txBody>
                    <a:bodyPr/>
                    <a:lstStyle/>
                    <a:p>
                      <a:pPr algn="ctr">
                        <a:defRPr sz="1800"/>
                      </a:pPr>
                      <a:r>
                        <a:rPr sz="2400">
                          <a:sym typeface="Calibri"/>
                        </a:rPr>
                        <a:t>azurerm_virtual_machine.app</a:t>
                      </a:r>
                    </a:p>
                  </a:txBody>
                  <a:tcPr marL="45720" marR="45720" marT="45720" marB="45720" anchor="ctr" anchorCtr="0" horzOverflow="overflow">
                    <a:lnL w="12700">
                      <a:miter lim="400000"/>
                    </a:lnL>
                    <a:lnR w="12700">
                      <a:miter lim="400000"/>
                    </a:lnR>
                    <a:lnT w="12700">
                      <a:miter lim="400000"/>
                    </a:lnT>
                    <a:lnB w="12700">
                      <a:miter lim="400000"/>
                    </a:lnB>
                  </a:tcPr>
                </a:tc>
                <a:tc>
                  <a:txBody>
                    <a:bodyPr/>
                    <a:lstStyle/>
                    <a:p>
                      <a:pPr algn="ctr">
                        <a:defRPr sz="2400">
                          <a:sym typeface="Calibri"/>
                        </a:defRPr>
                      </a:pPr>
                    </a:p>
                  </a:txBody>
                  <a:tcPr marL="45720" marR="45720" marT="45720" marB="45720" anchor="ctr" anchorCtr="0" horzOverflow="overflow">
                    <a:lnL w="12700">
                      <a:miter lim="400000"/>
                    </a:lnL>
                    <a:lnR w="12700">
                      <a:miter lim="400000"/>
                    </a:lnR>
                    <a:lnT w="12700">
                      <a:miter lim="400000"/>
                    </a:lnT>
                    <a:lnB w="12700">
                      <a:miter lim="400000"/>
                    </a:lnB>
                  </a:tcPr>
                </a:tc>
                <a:tc>
                  <a:txBody>
                    <a:bodyPr/>
                    <a:lstStyle/>
                    <a:p>
                      <a:pPr algn="ctr">
                        <a:defRPr sz="2400">
                          <a:sym typeface="Calibri"/>
                        </a:defRPr>
                      </a:pPr>
                    </a:p>
                  </a:txBody>
                  <a:tcPr marL="45720" marR="45720" marT="45720" marB="45720" anchor="ctr" anchorCtr="0" horzOverflow="overflow">
                    <a:lnL w="12700">
                      <a:miter lim="400000"/>
                    </a:lnL>
                    <a:lnR w="12700">
                      <a:miter lim="400000"/>
                    </a:lnR>
                    <a:lnT w="12700">
                      <a:miter lim="400000"/>
                    </a:lnT>
                    <a:lnB w="12700">
                      <a:miter lim="400000"/>
                    </a:lnB>
                  </a:tcPr>
                </a:tc>
                <a:tc>
                  <a:txBody>
                    <a:bodyPr/>
                    <a:lstStyle/>
                    <a:p>
                      <a:pPr algn="ctr">
                        <a:defRPr sz="1800"/>
                      </a:pPr>
                      <a:r>
                        <a:rPr b="1" sz="3200">
                          <a:sym typeface="Calibri"/>
                        </a:rPr>
                        <a:t>CREATE</a:t>
                      </a:r>
                    </a:p>
                  </a:txBody>
                  <a:tcPr marL="45720" marR="45720" marT="45720" marB="45720" anchor="ctr" anchorCtr="0" horzOverflow="overflow">
                    <a:lnL w="12700">
                      <a:miter lim="400000"/>
                    </a:lnL>
                    <a:lnR w="12700">
                      <a:miter lim="400000"/>
                    </a:lnR>
                    <a:lnT w="12700">
                      <a:miter lim="400000"/>
                    </a:lnT>
                    <a:lnB w="12700">
                      <a:miter lim="400000"/>
                    </a:lnB>
                  </a:tcPr>
                </a:tc>
              </a:tr>
              <a:tr h="843004">
                <a:tc>
                  <a:txBody>
                    <a:bodyPr/>
                    <a:lstStyle/>
                    <a:p>
                      <a:pPr algn="ctr">
                        <a:defRPr sz="2400">
                          <a:sym typeface="Calibri"/>
                        </a:defRPr>
                      </a:pPr>
                    </a:p>
                  </a:txBody>
                  <a:tcPr marL="45720" marR="45720" marT="45720" marB="45720" anchor="ctr" anchorCtr="0" horzOverflow="overflow">
                    <a:lnL w="12700">
                      <a:miter lim="400000"/>
                    </a:lnL>
                    <a:lnR w="12700">
                      <a:miter lim="400000"/>
                    </a:lnR>
                    <a:lnT w="12700">
                      <a:miter lim="400000"/>
                    </a:lnT>
                    <a:lnB w="12700">
                      <a:miter lim="400000"/>
                    </a:lnB>
                  </a:tcPr>
                </a:tc>
                <a:tc>
                  <a:txBody>
                    <a:bodyPr/>
                    <a:lstStyle/>
                    <a:p>
                      <a:pPr algn="ctr">
                        <a:defRPr sz="2400">
                          <a:sym typeface="Calibri"/>
                        </a:defRPr>
                      </a:pPr>
                    </a:p>
                  </a:txBody>
                  <a:tcPr marL="45720" marR="45720" marT="45720" marB="45720" anchor="ctr" anchorCtr="0" horzOverflow="overflow">
                    <a:lnL w="12700">
                      <a:miter lim="400000"/>
                    </a:lnL>
                    <a:lnR w="12700">
                      <a:miter lim="400000"/>
                    </a:lnR>
                    <a:lnT w="12700">
                      <a:miter lim="400000"/>
                    </a:lnT>
                    <a:lnB w="12700">
                      <a:miter lim="400000"/>
                    </a:lnB>
                  </a:tcPr>
                </a:tc>
                <a:tc>
                  <a:txBody>
                    <a:bodyPr/>
                    <a:lstStyle/>
                    <a:p>
                      <a:pPr algn="ctr">
                        <a:defRPr sz="2400">
                          <a:sym typeface="Calibri"/>
                        </a:defRPr>
                      </a:pPr>
                    </a:p>
                  </a:txBody>
                  <a:tcPr marL="45720" marR="45720" marT="45720" marB="45720" anchor="ctr" anchorCtr="0" horzOverflow="overflow">
                    <a:lnL w="12700">
                      <a:miter lim="400000"/>
                    </a:lnL>
                    <a:lnR w="12700">
                      <a:miter lim="400000"/>
                    </a:lnR>
                    <a:lnT w="12700">
                      <a:miter lim="400000"/>
                    </a:lnT>
                    <a:lnB w="12700">
                      <a:miter lim="400000"/>
                    </a:lnB>
                  </a:tcPr>
                </a:tc>
                <a:tc>
                  <a:txBody>
                    <a:bodyPr/>
                    <a:lstStyle/>
                    <a:p>
                      <a:pPr algn="ctr">
                        <a:defRPr b="1" sz="3200">
                          <a:sym typeface="Calibri"/>
                        </a:defRPr>
                      </a:pPr>
                    </a:p>
                  </a:txBody>
                  <a:tcPr marL="45720" marR="45720" marT="45720" marB="45720" anchor="ctr" anchorCtr="0" horzOverflow="overflow">
                    <a:lnL w="12700">
                      <a:miter lim="400000"/>
                    </a:lnL>
                    <a:lnR w="12700">
                      <a:miter lim="400000"/>
                    </a:lnR>
                    <a:lnT w="12700">
                      <a:miter lim="400000"/>
                    </a:lnT>
                    <a:lnB w="12700">
                      <a:miter lim="400000"/>
                    </a:lnB>
                  </a:tcPr>
                </a:tc>
              </a:tr>
              <a:tr h="843004">
                <a:tc>
                  <a:txBody>
                    <a:bodyPr/>
                    <a:lstStyle/>
                    <a:p>
                      <a:pPr algn="ctr">
                        <a:defRPr sz="2400">
                          <a:sym typeface="Calibri"/>
                        </a:defRPr>
                      </a:pPr>
                    </a:p>
                  </a:txBody>
                  <a:tcPr marL="45720" marR="45720" marT="45720" marB="45720" anchor="ctr" anchorCtr="0" horzOverflow="overflow">
                    <a:lnL w="12700">
                      <a:miter lim="400000"/>
                    </a:lnL>
                    <a:lnR w="12700">
                      <a:miter lim="400000"/>
                    </a:lnR>
                    <a:lnT w="12700">
                      <a:miter lim="400000"/>
                    </a:lnT>
                    <a:lnB w="12700">
                      <a:miter lim="400000"/>
                    </a:lnB>
                  </a:tcPr>
                </a:tc>
                <a:tc>
                  <a:txBody>
                    <a:bodyPr/>
                    <a:lstStyle/>
                    <a:p>
                      <a:pPr algn="ctr">
                        <a:defRPr sz="2400">
                          <a:sym typeface="Calibri"/>
                        </a:defRPr>
                      </a:pPr>
                    </a:p>
                  </a:txBody>
                  <a:tcPr marL="45720" marR="45720" marT="45720" marB="45720" anchor="ctr" anchorCtr="0" horzOverflow="overflow">
                    <a:lnL w="12700">
                      <a:miter lim="400000"/>
                    </a:lnL>
                    <a:lnR w="12700">
                      <a:miter lim="400000"/>
                    </a:lnR>
                    <a:lnT w="12700">
                      <a:miter lim="400000"/>
                    </a:lnT>
                    <a:lnB w="12700">
                      <a:miter lim="400000"/>
                    </a:lnB>
                  </a:tcPr>
                </a:tc>
                <a:tc>
                  <a:txBody>
                    <a:bodyPr/>
                    <a:lstStyle/>
                    <a:p>
                      <a:pPr algn="ctr">
                        <a:defRPr sz="2400">
                          <a:sym typeface="Calibri"/>
                        </a:defRPr>
                      </a:pPr>
                    </a:p>
                  </a:txBody>
                  <a:tcPr marL="45720" marR="45720" marT="45720" marB="45720" anchor="ctr" anchorCtr="0" horzOverflow="overflow">
                    <a:lnL w="12700">
                      <a:miter lim="400000"/>
                    </a:lnL>
                    <a:lnR w="12700">
                      <a:miter lim="400000"/>
                    </a:lnR>
                    <a:lnT w="12700">
                      <a:miter lim="400000"/>
                    </a:lnT>
                    <a:lnB w="12700">
                      <a:miter lim="400000"/>
                    </a:lnB>
                  </a:tcPr>
                </a:tc>
                <a:tc>
                  <a:txBody>
                    <a:bodyPr/>
                    <a:lstStyle/>
                    <a:p>
                      <a:pPr algn="ctr">
                        <a:defRPr b="1" sz="3200">
                          <a:sym typeface="Calibri"/>
                        </a:defRPr>
                      </a:pPr>
                    </a:p>
                  </a:txBody>
                  <a:tcPr marL="45720" marR="45720" marT="45720" marB="45720" anchor="ctr" anchorCtr="0" horzOverflow="overflow">
                    <a:lnL w="12700">
                      <a:miter lim="400000"/>
                    </a:lnL>
                    <a:lnR w="12700">
                      <a:miter lim="400000"/>
                    </a:lnR>
                    <a:lnT w="12700">
                      <a:miter lim="400000"/>
                    </a:lnT>
                    <a:lnB w="12700">
                      <a:miter lim="400000"/>
                    </a:lnB>
                  </a:tcPr>
                </a:tc>
              </a:tr>
              <a:tr h="843004">
                <a:tc>
                  <a:txBody>
                    <a:bodyPr/>
                    <a:lstStyle/>
                    <a:p>
                      <a:pPr algn="ctr">
                        <a:defRPr sz="2400">
                          <a:sym typeface="Calibri"/>
                        </a:defRPr>
                      </a:pPr>
                    </a:p>
                  </a:txBody>
                  <a:tcPr marL="45720" marR="45720" marT="45720" marB="45720" anchor="ctr" anchorCtr="0" horzOverflow="overflow">
                    <a:lnL w="12700">
                      <a:miter lim="400000"/>
                    </a:lnL>
                    <a:lnR w="12700">
                      <a:miter lim="400000"/>
                    </a:lnR>
                    <a:lnT w="12700">
                      <a:miter lim="400000"/>
                    </a:lnT>
                    <a:lnB w="12700">
                      <a:miter lim="400000"/>
                    </a:lnB>
                  </a:tcPr>
                </a:tc>
                <a:tc>
                  <a:txBody>
                    <a:bodyPr/>
                    <a:lstStyle/>
                    <a:p>
                      <a:pPr algn="ctr">
                        <a:defRPr sz="2400">
                          <a:sym typeface="Calibri"/>
                        </a:defRPr>
                      </a:pPr>
                    </a:p>
                  </a:txBody>
                  <a:tcPr marL="45720" marR="45720" marT="45720" marB="45720" anchor="ctr" anchorCtr="0" horzOverflow="overflow">
                    <a:lnL w="12700">
                      <a:miter lim="400000"/>
                    </a:lnL>
                    <a:lnR w="12700">
                      <a:miter lim="400000"/>
                    </a:lnR>
                    <a:lnT w="12700">
                      <a:miter lim="400000"/>
                    </a:lnT>
                    <a:lnB w="12700">
                      <a:miter lim="400000"/>
                    </a:lnB>
                  </a:tcPr>
                </a:tc>
                <a:tc>
                  <a:txBody>
                    <a:bodyPr/>
                    <a:lstStyle/>
                    <a:p>
                      <a:pPr algn="ctr">
                        <a:defRPr sz="2400">
                          <a:sym typeface="Calibri"/>
                        </a:defRPr>
                      </a:pPr>
                    </a:p>
                  </a:txBody>
                  <a:tcPr marL="45720" marR="45720" marT="45720" marB="45720" anchor="ctr" anchorCtr="0" horzOverflow="overflow">
                    <a:lnL w="12700">
                      <a:miter lim="400000"/>
                    </a:lnL>
                    <a:lnR w="12700">
                      <a:miter lim="400000"/>
                    </a:lnR>
                    <a:lnT w="12700">
                      <a:miter lim="400000"/>
                    </a:lnT>
                    <a:lnB w="12700">
                      <a:miter lim="400000"/>
                    </a:lnB>
                  </a:tcPr>
                </a:tc>
                <a:tc>
                  <a:txBody>
                    <a:bodyPr/>
                    <a:lstStyle/>
                    <a:p>
                      <a:pPr algn="ctr">
                        <a:defRPr b="1" sz="3200">
                          <a:sym typeface="Calibri"/>
                        </a:defRPr>
                      </a:pPr>
                    </a:p>
                  </a:txBody>
                  <a:tcPr marL="45720" marR="45720" marT="45720" marB="45720" anchor="ctr" anchorCtr="0" horzOverflow="overflow">
                    <a:lnL w="12700">
                      <a:miter lim="400000"/>
                    </a:lnL>
                    <a:lnR w="12700">
                      <a:miter lim="400000"/>
                    </a:lnR>
                    <a:lnT w="12700">
                      <a:miter lim="400000"/>
                    </a:lnT>
                    <a:lnB w="12700">
                      <a:miter lim="400000"/>
                    </a:lnB>
                  </a:tcPr>
                </a:tc>
              </a:tr>
              <a:tr h="843004">
                <a:tc>
                  <a:txBody>
                    <a:bodyPr/>
                    <a:lstStyle/>
                    <a:p>
                      <a:pPr algn="ctr">
                        <a:defRPr sz="2400">
                          <a:sym typeface="Calibri"/>
                        </a:defRPr>
                      </a:pPr>
                    </a:p>
                  </a:txBody>
                  <a:tcPr marL="45720" marR="45720" marT="45720" marB="45720" anchor="ctr" anchorCtr="0" horzOverflow="overflow">
                    <a:lnL w="12700">
                      <a:miter lim="400000"/>
                    </a:lnL>
                    <a:lnR w="12700">
                      <a:miter lim="400000"/>
                    </a:lnR>
                    <a:lnT w="12700">
                      <a:miter lim="400000"/>
                    </a:lnT>
                    <a:lnB w="12700">
                      <a:miter lim="400000"/>
                    </a:lnB>
                  </a:tcPr>
                </a:tc>
                <a:tc>
                  <a:txBody>
                    <a:bodyPr/>
                    <a:lstStyle/>
                    <a:p>
                      <a:pPr algn="ctr">
                        <a:defRPr sz="2400">
                          <a:sym typeface="Calibri"/>
                        </a:defRPr>
                      </a:pPr>
                    </a:p>
                  </a:txBody>
                  <a:tcPr marL="45720" marR="45720" marT="45720" marB="45720" anchor="ctr" anchorCtr="0" horzOverflow="overflow">
                    <a:lnL w="12700">
                      <a:miter lim="400000"/>
                    </a:lnL>
                    <a:lnR w="12700">
                      <a:miter lim="400000"/>
                    </a:lnR>
                    <a:lnT w="12700">
                      <a:miter lim="400000"/>
                    </a:lnT>
                    <a:lnB w="12700">
                      <a:miter lim="400000"/>
                    </a:lnB>
                  </a:tcPr>
                </a:tc>
                <a:tc>
                  <a:txBody>
                    <a:bodyPr/>
                    <a:lstStyle/>
                    <a:p>
                      <a:pPr algn="ctr">
                        <a:defRPr sz="2400">
                          <a:sym typeface="Calibri"/>
                        </a:defRPr>
                      </a:pPr>
                    </a:p>
                  </a:txBody>
                  <a:tcPr marL="45720" marR="45720" marT="45720" marB="45720" anchor="ctr" anchorCtr="0" horzOverflow="overflow">
                    <a:lnL w="12700">
                      <a:miter lim="400000"/>
                    </a:lnL>
                    <a:lnR w="12700">
                      <a:miter lim="400000"/>
                    </a:lnR>
                    <a:lnT w="12700">
                      <a:miter lim="400000"/>
                    </a:lnT>
                    <a:lnB w="12700">
                      <a:miter lim="400000"/>
                    </a:lnB>
                  </a:tcPr>
                </a:tc>
                <a:tc>
                  <a:txBody>
                    <a:bodyPr/>
                    <a:lstStyle/>
                    <a:p>
                      <a:pPr algn="ctr">
                        <a:defRPr b="1" sz="3200">
                          <a:sym typeface="Calibri"/>
                        </a:defRPr>
                      </a:pPr>
                    </a:p>
                  </a:txBody>
                  <a:tcPr marL="45720" marR="45720" marT="45720" marB="45720" anchor="ctr" anchorCtr="0" horzOverflow="overflow">
                    <a:lnL w="12700">
                      <a:miter lim="400000"/>
                    </a:lnL>
                    <a:lnR w="12700">
                      <a:miter lim="400000"/>
                    </a:lnR>
                    <a:lnT w="12700">
                      <a:miter lim="400000"/>
                    </a:lnT>
                    <a:lnB w="12700">
                      <a:miter lim="400000"/>
                    </a:lnB>
                  </a:tcPr>
                </a:tc>
              </a:tr>
              <a:tr h="843004">
                <a:tc>
                  <a:txBody>
                    <a:bodyPr/>
                    <a:lstStyle/>
                    <a:p>
                      <a:pPr algn="ctr">
                        <a:defRPr sz="2400">
                          <a:sym typeface="Calibri"/>
                        </a:defRPr>
                      </a:pPr>
                    </a:p>
                  </a:txBody>
                  <a:tcPr marL="45720" marR="45720" marT="45720" marB="45720" anchor="ctr" anchorCtr="0" horzOverflow="overflow">
                    <a:lnL w="12700">
                      <a:miter lim="400000"/>
                    </a:lnL>
                    <a:lnR w="12700">
                      <a:miter lim="400000"/>
                    </a:lnR>
                    <a:lnT w="12700">
                      <a:miter lim="400000"/>
                    </a:lnT>
                    <a:lnB w="12700">
                      <a:miter lim="400000"/>
                    </a:lnB>
                  </a:tcPr>
                </a:tc>
                <a:tc>
                  <a:txBody>
                    <a:bodyPr/>
                    <a:lstStyle/>
                    <a:p>
                      <a:pPr algn="ctr">
                        <a:defRPr sz="2400">
                          <a:sym typeface="Calibri"/>
                        </a:defRPr>
                      </a:pPr>
                    </a:p>
                  </a:txBody>
                  <a:tcPr marL="45720" marR="45720" marT="45720" marB="45720" anchor="ctr" anchorCtr="0" horzOverflow="overflow">
                    <a:lnL w="12700">
                      <a:miter lim="400000"/>
                    </a:lnL>
                    <a:lnR w="12700">
                      <a:miter lim="400000"/>
                    </a:lnR>
                    <a:lnT w="12700">
                      <a:miter lim="400000"/>
                    </a:lnT>
                    <a:lnB w="12700">
                      <a:miter lim="400000"/>
                    </a:lnB>
                  </a:tcPr>
                </a:tc>
                <a:tc>
                  <a:txBody>
                    <a:bodyPr/>
                    <a:lstStyle/>
                    <a:p>
                      <a:pPr algn="ctr">
                        <a:defRPr sz="2400">
                          <a:sym typeface="Calibri"/>
                        </a:defRPr>
                      </a:pPr>
                    </a:p>
                  </a:txBody>
                  <a:tcPr marL="45720" marR="45720" marT="45720" marB="45720" anchor="ctr" anchorCtr="0" horzOverflow="overflow">
                    <a:lnL w="12700">
                      <a:miter lim="400000"/>
                    </a:lnL>
                    <a:lnR w="12700">
                      <a:miter lim="400000"/>
                    </a:lnR>
                    <a:lnT w="12700">
                      <a:miter lim="400000"/>
                    </a:lnT>
                    <a:lnB w="12700">
                      <a:miter lim="400000"/>
                    </a:lnB>
                  </a:tcPr>
                </a:tc>
                <a:tc>
                  <a:txBody>
                    <a:bodyPr/>
                    <a:lstStyle/>
                    <a:p>
                      <a:pPr algn="ctr">
                        <a:defRPr b="1" sz="3200">
                          <a:sym typeface="Calibri"/>
                        </a:defRPr>
                      </a:pPr>
                    </a:p>
                  </a:txBody>
                  <a:tcPr marL="45720" marR="45720" marT="45720" marB="45720" anchor="ctr" anchorCtr="0" horzOverflow="overflow">
                    <a:lnL w="12700">
                      <a:miter lim="400000"/>
                    </a:lnL>
                    <a:lnR w="12700">
                      <a:miter lim="400000"/>
                    </a:lnR>
                    <a:lnT w="12700">
                      <a:miter lim="400000"/>
                    </a:lnT>
                    <a:lnB w="12700">
                      <a:miter lim="400000"/>
                    </a:lnB>
                  </a:tcPr>
                </a:tc>
              </a:tr>
              <a:tr h="843004">
                <a:tc>
                  <a:txBody>
                    <a:bodyPr/>
                    <a:lstStyle/>
                    <a:p>
                      <a:pPr algn="ctr">
                        <a:defRPr sz="2400">
                          <a:sym typeface="Calibri"/>
                        </a:defRPr>
                      </a:pPr>
                    </a:p>
                  </a:txBody>
                  <a:tcPr marL="45720" marR="45720" marT="45720" marB="45720" anchor="ctr" anchorCtr="0" horzOverflow="overflow">
                    <a:lnL w="12700">
                      <a:miter lim="400000"/>
                    </a:lnL>
                    <a:lnR w="12700">
                      <a:miter lim="400000"/>
                    </a:lnR>
                    <a:lnT w="12700">
                      <a:miter lim="400000"/>
                    </a:lnT>
                    <a:lnB w="12700">
                      <a:miter lim="400000"/>
                    </a:lnB>
                  </a:tcPr>
                </a:tc>
                <a:tc>
                  <a:txBody>
                    <a:bodyPr/>
                    <a:lstStyle/>
                    <a:p>
                      <a:pPr algn="ctr">
                        <a:defRPr sz="2400">
                          <a:sym typeface="Calibri"/>
                        </a:defRPr>
                      </a:pPr>
                    </a:p>
                  </a:txBody>
                  <a:tcPr marL="45720" marR="45720" marT="45720" marB="45720" anchor="ctr" anchorCtr="0" horzOverflow="overflow">
                    <a:lnL w="12700">
                      <a:miter lim="400000"/>
                    </a:lnL>
                    <a:lnR w="12700">
                      <a:miter lim="400000"/>
                    </a:lnR>
                    <a:lnT w="12700">
                      <a:miter lim="400000"/>
                    </a:lnT>
                    <a:lnB w="12700">
                      <a:miter lim="400000"/>
                    </a:lnB>
                  </a:tcPr>
                </a:tc>
                <a:tc>
                  <a:txBody>
                    <a:bodyPr/>
                    <a:lstStyle/>
                    <a:p>
                      <a:pPr algn="ctr">
                        <a:defRPr sz="2400">
                          <a:sym typeface="Calibri"/>
                        </a:defRPr>
                      </a:pPr>
                    </a:p>
                  </a:txBody>
                  <a:tcPr marL="45720" marR="45720" marT="45720" marB="45720" anchor="ctr" anchorCtr="0" horzOverflow="overflow">
                    <a:lnL w="12700">
                      <a:miter lim="400000"/>
                    </a:lnL>
                    <a:lnR w="12700">
                      <a:miter lim="400000"/>
                    </a:lnR>
                    <a:lnT w="12700">
                      <a:miter lim="400000"/>
                    </a:lnT>
                    <a:lnB w="12700">
                      <a:miter lim="400000"/>
                    </a:lnB>
                  </a:tcPr>
                </a:tc>
                <a:tc>
                  <a:txBody>
                    <a:bodyPr/>
                    <a:lstStyle/>
                    <a:p>
                      <a:pPr algn="ctr">
                        <a:defRPr b="1" sz="3200">
                          <a:sym typeface="Calibri"/>
                        </a:defRPr>
                      </a:pPr>
                    </a:p>
                  </a:txBody>
                  <a:tcPr marL="45720" marR="45720" marT="45720" marB="45720" anchor="ctr" anchorCtr="0" horzOverflow="overflow">
                    <a:lnL w="12700">
                      <a:miter lim="400000"/>
                    </a:lnL>
                    <a:lnR w="12700">
                      <a:miter lim="400000"/>
                    </a:lnR>
                    <a:lnT w="12700">
                      <a:miter lim="400000"/>
                    </a:lnT>
                    <a:lnB w="12700">
                      <a:miter lim="400000"/>
                    </a:lnB>
                  </a:tcPr>
                </a:tc>
              </a:tr>
            </a:tbl>
          </a:graphicData>
        </a:graphic>
      </p:graphicFrame>
    </p:spTree>
  </p:cSld>
  <p:clrMapOvr>
    <a:masterClrMapping/>
  </p:clrMapOvr>
  <p:transition xmlns:p14="http://schemas.microsoft.com/office/powerpoint/2010/main" spd="med" advClick="1"/>
</p:sld>
</file>

<file path=ppt/slides/slide6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14" name="Text Placeholder 1"/>
          <p:cNvSpPr txBox="1"/>
          <p:nvPr>
            <p:ph type="body" idx="1"/>
          </p:nvPr>
        </p:nvSpPr>
        <p:spPr>
          <a:xfrm>
            <a:off x="1453185" y="3349718"/>
            <a:ext cx="21745482" cy="9241294"/>
          </a:xfrm>
          <a:prstGeom prst="rect">
            <a:avLst/>
          </a:prstGeom>
        </p:spPr>
        <p:txBody>
          <a:bodyPr/>
          <a:lstStyle/>
          <a:p>
            <a:pPr marL="0" indent="0">
              <a:buSzTx/>
              <a:buFont typeface="Wingdings"/>
              <a:buNone/>
            </a:pPr>
          </a:p>
        </p:txBody>
      </p:sp>
      <p:sp>
        <p:nvSpPr>
          <p:cNvPr id="1715" name="Title 2"/>
          <p:cNvSpPr txBox="1"/>
          <p:nvPr>
            <p:ph type="title"/>
          </p:nvPr>
        </p:nvSpPr>
        <p:spPr>
          <a:xfrm>
            <a:off x="1451868" y="783573"/>
            <a:ext cx="21746798" cy="1784533"/>
          </a:xfrm>
          <a:prstGeom prst="rect">
            <a:avLst/>
          </a:prstGeom>
        </p:spPr>
        <p:txBody>
          <a:bodyPr/>
          <a:lstStyle>
            <a:lvl1pPr>
              <a:defRPr spc="-200"/>
            </a:lvl1pPr>
          </a:lstStyle>
          <a:p>
            <a:pPr/>
            <a:r>
              <a:t>Terraform State – Operations</a:t>
            </a:r>
          </a:p>
        </p:txBody>
      </p:sp>
      <p:sp>
        <p:nvSpPr>
          <p:cNvPr id="1716" name="Text Placeholder 3"/>
          <p:cNvSpPr/>
          <p:nvPr>
            <p:ph type="body" idx="13"/>
          </p:nvPr>
        </p:nvSpPr>
        <p:spPr>
          <a:xfrm>
            <a:off x="10972800" y="12882563"/>
            <a:ext cx="11318875" cy="547688"/>
          </a:xfrm>
          <a:prstGeom prst="rect">
            <a:avLst/>
          </a:prstGeom>
          <a:extLst>
            <a:ext uri="{C572A759-6A51-4108-AA02-DFA0A04FC94B}">
              <ma14:wrappingTextBoxFlag xmlns:ma14="http://schemas.microsoft.com/office/mac/drawingml/2011/main" val="1"/>
            </a:ext>
          </a:extLst>
        </p:spPr>
        <p:txBody>
          <a:bodyPr/>
          <a:lstStyle>
            <a:lvl1pPr marL="0" indent="0" algn="r" defTabSz="2048255">
              <a:spcBef>
                <a:spcPts val="2100"/>
              </a:spcBef>
              <a:buClrTx/>
              <a:buSzTx/>
              <a:buNone/>
              <a:defRPr sz="2016">
                <a:solidFill>
                  <a:schemeClr val="accent2"/>
                </a:solidFill>
              </a:defRPr>
            </a:lvl1pPr>
          </a:lstStyle>
          <a:p>
            <a:pPr/>
            <a:r>
              <a:t>https://www.terraform.io/docs/state/remote.html</a:t>
            </a:r>
          </a:p>
        </p:txBody>
      </p:sp>
      <p:graphicFrame>
        <p:nvGraphicFramePr>
          <p:cNvPr id="1717" name="Table 5"/>
          <p:cNvGraphicFramePr/>
          <p:nvPr/>
        </p:nvGraphicFramePr>
        <p:xfrm>
          <a:off x="1575816" y="4336472"/>
          <a:ext cx="21460692" cy="6968836"/>
        </p:xfrm>
        <a:graphic xmlns:a="http://schemas.openxmlformats.org/drawingml/2006/main">
          <a:graphicData uri="http://schemas.openxmlformats.org/drawingml/2006/table">
            <a:tbl>
              <a:tblPr firstCol="0" firstRow="1" lastCol="0" lastRow="0" bandCol="0" bandRow="1" rtl="0">
                <a:tableStyleId>{4C3C2611-4C71-4FC5-86AE-919BDF0F9419}</a:tableStyleId>
              </a:tblPr>
              <a:tblGrid>
                <a:gridCol w="5365173"/>
                <a:gridCol w="5365173"/>
                <a:gridCol w="5365173"/>
                <a:gridCol w="5365173"/>
              </a:tblGrid>
              <a:tr h="1067807">
                <a:tc>
                  <a:txBody>
                    <a:bodyPr/>
                    <a:lstStyle/>
                    <a:p>
                      <a:pPr algn="ctr">
                        <a:defRPr b="0" sz="1800">
                          <a:solidFill>
                            <a:srgbClr val="000000"/>
                          </a:solidFill>
                        </a:defRPr>
                      </a:pPr>
                      <a:r>
                        <a:rPr b="1" sz="3200">
                          <a:solidFill>
                            <a:srgbClr val="FFFFFF"/>
                          </a:solidFill>
                          <a:sym typeface="Calibri"/>
                        </a:rPr>
                        <a:t>Configuration</a:t>
                      </a:r>
                    </a:p>
                  </a:txBody>
                  <a:tcPr marL="45720" marR="45720" marT="45720" marB="45720" anchor="ctr" anchorCtr="0" horzOverflow="overflow">
                    <a:lnB w="12700">
                      <a:miter lim="400000"/>
                    </a:lnB>
                    <a:solidFill>
                      <a:srgbClr val="6246EC"/>
                    </a:solidFill>
                  </a:tcPr>
                </a:tc>
                <a:tc>
                  <a:txBody>
                    <a:bodyPr/>
                    <a:lstStyle/>
                    <a:p>
                      <a:pPr algn="ctr">
                        <a:defRPr b="0" sz="1800">
                          <a:solidFill>
                            <a:srgbClr val="000000"/>
                          </a:solidFill>
                        </a:defRPr>
                      </a:pPr>
                      <a:r>
                        <a:rPr b="1" sz="3200">
                          <a:solidFill>
                            <a:srgbClr val="FFFFFF"/>
                          </a:solidFill>
                          <a:sym typeface="Calibri"/>
                        </a:rPr>
                        <a:t>State</a:t>
                      </a:r>
                    </a:p>
                  </a:txBody>
                  <a:tcPr marL="45720" marR="45720" marT="45720" marB="45720" anchor="ctr" anchorCtr="0" horzOverflow="overflow">
                    <a:lnB w="12700">
                      <a:miter lim="400000"/>
                    </a:lnB>
                    <a:solidFill>
                      <a:srgbClr val="6246EC"/>
                    </a:solidFill>
                  </a:tcPr>
                </a:tc>
                <a:tc>
                  <a:txBody>
                    <a:bodyPr/>
                    <a:lstStyle/>
                    <a:p>
                      <a:pPr algn="ctr">
                        <a:defRPr b="0" sz="1800">
                          <a:solidFill>
                            <a:srgbClr val="000000"/>
                          </a:solidFill>
                        </a:defRPr>
                      </a:pPr>
                      <a:r>
                        <a:rPr b="1" sz="3200">
                          <a:solidFill>
                            <a:srgbClr val="FFFFFF"/>
                          </a:solidFill>
                          <a:sym typeface="Calibri"/>
                        </a:rPr>
                        <a:t>Reality</a:t>
                      </a:r>
                    </a:p>
                  </a:txBody>
                  <a:tcPr marL="45720" marR="45720" marT="45720" marB="45720" anchor="ctr" anchorCtr="0" horzOverflow="overflow">
                    <a:lnB w="12700">
                      <a:miter lim="400000"/>
                    </a:lnB>
                    <a:solidFill>
                      <a:srgbClr val="6246EC"/>
                    </a:solidFill>
                  </a:tcPr>
                </a:tc>
                <a:tc>
                  <a:txBody>
                    <a:bodyPr/>
                    <a:lstStyle/>
                    <a:p>
                      <a:pPr algn="ctr">
                        <a:defRPr b="0" sz="1800">
                          <a:solidFill>
                            <a:srgbClr val="000000"/>
                          </a:solidFill>
                        </a:defRPr>
                      </a:pPr>
                      <a:r>
                        <a:rPr b="1" sz="3200">
                          <a:solidFill>
                            <a:srgbClr val="FFFFFF"/>
                          </a:solidFill>
                          <a:sym typeface="Calibri"/>
                        </a:rPr>
                        <a:t>Operation</a:t>
                      </a:r>
                    </a:p>
                  </a:txBody>
                  <a:tcPr marL="45720" marR="45720" marT="45720" marB="45720" anchor="ctr" anchorCtr="0" horzOverflow="overflow">
                    <a:lnB w="12700">
                      <a:miter lim="400000"/>
                    </a:lnB>
                    <a:solidFill>
                      <a:srgbClr val="6246EC"/>
                    </a:solidFill>
                  </a:tcPr>
                </a:tc>
              </a:tr>
              <a:tr h="843004">
                <a:tc>
                  <a:txBody>
                    <a:bodyPr/>
                    <a:lstStyle/>
                    <a:p>
                      <a:pPr algn="ctr">
                        <a:defRPr sz="1800"/>
                      </a:pPr>
                      <a:r>
                        <a:rPr sz="2400">
                          <a:sym typeface="Calibri"/>
                        </a:rPr>
                        <a:t>azurerm_virtual_machine.app</a:t>
                      </a:r>
                    </a:p>
                  </a:txBody>
                  <a:tcPr marL="45720" marR="45720" marT="45720" marB="45720" anchor="ctr" anchorCtr="0" horzOverflow="overflow">
                    <a:lnL w="12700">
                      <a:miter lim="400000"/>
                    </a:lnL>
                    <a:lnR w="12700">
                      <a:miter lim="400000"/>
                    </a:lnR>
                    <a:lnT w="12700">
                      <a:miter lim="400000"/>
                    </a:lnT>
                    <a:lnB w="12700">
                      <a:miter lim="400000"/>
                    </a:lnB>
                  </a:tcPr>
                </a:tc>
                <a:tc>
                  <a:txBody>
                    <a:bodyPr/>
                    <a:lstStyle/>
                    <a:p>
                      <a:pPr algn="ctr">
                        <a:defRPr sz="2400">
                          <a:sym typeface="Calibri"/>
                        </a:defRPr>
                      </a:pPr>
                    </a:p>
                  </a:txBody>
                  <a:tcPr marL="45720" marR="45720" marT="45720" marB="45720" anchor="ctr" anchorCtr="0" horzOverflow="overflow">
                    <a:lnL w="12700">
                      <a:miter lim="400000"/>
                    </a:lnL>
                    <a:lnR w="12700">
                      <a:miter lim="400000"/>
                    </a:lnR>
                    <a:lnT w="12700">
                      <a:miter lim="400000"/>
                    </a:lnT>
                    <a:lnB w="12700">
                      <a:miter lim="400000"/>
                    </a:lnB>
                  </a:tcPr>
                </a:tc>
                <a:tc>
                  <a:txBody>
                    <a:bodyPr/>
                    <a:lstStyle/>
                    <a:p>
                      <a:pPr algn="ctr">
                        <a:defRPr sz="2400">
                          <a:sym typeface="Calibri"/>
                        </a:defRPr>
                      </a:pPr>
                    </a:p>
                  </a:txBody>
                  <a:tcPr marL="45720" marR="45720" marT="45720" marB="45720" anchor="ctr" anchorCtr="0" horzOverflow="overflow">
                    <a:lnL w="12700">
                      <a:miter lim="400000"/>
                    </a:lnL>
                    <a:lnR w="12700">
                      <a:miter lim="400000"/>
                    </a:lnR>
                    <a:lnT w="12700">
                      <a:miter lim="400000"/>
                    </a:lnT>
                    <a:lnB w="12700">
                      <a:miter lim="400000"/>
                    </a:lnB>
                  </a:tcPr>
                </a:tc>
                <a:tc>
                  <a:txBody>
                    <a:bodyPr/>
                    <a:lstStyle/>
                    <a:p>
                      <a:pPr algn="ctr">
                        <a:defRPr sz="1800"/>
                      </a:pPr>
                      <a:r>
                        <a:rPr b="1" sz="3200">
                          <a:sym typeface="Calibri"/>
                        </a:rPr>
                        <a:t>CREATE</a:t>
                      </a:r>
                    </a:p>
                  </a:txBody>
                  <a:tcPr marL="45720" marR="45720" marT="45720" marB="45720" anchor="ctr" anchorCtr="0" horzOverflow="overflow">
                    <a:lnL w="12700">
                      <a:miter lim="400000"/>
                    </a:lnL>
                    <a:lnR w="12700">
                      <a:miter lim="400000"/>
                    </a:lnR>
                    <a:lnT w="12700">
                      <a:miter lim="400000"/>
                    </a:lnT>
                    <a:lnB w="12700">
                      <a:miter lim="400000"/>
                    </a:lnB>
                  </a:tcPr>
                </a:tc>
              </a:tr>
              <a:tr h="843004">
                <a:tc>
                  <a:txBody>
                    <a:bodyPr/>
                    <a:lstStyle/>
                    <a:p>
                      <a:pPr algn="ctr">
                        <a:defRPr sz="1800"/>
                      </a:pPr>
                      <a:r>
                        <a:rPr sz="2400">
                          <a:sym typeface="Calibri"/>
                        </a:rPr>
                        <a:t>azurerm_virtual_machine.app</a:t>
                      </a:r>
                    </a:p>
                  </a:txBody>
                  <a:tcPr marL="45720" marR="45720" marT="45720" marB="45720" anchor="ctr" anchorCtr="0" horzOverflow="overflow">
                    <a:lnL w="12700">
                      <a:miter lim="400000"/>
                    </a:lnL>
                    <a:lnR w="12700">
                      <a:miter lim="400000"/>
                    </a:lnR>
                    <a:lnT w="12700">
                      <a:miter lim="400000"/>
                    </a:lnT>
                    <a:lnB w="12700">
                      <a:miter lim="400000"/>
                    </a:lnB>
                  </a:tcPr>
                </a:tc>
                <a:tc>
                  <a:txBody>
                    <a:bodyPr/>
                    <a:lstStyle/>
                    <a:p>
                      <a:pPr algn="ctr">
                        <a:defRPr sz="1800"/>
                      </a:pPr>
                      <a:r>
                        <a:rPr sz="2400">
                          <a:sym typeface="Calibri"/>
                        </a:rPr>
                        <a:t>azurerm_virtual_machine.app</a:t>
                      </a:r>
                    </a:p>
                  </a:txBody>
                  <a:tcPr marL="45720" marR="45720" marT="45720" marB="45720" anchor="ctr" anchorCtr="0" horzOverflow="overflow">
                    <a:lnL w="12700">
                      <a:miter lim="400000"/>
                    </a:lnL>
                    <a:lnR w="12700">
                      <a:miter lim="400000"/>
                    </a:lnR>
                    <a:lnT w="12700">
                      <a:miter lim="400000"/>
                    </a:lnT>
                    <a:lnB w="12700">
                      <a:miter lim="400000"/>
                    </a:lnB>
                  </a:tcPr>
                </a:tc>
                <a:tc>
                  <a:txBody>
                    <a:bodyPr/>
                    <a:lstStyle/>
                    <a:p>
                      <a:pPr algn="ctr">
                        <a:defRPr sz="2400">
                          <a:sym typeface="Calibri"/>
                        </a:defRPr>
                      </a:pPr>
                    </a:p>
                  </a:txBody>
                  <a:tcPr marL="45720" marR="45720" marT="45720" marB="45720" anchor="ctr" anchorCtr="0" horzOverflow="overflow">
                    <a:lnL w="12700">
                      <a:miter lim="400000"/>
                    </a:lnL>
                    <a:lnR w="12700">
                      <a:miter lim="400000"/>
                    </a:lnR>
                    <a:lnT w="12700">
                      <a:miter lim="400000"/>
                    </a:lnT>
                    <a:lnB w="12700">
                      <a:miter lim="400000"/>
                    </a:lnB>
                  </a:tcPr>
                </a:tc>
                <a:tc>
                  <a:txBody>
                    <a:bodyPr/>
                    <a:lstStyle/>
                    <a:p>
                      <a:pPr algn="ctr">
                        <a:defRPr b="1" sz="3200">
                          <a:sym typeface="Calibri"/>
                        </a:defRPr>
                      </a:pPr>
                    </a:p>
                  </a:txBody>
                  <a:tcPr marL="45720" marR="45720" marT="45720" marB="45720" anchor="ctr" anchorCtr="0" horzOverflow="overflow">
                    <a:lnL w="12700">
                      <a:miter lim="400000"/>
                    </a:lnL>
                    <a:lnR w="12700">
                      <a:miter lim="400000"/>
                    </a:lnR>
                    <a:lnT w="12700">
                      <a:miter lim="400000"/>
                    </a:lnT>
                    <a:lnB w="12700">
                      <a:miter lim="400000"/>
                    </a:lnB>
                  </a:tcPr>
                </a:tc>
              </a:tr>
              <a:tr h="843004">
                <a:tc>
                  <a:txBody>
                    <a:bodyPr/>
                    <a:lstStyle/>
                    <a:p>
                      <a:pPr algn="ctr">
                        <a:defRPr sz="2400">
                          <a:sym typeface="Calibri"/>
                        </a:defRPr>
                      </a:pPr>
                    </a:p>
                  </a:txBody>
                  <a:tcPr marL="45720" marR="45720" marT="45720" marB="45720" anchor="ctr" anchorCtr="0" horzOverflow="overflow">
                    <a:lnL w="12700">
                      <a:miter lim="400000"/>
                    </a:lnL>
                    <a:lnR w="12700">
                      <a:miter lim="400000"/>
                    </a:lnR>
                    <a:lnT w="12700">
                      <a:miter lim="400000"/>
                    </a:lnT>
                    <a:lnB w="12700">
                      <a:miter lim="400000"/>
                    </a:lnB>
                  </a:tcPr>
                </a:tc>
                <a:tc>
                  <a:txBody>
                    <a:bodyPr/>
                    <a:lstStyle/>
                    <a:p>
                      <a:pPr algn="ctr">
                        <a:defRPr sz="2400">
                          <a:sym typeface="Calibri"/>
                        </a:defRPr>
                      </a:pPr>
                    </a:p>
                  </a:txBody>
                  <a:tcPr marL="45720" marR="45720" marT="45720" marB="45720" anchor="ctr" anchorCtr="0" horzOverflow="overflow">
                    <a:lnL w="12700">
                      <a:miter lim="400000"/>
                    </a:lnL>
                    <a:lnR w="12700">
                      <a:miter lim="400000"/>
                    </a:lnR>
                    <a:lnT w="12700">
                      <a:miter lim="400000"/>
                    </a:lnT>
                    <a:lnB w="12700">
                      <a:miter lim="400000"/>
                    </a:lnB>
                  </a:tcPr>
                </a:tc>
                <a:tc>
                  <a:txBody>
                    <a:bodyPr/>
                    <a:lstStyle/>
                    <a:p>
                      <a:pPr algn="ctr">
                        <a:defRPr sz="2400">
                          <a:sym typeface="Calibri"/>
                        </a:defRPr>
                      </a:pPr>
                    </a:p>
                  </a:txBody>
                  <a:tcPr marL="45720" marR="45720" marT="45720" marB="45720" anchor="ctr" anchorCtr="0" horzOverflow="overflow">
                    <a:lnL w="12700">
                      <a:miter lim="400000"/>
                    </a:lnL>
                    <a:lnR w="12700">
                      <a:miter lim="400000"/>
                    </a:lnR>
                    <a:lnT w="12700">
                      <a:miter lim="400000"/>
                    </a:lnT>
                    <a:lnB w="12700">
                      <a:miter lim="400000"/>
                    </a:lnB>
                  </a:tcPr>
                </a:tc>
                <a:tc>
                  <a:txBody>
                    <a:bodyPr/>
                    <a:lstStyle/>
                    <a:p>
                      <a:pPr algn="ctr">
                        <a:defRPr b="1" sz="3200">
                          <a:sym typeface="Calibri"/>
                        </a:defRPr>
                      </a:pPr>
                    </a:p>
                  </a:txBody>
                  <a:tcPr marL="45720" marR="45720" marT="45720" marB="45720" anchor="ctr" anchorCtr="0" horzOverflow="overflow">
                    <a:lnL w="12700">
                      <a:miter lim="400000"/>
                    </a:lnL>
                    <a:lnR w="12700">
                      <a:miter lim="400000"/>
                    </a:lnR>
                    <a:lnT w="12700">
                      <a:miter lim="400000"/>
                    </a:lnT>
                    <a:lnB w="12700">
                      <a:miter lim="400000"/>
                    </a:lnB>
                  </a:tcPr>
                </a:tc>
              </a:tr>
              <a:tr h="843004">
                <a:tc>
                  <a:txBody>
                    <a:bodyPr/>
                    <a:lstStyle/>
                    <a:p>
                      <a:pPr algn="ctr">
                        <a:defRPr sz="2400">
                          <a:sym typeface="Calibri"/>
                        </a:defRPr>
                      </a:pPr>
                    </a:p>
                  </a:txBody>
                  <a:tcPr marL="45720" marR="45720" marT="45720" marB="45720" anchor="ctr" anchorCtr="0" horzOverflow="overflow">
                    <a:lnL w="12700">
                      <a:miter lim="400000"/>
                    </a:lnL>
                    <a:lnR w="12700">
                      <a:miter lim="400000"/>
                    </a:lnR>
                    <a:lnT w="12700">
                      <a:miter lim="400000"/>
                    </a:lnT>
                    <a:lnB w="12700">
                      <a:miter lim="400000"/>
                    </a:lnB>
                  </a:tcPr>
                </a:tc>
                <a:tc>
                  <a:txBody>
                    <a:bodyPr/>
                    <a:lstStyle/>
                    <a:p>
                      <a:pPr algn="ctr">
                        <a:defRPr sz="2400">
                          <a:sym typeface="Calibri"/>
                        </a:defRPr>
                      </a:pPr>
                    </a:p>
                  </a:txBody>
                  <a:tcPr marL="45720" marR="45720" marT="45720" marB="45720" anchor="ctr" anchorCtr="0" horzOverflow="overflow">
                    <a:lnL w="12700">
                      <a:miter lim="400000"/>
                    </a:lnL>
                    <a:lnR w="12700">
                      <a:miter lim="400000"/>
                    </a:lnR>
                    <a:lnT w="12700">
                      <a:miter lim="400000"/>
                    </a:lnT>
                    <a:lnB w="12700">
                      <a:miter lim="400000"/>
                    </a:lnB>
                  </a:tcPr>
                </a:tc>
                <a:tc>
                  <a:txBody>
                    <a:bodyPr/>
                    <a:lstStyle/>
                    <a:p>
                      <a:pPr algn="ctr">
                        <a:defRPr sz="2400">
                          <a:sym typeface="Calibri"/>
                        </a:defRPr>
                      </a:pPr>
                    </a:p>
                  </a:txBody>
                  <a:tcPr marL="45720" marR="45720" marT="45720" marB="45720" anchor="ctr" anchorCtr="0" horzOverflow="overflow">
                    <a:lnL w="12700">
                      <a:miter lim="400000"/>
                    </a:lnL>
                    <a:lnR w="12700">
                      <a:miter lim="400000"/>
                    </a:lnR>
                    <a:lnT w="12700">
                      <a:miter lim="400000"/>
                    </a:lnT>
                    <a:lnB w="12700">
                      <a:miter lim="400000"/>
                    </a:lnB>
                  </a:tcPr>
                </a:tc>
                <a:tc>
                  <a:txBody>
                    <a:bodyPr/>
                    <a:lstStyle/>
                    <a:p>
                      <a:pPr algn="ctr">
                        <a:defRPr b="1" sz="3200">
                          <a:sym typeface="Calibri"/>
                        </a:defRPr>
                      </a:pPr>
                    </a:p>
                  </a:txBody>
                  <a:tcPr marL="45720" marR="45720" marT="45720" marB="45720" anchor="ctr" anchorCtr="0" horzOverflow="overflow">
                    <a:lnL w="12700">
                      <a:miter lim="400000"/>
                    </a:lnL>
                    <a:lnR w="12700">
                      <a:miter lim="400000"/>
                    </a:lnR>
                    <a:lnT w="12700">
                      <a:miter lim="400000"/>
                    </a:lnT>
                    <a:lnB w="12700">
                      <a:miter lim="400000"/>
                    </a:lnB>
                  </a:tcPr>
                </a:tc>
              </a:tr>
              <a:tr h="843004">
                <a:tc>
                  <a:txBody>
                    <a:bodyPr/>
                    <a:lstStyle/>
                    <a:p>
                      <a:pPr algn="ctr">
                        <a:defRPr sz="2400">
                          <a:sym typeface="Calibri"/>
                        </a:defRPr>
                      </a:pPr>
                    </a:p>
                  </a:txBody>
                  <a:tcPr marL="45720" marR="45720" marT="45720" marB="45720" anchor="ctr" anchorCtr="0" horzOverflow="overflow">
                    <a:lnL w="12700">
                      <a:miter lim="400000"/>
                    </a:lnL>
                    <a:lnR w="12700">
                      <a:miter lim="400000"/>
                    </a:lnR>
                    <a:lnT w="12700">
                      <a:miter lim="400000"/>
                    </a:lnT>
                    <a:lnB w="12700">
                      <a:miter lim="400000"/>
                    </a:lnB>
                  </a:tcPr>
                </a:tc>
                <a:tc>
                  <a:txBody>
                    <a:bodyPr/>
                    <a:lstStyle/>
                    <a:p>
                      <a:pPr algn="ctr">
                        <a:defRPr sz="2400">
                          <a:sym typeface="Calibri"/>
                        </a:defRPr>
                      </a:pPr>
                    </a:p>
                  </a:txBody>
                  <a:tcPr marL="45720" marR="45720" marT="45720" marB="45720" anchor="ctr" anchorCtr="0" horzOverflow="overflow">
                    <a:lnL w="12700">
                      <a:miter lim="400000"/>
                    </a:lnL>
                    <a:lnR w="12700">
                      <a:miter lim="400000"/>
                    </a:lnR>
                    <a:lnT w="12700">
                      <a:miter lim="400000"/>
                    </a:lnT>
                    <a:lnB w="12700">
                      <a:miter lim="400000"/>
                    </a:lnB>
                  </a:tcPr>
                </a:tc>
                <a:tc>
                  <a:txBody>
                    <a:bodyPr/>
                    <a:lstStyle/>
                    <a:p>
                      <a:pPr algn="ctr">
                        <a:defRPr sz="2400">
                          <a:sym typeface="Calibri"/>
                        </a:defRPr>
                      </a:pPr>
                    </a:p>
                  </a:txBody>
                  <a:tcPr marL="45720" marR="45720" marT="45720" marB="45720" anchor="ctr" anchorCtr="0" horzOverflow="overflow">
                    <a:lnL w="12700">
                      <a:miter lim="400000"/>
                    </a:lnL>
                    <a:lnR w="12700">
                      <a:miter lim="400000"/>
                    </a:lnR>
                    <a:lnT w="12700">
                      <a:miter lim="400000"/>
                    </a:lnT>
                    <a:lnB w="12700">
                      <a:miter lim="400000"/>
                    </a:lnB>
                  </a:tcPr>
                </a:tc>
                <a:tc>
                  <a:txBody>
                    <a:bodyPr/>
                    <a:lstStyle/>
                    <a:p>
                      <a:pPr algn="ctr">
                        <a:defRPr b="1" sz="3200">
                          <a:sym typeface="Calibri"/>
                        </a:defRPr>
                      </a:pPr>
                    </a:p>
                  </a:txBody>
                  <a:tcPr marL="45720" marR="45720" marT="45720" marB="45720" anchor="ctr" anchorCtr="0" horzOverflow="overflow">
                    <a:lnL w="12700">
                      <a:miter lim="400000"/>
                    </a:lnL>
                    <a:lnR w="12700">
                      <a:miter lim="400000"/>
                    </a:lnR>
                    <a:lnT w="12700">
                      <a:miter lim="400000"/>
                    </a:lnT>
                    <a:lnB w="12700">
                      <a:miter lim="400000"/>
                    </a:lnB>
                  </a:tcPr>
                </a:tc>
              </a:tr>
              <a:tr h="843004">
                <a:tc>
                  <a:txBody>
                    <a:bodyPr/>
                    <a:lstStyle/>
                    <a:p>
                      <a:pPr algn="ctr">
                        <a:defRPr sz="2400">
                          <a:sym typeface="Calibri"/>
                        </a:defRPr>
                      </a:pPr>
                    </a:p>
                  </a:txBody>
                  <a:tcPr marL="45720" marR="45720" marT="45720" marB="45720" anchor="ctr" anchorCtr="0" horzOverflow="overflow">
                    <a:lnL w="12700">
                      <a:miter lim="400000"/>
                    </a:lnL>
                    <a:lnR w="12700">
                      <a:miter lim="400000"/>
                    </a:lnR>
                    <a:lnT w="12700">
                      <a:miter lim="400000"/>
                    </a:lnT>
                    <a:lnB w="12700">
                      <a:miter lim="400000"/>
                    </a:lnB>
                  </a:tcPr>
                </a:tc>
                <a:tc>
                  <a:txBody>
                    <a:bodyPr/>
                    <a:lstStyle/>
                    <a:p>
                      <a:pPr algn="ctr">
                        <a:defRPr sz="2400">
                          <a:sym typeface="Calibri"/>
                        </a:defRPr>
                      </a:pPr>
                    </a:p>
                  </a:txBody>
                  <a:tcPr marL="45720" marR="45720" marT="45720" marB="45720" anchor="ctr" anchorCtr="0" horzOverflow="overflow">
                    <a:lnL w="12700">
                      <a:miter lim="400000"/>
                    </a:lnL>
                    <a:lnR w="12700">
                      <a:miter lim="400000"/>
                    </a:lnR>
                    <a:lnT w="12700">
                      <a:miter lim="400000"/>
                    </a:lnT>
                    <a:lnB w="12700">
                      <a:miter lim="400000"/>
                    </a:lnB>
                  </a:tcPr>
                </a:tc>
                <a:tc>
                  <a:txBody>
                    <a:bodyPr/>
                    <a:lstStyle/>
                    <a:p>
                      <a:pPr algn="ctr">
                        <a:defRPr sz="2400">
                          <a:sym typeface="Calibri"/>
                        </a:defRPr>
                      </a:pPr>
                    </a:p>
                  </a:txBody>
                  <a:tcPr marL="45720" marR="45720" marT="45720" marB="45720" anchor="ctr" anchorCtr="0" horzOverflow="overflow">
                    <a:lnL w="12700">
                      <a:miter lim="400000"/>
                    </a:lnL>
                    <a:lnR w="12700">
                      <a:miter lim="400000"/>
                    </a:lnR>
                    <a:lnT w="12700">
                      <a:miter lim="400000"/>
                    </a:lnT>
                    <a:lnB w="12700">
                      <a:miter lim="400000"/>
                    </a:lnB>
                  </a:tcPr>
                </a:tc>
                <a:tc>
                  <a:txBody>
                    <a:bodyPr/>
                    <a:lstStyle/>
                    <a:p>
                      <a:pPr algn="ctr">
                        <a:defRPr b="1" sz="3200">
                          <a:sym typeface="Calibri"/>
                        </a:defRPr>
                      </a:pPr>
                    </a:p>
                  </a:txBody>
                  <a:tcPr marL="45720" marR="45720" marT="45720" marB="45720" anchor="ctr" anchorCtr="0" horzOverflow="overflow">
                    <a:lnL w="12700">
                      <a:miter lim="400000"/>
                    </a:lnL>
                    <a:lnR w="12700">
                      <a:miter lim="400000"/>
                    </a:lnR>
                    <a:lnT w="12700">
                      <a:miter lim="400000"/>
                    </a:lnT>
                    <a:lnB w="12700">
                      <a:miter lim="400000"/>
                    </a:lnB>
                  </a:tcPr>
                </a:tc>
              </a:tr>
              <a:tr h="843004">
                <a:tc>
                  <a:txBody>
                    <a:bodyPr/>
                    <a:lstStyle/>
                    <a:p>
                      <a:pPr algn="ctr">
                        <a:defRPr sz="2400">
                          <a:sym typeface="Calibri"/>
                        </a:defRPr>
                      </a:pPr>
                    </a:p>
                  </a:txBody>
                  <a:tcPr marL="45720" marR="45720" marT="45720" marB="45720" anchor="ctr" anchorCtr="0" horzOverflow="overflow">
                    <a:lnL w="12700">
                      <a:miter lim="400000"/>
                    </a:lnL>
                    <a:lnR w="12700">
                      <a:miter lim="400000"/>
                    </a:lnR>
                    <a:lnT w="12700">
                      <a:miter lim="400000"/>
                    </a:lnT>
                    <a:lnB w="12700">
                      <a:miter lim="400000"/>
                    </a:lnB>
                  </a:tcPr>
                </a:tc>
                <a:tc>
                  <a:txBody>
                    <a:bodyPr/>
                    <a:lstStyle/>
                    <a:p>
                      <a:pPr algn="ctr">
                        <a:defRPr sz="2400">
                          <a:sym typeface="Calibri"/>
                        </a:defRPr>
                      </a:pPr>
                    </a:p>
                  </a:txBody>
                  <a:tcPr marL="45720" marR="45720" marT="45720" marB="45720" anchor="ctr" anchorCtr="0" horzOverflow="overflow">
                    <a:lnL w="12700">
                      <a:miter lim="400000"/>
                    </a:lnL>
                    <a:lnR w="12700">
                      <a:miter lim="400000"/>
                    </a:lnR>
                    <a:lnT w="12700">
                      <a:miter lim="400000"/>
                    </a:lnT>
                    <a:lnB w="12700">
                      <a:miter lim="400000"/>
                    </a:lnB>
                  </a:tcPr>
                </a:tc>
                <a:tc>
                  <a:txBody>
                    <a:bodyPr/>
                    <a:lstStyle/>
                    <a:p>
                      <a:pPr algn="ctr">
                        <a:defRPr sz="2400">
                          <a:sym typeface="Calibri"/>
                        </a:defRPr>
                      </a:pPr>
                    </a:p>
                  </a:txBody>
                  <a:tcPr marL="45720" marR="45720" marT="45720" marB="45720" anchor="ctr" anchorCtr="0" horzOverflow="overflow">
                    <a:lnL w="12700">
                      <a:miter lim="400000"/>
                    </a:lnL>
                    <a:lnR w="12700">
                      <a:miter lim="400000"/>
                    </a:lnR>
                    <a:lnT w="12700">
                      <a:miter lim="400000"/>
                    </a:lnT>
                    <a:lnB w="12700">
                      <a:miter lim="400000"/>
                    </a:lnB>
                  </a:tcPr>
                </a:tc>
                <a:tc>
                  <a:txBody>
                    <a:bodyPr/>
                    <a:lstStyle/>
                    <a:p>
                      <a:pPr algn="ctr">
                        <a:defRPr b="1" sz="3200">
                          <a:sym typeface="Calibri"/>
                        </a:defRPr>
                      </a:pPr>
                    </a:p>
                  </a:txBody>
                  <a:tcPr marL="45720" marR="45720" marT="45720" marB="45720" anchor="ctr" anchorCtr="0" horzOverflow="overflow">
                    <a:lnL w="12700">
                      <a:miter lim="400000"/>
                    </a:lnL>
                    <a:lnR w="12700">
                      <a:miter lim="400000"/>
                    </a:lnR>
                    <a:lnT w="12700">
                      <a:miter lim="400000"/>
                    </a:lnT>
                    <a:lnB w="12700">
                      <a:miter lim="400000"/>
                    </a:lnB>
                  </a:tcPr>
                </a:tc>
              </a:tr>
            </a:tbl>
          </a:graphicData>
        </a:graphic>
      </p:graphicFrame>
    </p:spTree>
  </p:cSld>
  <p:clrMapOvr>
    <a:masterClrMapping/>
  </p:clrMapOvr>
  <p:transition xmlns:p14="http://schemas.microsoft.com/office/powerpoint/2010/main" spd="med" advClick="1"/>
</p:sld>
</file>

<file path=ppt/slides/slide6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19" name="Text Placeholder 1"/>
          <p:cNvSpPr txBox="1"/>
          <p:nvPr>
            <p:ph type="body" idx="1"/>
          </p:nvPr>
        </p:nvSpPr>
        <p:spPr>
          <a:xfrm>
            <a:off x="1453185" y="3349718"/>
            <a:ext cx="21745482" cy="9241294"/>
          </a:xfrm>
          <a:prstGeom prst="rect">
            <a:avLst/>
          </a:prstGeom>
        </p:spPr>
        <p:txBody>
          <a:bodyPr/>
          <a:lstStyle/>
          <a:p>
            <a:pPr marL="0" indent="0">
              <a:buSzTx/>
              <a:buFont typeface="Wingdings"/>
              <a:buNone/>
            </a:pPr>
          </a:p>
        </p:txBody>
      </p:sp>
      <p:sp>
        <p:nvSpPr>
          <p:cNvPr id="1720" name="Title 2"/>
          <p:cNvSpPr txBox="1"/>
          <p:nvPr>
            <p:ph type="title"/>
          </p:nvPr>
        </p:nvSpPr>
        <p:spPr>
          <a:xfrm>
            <a:off x="1451868" y="783573"/>
            <a:ext cx="21746798" cy="1784533"/>
          </a:xfrm>
          <a:prstGeom prst="rect">
            <a:avLst/>
          </a:prstGeom>
        </p:spPr>
        <p:txBody>
          <a:bodyPr/>
          <a:lstStyle>
            <a:lvl1pPr>
              <a:defRPr spc="-200"/>
            </a:lvl1pPr>
          </a:lstStyle>
          <a:p>
            <a:pPr/>
            <a:r>
              <a:t>Terraform State – Operations</a:t>
            </a:r>
          </a:p>
        </p:txBody>
      </p:sp>
      <p:sp>
        <p:nvSpPr>
          <p:cNvPr id="1721" name="Text Placeholder 3"/>
          <p:cNvSpPr/>
          <p:nvPr>
            <p:ph type="body" idx="13"/>
          </p:nvPr>
        </p:nvSpPr>
        <p:spPr>
          <a:xfrm>
            <a:off x="10972800" y="12882563"/>
            <a:ext cx="11318875" cy="547688"/>
          </a:xfrm>
          <a:prstGeom prst="rect">
            <a:avLst/>
          </a:prstGeom>
          <a:extLst>
            <a:ext uri="{C572A759-6A51-4108-AA02-DFA0A04FC94B}">
              <ma14:wrappingTextBoxFlag xmlns:ma14="http://schemas.microsoft.com/office/mac/drawingml/2011/main" val="1"/>
            </a:ext>
          </a:extLst>
        </p:spPr>
        <p:txBody>
          <a:bodyPr/>
          <a:lstStyle>
            <a:lvl1pPr marL="0" indent="0" algn="r" defTabSz="2048255">
              <a:spcBef>
                <a:spcPts val="2100"/>
              </a:spcBef>
              <a:buClrTx/>
              <a:buSzTx/>
              <a:buNone/>
              <a:defRPr sz="2016">
                <a:solidFill>
                  <a:schemeClr val="accent2"/>
                </a:solidFill>
              </a:defRPr>
            </a:lvl1pPr>
          </a:lstStyle>
          <a:p>
            <a:pPr/>
            <a:r>
              <a:t>https://www.terraform.io/docs/state/remote.html</a:t>
            </a:r>
          </a:p>
        </p:txBody>
      </p:sp>
      <p:graphicFrame>
        <p:nvGraphicFramePr>
          <p:cNvPr id="1722" name="Table 5"/>
          <p:cNvGraphicFramePr/>
          <p:nvPr/>
        </p:nvGraphicFramePr>
        <p:xfrm>
          <a:off x="1575816" y="4336472"/>
          <a:ext cx="21460692" cy="6968836"/>
        </p:xfrm>
        <a:graphic xmlns:a="http://schemas.openxmlformats.org/drawingml/2006/main">
          <a:graphicData uri="http://schemas.openxmlformats.org/drawingml/2006/table">
            <a:tbl>
              <a:tblPr firstCol="0" firstRow="1" lastCol="0" lastRow="0" bandCol="0" bandRow="1" rtl="0">
                <a:tableStyleId>{4C3C2611-4C71-4FC5-86AE-919BDF0F9419}</a:tableStyleId>
              </a:tblPr>
              <a:tblGrid>
                <a:gridCol w="5365173"/>
                <a:gridCol w="5365173"/>
                <a:gridCol w="5365173"/>
                <a:gridCol w="5365173"/>
              </a:tblGrid>
              <a:tr h="1067807">
                <a:tc>
                  <a:txBody>
                    <a:bodyPr/>
                    <a:lstStyle/>
                    <a:p>
                      <a:pPr algn="ctr">
                        <a:defRPr b="0" sz="1800">
                          <a:solidFill>
                            <a:srgbClr val="000000"/>
                          </a:solidFill>
                        </a:defRPr>
                      </a:pPr>
                      <a:r>
                        <a:rPr b="1" sz="3200">
                          <a:solidFill>
                            <a:srgbClr val="FFFFFF"/>
                          </a:solidFill>
                          <a:sym typeface="Calibri"/>
                        </a:rPr>
                        <a:t>Configuration</a:t>
                      </a:r>
                    </a:p>
                  </a:txBody>
                  <a:tcPr marL="45720" marR="45720" marT="45720" marB="45720" anchor="ctr" anchorCtr="0" horzOverflow="overflow">
                    <a:lnB w="12700">
                      <a:miter lim="400000"/>
                    </a:lnB>
                    <a:solidFill>
                      <a:srgbClr val="6246EC"/>
                    </a:solidFill>
                  </a:tcPr>
                </a:tc>
                <a:tc>
                  <a:txBody>
                    <a:bodyPr/>
                    <a:lstStyle/>
                    <a:p>
                      <a:pPr algn="ctr">
                        <a:defRPr b="0" sz="1800">
                          <a:solidFill>
                            <a:srgbClr val="000000"/>
                          </a:solidFill>
                        </a:defRPr>
                      </a:pPr>
                      <a:r>
                        <a:rPr b="1" sz="3200">
                          <a:solidFill>
                            <a:srgbClr val="FFFFFF"/>
                          </a:solidFill>
                          <a:sym typeface="Calibri"/>
                        </a:rPr>
                        <a:t>State</a:t>
                      </a:r>
                    </a:p>
                  </a:txBody>
                  <a:tcPr marL="45720" marR="45720" marT="45720" marB="45720" anchor="ctr" anchorCtr="0" horzOverflow="overflow">
                    <a:lnB w="12700">
                      <a:miter lim="400000"/>
                    </a:lnB>
                    <a:solidFill>
                      <a:srgbClr val="6246EC"/>
                    </a:solidFill>
                  </a:tcPr>
                </a:tc>
                <a:tc>
                  <a:txBody>
                    <a:bodyPr/>
                    <a:lstStyle/>
                    <a:p>
                      <a:pPr algn="ctr">
                        <a:defRPr b="0" sz="1800">
                          <a:solidFill>
                            <a:srgbClr val="000000"/>
                          </a:solidFill>
                        </a:defRPr>
                      </a:pPr>
                      <a:r>
                        <a:rPr b="1" sz="3200">
                          <a:solidFill>
                            <a:srgbClr val="FFFFFF"/>
                          </a:solidFill>
                          <a:sym typeface="Calibri"/>
                        </a:rPr>
                        <a:t>Reality</a:t>
                      </a:r>
                    </a:p>
                  </a:txBody>
                  <a:tcPr marL="45720" marR="45720" marT="45720" marB="45720" anchor="ctr" anchorCtr="0" horzOverflow="overflow">
                    <a:lnB w="12700">
                      <a:miter lim="400000"/>
                    </a:lnB>
                    <a:solidFill>
                      <a:srgbClr val="6246EC"/>
                    </a:solidFill>
                  </a:tcPr>
                </a:tc>
                <a:tc>
                  <a:txBody>
                    <a:bodyPr/>
                    <a:lstStyle/>
                    <a:p>
                      <a:pPr algn="ctr">
                        <a:defRPr b="0" sz="1800">
                          <a:solidFill>
                            <a:srgbClr val="000000"/>
                          </a:solidFill>
                        </a:defRPr>
                      </a:pPr>
                      <a:r>
                        <a:rPr b="1" sz="3200">
                          <a:solidFill>
                            <a:srgbClr val="FFFFFF"/>
                          </a:solidFill>
                          <a:sym typeface="Calibri"/>
                        </a:rPr>
                        <a:t>Operation</a:t>
                      </a:r>
                    </a:p>
                  </a:txBody>
                  <a:tcPr marL="45720" marR="45720" marT="45720" marB="45720" anchor="ctr" anchorCtr="0" horzOverflow="overflow">
                    <a:lnB w="12700">
                      <a:miter lim="400000"/>
                    </a:lnB>
                    <a:solidFill>
                      <a:srgbClr val="6246EC"/>
                    </a:solidFill>
                  </a:tcPr>
                </a:tc>
              </a:tr>
              <a:tr h="843004">
                <a:tc>
                  <a:txBody>
                    <a:bodyPr/>
                    <a:lstStyle/>
                    <a:p>
                      <a:pPr algn="ctr">
                        <a:defRPr sz="1800"/>
                      </a:pPr>
                      <a:r>
                        <a:rPr sz="2400">
                          <a:sym typeface="Calibri"/>
                        </a:rPr>
                        <a:t>azurerm_virtual_machine.app</a:t>
                      </a:r>
                    </a:p>
                  </a:txBody>
                  <a:tcPr marL="45720" marR="45720" marT="45720" marB="45720" anchor="ctr" anchorCtr="0" horzOverflow="overflow">
                    <a:lnL w="12700">
                      <a:miter lim="400000"/>
                    </a:lnL>
                    <a:lnR w="12700">
                      <a:miter lim="400000"/>
                    </a:lnR>
                    <a:lnT w="12700">
                      <a:miter lim="400000"/>
                    </a:lnT>
                    <a:lnB w="12700">
                      <a:miter lim="400000"/>
                    </a:lnB>
                  </a:tcPr>
                </a:tc>
                <a:tc>
                  <a:txBody>
                    <a:bodyPr/>
                    <a:lstStyle/>
                    <a:p>
                      <a:pPr algn="ctr">
                        <a:defRPr sz="2400">
                          <a:sym typeface="Calibri"/>
                        </a:defRPr>
                      </a:pPr>
                    </a:p>
                  </a:txBody>
                  <a:tcPr marL="45720" marR="45720" marT="45720" marB="45720" anchor="ctr" anchorCtr="0" horzOverflow="overflow">
                    <a:lnL w="12700">
                      <a:miter lim="400000"/>
                    </a:lnL>
                    <a:lnR w="12700">
                      <a:miter lim="400000"/>
                    </a:lnR>
                    <a:lnT w="12700">
                      <a:miter lim="400000"/>
                    </a:lnT>
                    <a:lnB w="12700">
                      <a:miter lim="400000"/>
                    </a:lnB>
                  </a:tcPr>
                </a:tc>
                <a:tc>
                  <a:txBody>
                    <a:bodyPr/>
                    <a:lstStyle/>
                    <a:p>
                      <a:pPr algn="ctr">
                        <a:defRPr sz="2400">
                          <a:sym typeface="Calibri"/>
                        </a:defRPr>
                      </a:pPr>
                    </a:p>
                  </a:txBody>
                  <a:tcPr marL="45720" marR="45720" marT="45720" marB="45720" anchor="ctr" anchorCtr="0" horzOverflow="overflow">
                    <a:lnL w="12700">
                      <a:miter lim="400000"/>
                    </a:lnL>
                    <a:lnR w="12700">
                      <a:miter lim="400000"/>
                    </a:lnR>
                    <a:lnT w="12700">
                      <a:miter lim="400000"/>
                    </a:lnT>
                    <a:lnB w="12700">
                      <a:miter lim="400000"/>
                    </a:lnB>
                  </a:tcPr>
                </a:tc>
                <a:tc>
                  <a:txBody>
                    <a:bodyPr/>
                    <a:lstStyle/>
                    <a:p>
                      <a:pPr algn="ctr">
                        <a:defRPr sz="1800"/>
                      </a:pPr>
                      <a:r>
                        <a:rPr b="1" sz="3200">
                          <a:sym typeface="Calibri"/>
                        </a:rPr>
                        <a:t>CREATE</a:t>
                      </a:r>
                    </a:p>
                  </a:txBody>
                  <a:tcPr marL="45720" marR="45720" marT="45720" marB="45720" anchor="ctr" anchorCtr="0" horzOverflow="overflow">
                    <a:lnL w="12700">
                      <a:miter lim="400000"/>
                    </a:lnL>
                    <a:lnR w="12700">
                      <a:miter lim="400000"/>
                    </a:lnR>
                    <a:lnT w="12700">
                      <a:miter lim="400000"/>
                    </a:lnT>
                    <a:lnB w="12700">
                      <a:miter lim="400000"/>
                    </a:lnB>
                  </a:tcPr>
                </a:tc>
              </a:tr>
              <a:tr h="843004">
                <a:tc>
                  <a:txBody>
                    <a:bodyPr/>
                    <a:lstStyle/>
                    <a:p>
                      <a:pPr algn="ctr">
                        <a:defRPr sz="1800"/>
                      </a:pPr>
                      <a:r>
                        <a:rPr sz="2400">
                          <a:sym typeface="Calibri"/>
                        </a:rPr>
                        <a:t>azurerm_virtual_machine.app</a:t>
                      </a:r>
                    </a:p>
                  </a:txBody>
                  <a:tcPr marL="45720" marR="45720" marT="45720" marB="45720" anchor="ctr" anchorCtr="0" horzOverflow="overflow">
                    <a:lnL w="12700">
                      <a:miter lim="400000"/>
                    </a:lnL>
                    <a:lnR w="12700">
                      <a:miter lim="400000"/>
                    </a:lnR>
                    <a:lnT w="12700">
                      <a:miter lim="400000"/>
                    </a:lnT>
                    <a:lnB w="12700">
                      <a:miter lim="400000"/>
                    </a:lnB>
                  </a:tcPr>
                </a:tc>
                <a:tc>
                  <a:txBody>
                    <a:bodyPr/>
                    <a:lstStyle/>
                    <a:p>
                      <a:pPr algn="ctr">
                        <a:defRPr sz="1800"/>
                      </a:pPr>
                      <a:r>
                        <a:rPr sz="2400">
                          <a:sym typeface="Calibri"/>
                        </a:rPr>
                        <a:t>azurerm_virtual_machine.app</a:t>
                      </a:r>
                    </a:p>
                  </a:txBody>
                  <a:tcPr marL="45720" marR="45720" marT="45720" marB="45720" anchor="ctr" anchorCtr="0" horzOverflow="overflow">
                    <a:lnL w="12700">
                      <a:miter lim="400000"/>
                    </a:lnL>
                    <a:lnR w="12700">
                      <a:miter lim="400000"/>
                    </a:lnR>
                    <a:lnT w="12700">
                      <a:miter lim="400000"/>
                    </a:lnT>
                    <a:lnB w="12700">
                      <a:miter lim="400000"/>
                    </a:lnB>
                  </a:tcPr>
                </a:tc>
                <a:tc>
                  <a:txBody>
                    <a:bodyPr/>
                    <a:lstStyle/>
                    <a:p>
                      <a:pPr algn="ctr">
                        <a:defRPr sz="2400">
                          <a:sym typeface="Calibri"/>
                        </a:defRPr>
                      </a:pPr>
                    </a:p>
                  </a:txBody>
                  <a:tcPr marL="45720" marR="45720" marT="45720" marB="45720" anchor="ctr" anchorCtr="0" horzOverflow="overflow">
                    <a:lnL w="12700">
                      <a:miter lim="400000"/>
                    </a:lnL>
                    <a:lnR w="12700">
                      <a:miter lim="400000"/>
                    </a:lnR>
                    <a:lnT w="12700">
                      <a:miter lim="400000"/>
                    </a:lnT>
                    <a:lnB w="12700">
                      <a:miter lim="400000"/>
                    </a:lnB>
                  </a:tcPr>
                </a:tc>
                <a:tc>
                  <a:txBody>
                    <a:bodyPr/>
                    <a:lstStyle/>
                    <a:p>
                      <a:pPr algn="ctr">
                        <a:defRPr sz="1800"/>
                      </a:pPr>
                      <a:r>
                        <a:rPr b="1" sz="3200">
                          <a:sym typeface="Calibri"/>
                        </a:rPr>
                        <a:t>CREATE</a:t>
                      </a:r>
                    </a:p>
                  </a:txBody>
                  <a:tcPr marL="45720" marR="45720" marT="45720" marB="45720" anchor="ctr" anchorCtr="0" horzOverflow="overflow">
                    <a:lnL w="12700">
                      <a:miter lim="400000"/>
                    </a:lnL>
                    <a:lnR w="12700">
                      <a:miter lim="400000"/>
                    </a:lnR>
                    <a:lnT w="12700">
                      <a:miter lim="400000"/>
                    </a:lnT>
                    <a:lnB w="12700">
                      <a:miter lim="400000"/>
                    </a:lnB>
                  </a:tcPr>
                </a:tc>
              </a:tr>
              <a:tr h="843004">
                <a:tc>
                  <a:txBody>
                    <a:bodyPr/>
                    <a:lstStyle/>
                    <a:p>
                      <a:pPr algn="ctr">
                        <a:defRPr sz="2400">
                          <a:sym typeface="Calibri"/>
                        </a:defRPr>
                      </a:pPr>
                    </a:p>
                  </a:txBody>
                  <a:tcPr marL="45720" marR="45720" marT="45720" marB="45720" anchor="ctr" anchorCtr="0" horzOverflow="overflow">
                    <a:lnL w="12700">
                      <a:miter lim="400000"/>
                    </a:lnL>
                    <a:lnR w="12700">
                      <a:miter lim="400000"/>
                    </a:lnR>
                    <a:lnT w="12700">
                      <a:miter lim="400000"/>
                    </a:lnT>
                    <a:lnB w="12700">
                      <a:miter lim="400000"/>
                    </a:lnB>
                  </a:tcPr>
                </a:tc>
                <a:tc>
                  <a:txBody>
                    <a:bodyPr/>
                    <a:lstStyle/>
                    <a:p>
                      <a:pPr algn="ctr">
                        <a:defRPr sz="2400">
                          <a:sym typeface="Calibri"/>
                        </a:defRPr>
                      </a:pPr>
                    </a:p>
                  </a:txBody>
                  <a:tcPr marL="45720" marR="45720" marT="45720" marB="45720" anchor="ctr" anchorCtr="0" horzOverflow="overflow">
                    <a:lnL w="12700">
                      <a:miter lim="400000"/>
                    </a:lnL>
                    <a:lnR w="12700">
                      <a:miter lim="400000"/>
                    </a:lnR>
                    <a:lnT w="12700">
                      <a:miter lim="400000"/>
                    </a:lnT>
                    <a:lnB w="12700">
                      <a:miter lim="400000"/>
                    </a:lnB>
                  </a:tcPr>
                </a:tc>
                <a:tc>
                  <a:txBody>
                    <a:bodyPr/>
                    <a:lstStyle/>
                    <a:p>
                      <a:pPr algn="ctr">
                        <a:defRPr sz="2400">
                          <a:sym typeface="Calibri"/>
                        </a:defRPr>
                      </a:pPr>
                    </a:p>
                  </a:txBody>
                  <a:tcPr marL="45720" marR="45720" marT="45720" marB="45720" anchor="ctr" anchorCtr="0" horzOverflow="overflow">
                    <a:lnL w="12700">
                      <a:miter lim="400000"/>
                    </a:lnL>
                    <a:lnR w="12700">
                      <a:miter lim="400000"/>
                    </a:lnR>
                    <a:lnT w="12700">
                      <a:miter lim="400000"/>
                    </a:lnT>
                    <a:lnB w="12700">
                      <a:miter lim="400000"/>
                    </a:lnB>
                  </a:tcPr>
                </a:tc>
                <a:tc>
                  <a:txBody>
                    <a:bodyPr/>
                    <a:lstStyle/>
                    <a:p>
                      <a:pPr algn="ctr">
                        <a:defRPr b="1" sz="3200">
                          <a:sym typeface="Calibri"/>
                        </a:defRPr>
                      </a:pPr>
                    </a:p>
                  </a:txBody>
                  <a:tcPr marL="45720" marR="45720" marT="45720" marB="45720" anchor="ctr" anchorCtr="0" horzOverflow="overflow">
                    <a:lnL w="12700">
                      <a:miter lim="400000"/>
                    </a:lnL>
                    <a:lnR w="12700">
                      <a:miter lim="400000"/>
                    </a:lnR>
                    <a:lnT w="12700">
                      <a:miter lim="400000"/>
                    </a:lnT>
                    <a:lnB w="12700">
                      <a:miter lim="400000"/>
                    </a:lnB>
                  </a:tcPr>
                </a:tc>
              </a:tr>
              <a:tr h="843004">
                <a:tc>
                  <a:txBody>
                    <a:bodyPr/>
                    <a:lstStyle/>
                    <a:p>
                      <a:pPr algn="ctr">
                        <a:defRPr sz="2400">
                          <a:sym typeface="Calibri"/>
                        </a:defRPr>
                      </a:pPr>
                    </a:p>
                  </a:txBody>
                  <a:tcPr marL="45720" marR="45720" marT="45720" marB="45720" anchor="ctr" anchorCtr="0" horzOverflow="overflow">
                    <a:lnL w="12700">
                      <a:miter lim="400000"/>
                    </a:lnL>
                    <a:lnR w="12700">
                      <a:miter lim="400000"/>
                    </a:lnR>
                    <a:lnT w="12700">
                      <a:miter lim="400000"/>
                    </a:lnT>
                    <a:lnB w="12700">
                      <a:miter lim="400000"/>
                    </a:lnB>
                  </a:tcPr>
                </a:tc>
                <a:tc>
                  <a:txBody>
                    <a:bodyPr/>
                    <a:lstStyle/>
                    <a:p>
                      <a:pPr algn="ctr">
                        <a:defRPr sz="2400">
                          <a:sym typeface="Calibri"/>
                        </a:defRPr>
                      </a:pPr>
                    </a:p>
                  </a:txBody>
                  <a:tcPr marL="45720" marR="45720" marT="45720" marB="45720" anchor="ctr" anchorCtr="0" horzOverflow="overflow">
                    <a:lnL w="12700">
                      <a:miter lim="400000"/>
                    </a:lnL>
                    <a:lnR w="12700">
                      <a:miter lim="400000"/>
                    </a:lnR>
                    <a:lnT w="12700">
                      <a:miter lim="400000"/>
                    </a:lnT>
                    <a:lnB w="12700">
                      <a:miter lim="400000"/>
                    </a:lnB>
                  </a:tcPr>
                </a:tc>
                <a:tc>
                  <a:txBody>
                    <a:bodyPr/>
                    <a:lstStyle/>
                    <a:p>
                      <a:pPr algn="ctr">
                        <a:defRPr sz="2400">
                          <a:sym typeface="Calibri"/>
                        </a:defRPr>
                      </a:pPr>
                    </a:p>
                  </a:txBody>
                  <a:tcPr marL="45720" marR="45720" marT="45720" marB="45720" anchor="ctr" anchorCtr="0" horzOverflow="overflow">
                    <a:lnL w="12700">
                      <a:miter lim="400000"/>
                    </a:lnL>
                    <a:lnR w="12700">
                      <a:miter lim="400000"/>
                    </a:lnR>
                    <a:lnT w="12700">
                      <a:miter lim="400000"/>
                    </a:lnT>
                    <a:lnB w="12700">
                      <a:miter lim="400000"/>
                    </a:lnB>
                  </a:tcPr>
                </a:tc>
                <a:tc>
                  <a:txBody>
                    <a:bodyPr/>
                    <a:lstStyle/>
                    <a:p>
                      <a:pPr algn="ctr">
                        <a:defRPr b="1" sz="3200">
                          <a:sym typeface="Calibri"/>
                        </a:defRPr>
                      </a:pPr>
                    </a:p>
                  </a:txBody>
                  <a:tcPr marL="45720" marR="45720" marT="45720" marB="45720" anchor="ctr" anchorCtr="0" horzOverflow="overflow">
                    <a:lnL w="12700">
                      <a:miter lim="400000"/>
                    </a:lnL>
                    <a:lnR w="12700">
                      <a:miter lim="400000"/>
                    </a:lnR>
                    <a:lnT w="12700">
                      <a:miter lim="400000"/>
                    </a:lnT>
                    <a:lnB w="12700">
                      <a:miter lim="400000"/>
                    </a:lnB>
                  </a:tcPr>
                </a:tc>
              </a:tr>
              <a:tr h="843004">
                <a:tc>
                  <a:txBody>
                    <a:bodyPr/>
                    <a:lstStyle/>
                    <a:p>
                      <a:pPr algn="ctr">
                        <a:defRPr sz="2400">
                          <a:sym typeface="Calibri"/>
                        </a:defRPr>
                      </a:pPr>
                    </a:p>
                  </a:txBody>
                  <a:tcPr marL="45720" marR="45720" marT="45720" marB="45720" anchor="ctr" anchorCtr="0" horzOverflow="overflow">
                    <a:lnL w="12700">
                      <a:miter lim="400000"/>
                    </a:lnL>
                    <a:lnR w="12700">
                      <a:miter lim="400000"/>
                    </a:lnR>
                    <a:lnT w="12700">
                      <a:miter lim="400000"/>
                    </a:lnT>
                    <a:lnB w="12700">
                      <a:miter lim="400000"/>
                    </a:lnB>
                  </a:tcPr>
                </a:tc>
                <a:tc>
                  <a:txBody>
                    <a:bodyPr/>
                    <a:lstStyle/>
                    <a:p>
                      <a:pPr algn="ctr">
                        <a:defRPr sz="2400">
                          <a:sym typeface="Calibri"/>
                        </a:defRPr>
                      </a:pPr>
                    </a:p>
                  </a:txBody>
                  <a:tcPr marL="45720" marR="45720" marT="45720" marB="45720" anchor="ctr" anchorCtr="0" horzOverflow="overflow">
                    <a:lnL w="12700">
                      <a:miter lim="400000"/>
                    </a:lnL>
                    <a:lnR w="12700">
                      <a:miter lim="400000"/>
                    </a:lnR>
                    <a:lnT w="12700">
                      <a:miter lim="400000"/>
                    </a:lnT>
                    <a:lnB w="12700">
                      <a:miter lim="400000"/>
                    </a:lnB>
                  </a:tcPr>
                </a:tc>
                <a:tc>
                  <a:txBody>
                    <a:bodyPr/>
                    <a:lstStyle/>
                    <a:p>
                      <a:pPr algn="ctr">
                        <a:defRPr sz="2400">
                          <a:sym typeface="Calibri"/>
                        </a:defRPr>
                      </a:pPr>
                    </a:p>
                  </a:txBody>
                  <a:tcPr marL="45720" marR="45720" marT="45720" marB="45720" anchor="ctr" anchorCtr="0" horzOverflow="overflow">
                    <a:lnL w="12700">
                      <a:miter lim="400000"/>
                    </a:lnL>
                    <a:lnR w="12700">
                      <a:miter lim="400000"/>
                    </a:lnR>
                    <a:lnT w="12700">
                      <a:miter lim="400000"/>
                    </a:lnT>
                    <a:lnB w="12700">
                      <a:miter lim="400000"/>
                    </a:lnB>
                  </a:tcPr>
                </a:tc>
                <a:tc>
                  <a:txBody>
                    <a:bodyPr/>
                    <a:lstStyle/>
                    <a:p>
                      <a:pPr algn="ctr">
                        <a:defRPr b="1" sz="3200">
                          <a:sym typeface="Calibri"/>
                        </a:defRPr>
                      </a:pPr>
                    </a:p>
                  </a:txBody>
                  <a:tcPr marL="45720" marR="45720" marT="45720" marB="45720" anchor="ctr" anchorCtr="0" horzOverflow="overflow">
                    <a:lnL w="12700">
                      <a:miter lim="400000"/>
                    </a:lnL>
                    <a:lnR w="12700">
                      <a:miter lim="400000"/>
                    </a:lnR>
                    <a:lnT w="12700">
                      <a:miter lim="400000"/>
                    </a:lnT>
                    <a:lnB w="12700">
                      <a:miter lim="400000"/>
                    </a:lnB>
                  </a:tcPr>
                </a:tc>
              </a:tr>
              <a:tr h="843004">
                <a:tc>
                  <a:txBody>
                    <a:bodyPr/>
                    <a:lstStyle/>
                    <a:p>
                      <a:pPr algn="ctr">
                        <a:defRPr sz="2400">
                          <a:sym typeface="Calibri"/>
                        </a:defRPr>
                      </a:pPr>
                    </a:p>
                  </a:txBody>
                  <a:tcPr marL="45720" marR="45720" marT="45720" marB="45720" anchor="ctr" anchorCtr="0" horzOverflow="overflow">
                    <a:lnL w="12700">
                      <a:miter lim="400000"/>
                    </a:lnL>
                    <a:lnR w="12700">
                      <a:miter lim="400000"/>
                    </a:lnR>
                    <a:lnT w="12700">
                      <a:miter lim="400000"/>
                    </a:lnT>
                    <a:lnB w="12700">
                      <a:miter lim="400000"/>
                    </a:lnB>
                  </a:tcPr>
                </a:tc>
                <a:tc>
                  <a:txBody>
                    <a:bodyPr/>
                    <a:lstStyle/>
                    <a:p>
                      <a:pPr algn="ctr">
                        <a:defRPr sz="2400">
                          <a:sym typeface="Calibri"/>
                        </a:defRPr>
                      </a:pPr>
                    </a:p>
                  </a:txBody>
                  <a:tcPr marL="45720" marR="45720" marT="45720" marB="45720" anchor="ctr" anchorCtr="0" horzOverflow="overflow">
                    <a:lnL w="12700">
                      <a:miter lim="400000"/>
                    </a:lnL>
                    <a:lnR w="12700">
                      <a:miter lim="400000"/>
                    </a:lnR>
                    <a:lnT w="12700">
                      <a:miter lim="400000"/>
                    </a:lnT>
                    <a:lnB w="12700">
                      <a:miter lim="400000"/>
                    </a:lnB>
                  </a:tcPr>
                </a:tc>
                <a:tc>
                  <a:txBody>
                    <a:bodyPr/>
                    <a:lstStyle/>
                    <a:p>
                      <a:pPr algn="ctr">
                        <a:defRPr sz="2400">
                          <a:sym typeface="Calibri"/>
                        </a:defRPr>
                      </a:pPr>
                    </a:p>
                  </a:txBody>
                  <a:tcPr marL="45720" marR="45720" marT="45720" marB="45720" anchor="ctr" anchorCtr="0" horzOverflow="overflow">
                    <a:lnL w="12700">
                      <a:miter lim="400000"/>
                    </a:lnL>
                    <a:lnR w="12700">
                      <a:miter lim="400000"/>
                    </a:lnR>
                    <a:lnT w="12700">
                      <a:miter lim="400000"/>
                    </a:lnT>
                    <a:lnB w="12700">
                      <a:miter lim="400000"/>
                    </a:lnB>
                  </a:tcPr>
                </a:tc>
                <a:tc>
                  <a:txBody>
                    <a:bodyPr/>
                    <a:lstStyle/>
                    <a:p>
                      <a:pPr algn="ctr">
                        <a:defRPr b="1" sz="3200">
                          <a:sym typeface="Calibri"/>
                        </a:defRPr>
                      </a:pPr>
                    </a:p>
                  </a:txBody>
                  <a:tcPr marL="45720" marR="45720" marT="45720" marB="45720" anchor="ctr" anchorCtr="0" horzOverflow="overflow">
                    <a:lnL w="12700">
                      <a:miter lim="400000"/>
                    </a:lnL>
                    <a:lnR w="12700">
                      <a:miter lim="400000"/>
                    </a:lnR>
                    <a:lnT w="12700">
                      <a:miter lim="400000"/>
                    </a:lnT>
                    <a:lnB w="12700">
                      <a:miter lim="400000"/>
                    </a:lnB>
                  </a:tcPr>
                </a:tc>
              </a:tr>
              <a:tr h="843004">
                <a:tc>
                  <a:txBody>
                    <a:bodyPr/>
                    <a:lstStyle/>
                    <a:p>
                      <a:pPr algn="ctr">
                        <a:defRPr sz="2400">
                          <a:sym typeface="Calibri"/>
                        </a:defRPr>
                      </a:pPr>
                    </a:p>
                  </a:txBody>
                  <a:tcPr marL="45720" marR="45720" marT="45720" marB="45720" anchor="ctr" anchorCtr="0" horzOverflow="overflow">
                    <a:lnL w="12700">
                      <a:miter lim="400000"/>
                    </a:lnL>
                    <a:lnR w="12700">
                      <a:miter lim="400000"/>
                    </a:lnR>
                    <a:lnT w="12700">
                      <a:miter lim="400000"/>
                    </a:lnT>
                    <a:lnB w="12700">
                      <a:miter lim="400000"/>
                    </a:lnB>
                  </a:tcPr>
                </a:tc>
                <a:tc>
                  <a:txBody>
                    <a:bodyPr/>
                    <a:lstStyle/>
                    <a:p>
                      <a:pPr algn="ctr">
                        <a:defRPr sz="2400">
                          <a:sym typeface="Calibri"/>
                        </a:defRPr>
                      </a:pPr>
                    </a:p>
                  </a:txBody>
                  <a:tcPr marL="45720" marR="45720" marT="45720" marB="45720" anchor="ctr" anchorCtr="0" horzOverflow="overflow">
                    <a:lnL w="12700">
                      <a:miter lim="400000"/>
                    </a:lnL>
                    <a:lnR w="12700">
                      <a:miter lim="400000"/>
                    </a:lnR>
                    <a:lnT w="12700">
                      <a:miter lim="400000"/>
                    </a:lnT>
                    <a:lnB w="12700">
                      <a:miter lim="400000"/>
                    </a:lnB>
                  </a:tcPr>
                </a:tc>
                <a:tc>
                  <a:txBody>
                    <a:bodyPr/>
                    <a:lstStyle/>
                    <a:p>
                      <a:pPr algn="ctr">
                        <a:defRPr sz="2400">
                          <a:sym typeface="Calibri"/>
                        </a:defRPr>
                      </a:pPr>
                    </a:p>
                  </a:txBody>
                  <a:tcPr marL="45720" marR="45720" marT="45720" marB="45720" anchor="ctr" anchorCtr="0" horzOverflow="overflow">
                    <a:lnL w="12700">
                      <a:miter lim="400000"/>
                    </a:lnL>
                    <a:lnR w="12700">
                      <a:miter lim="400000"/>
                    </a:lnR>
                    <a:lnT w="12700">
                      <a:miter lim="400000"/>
                    </a:lnT>
                    <a:lnB w="12700">
                      <a:miter lim="400000"/>
                    </a:lnB>
                  </a:tcPr>
                </a:tc>
                <a:tc>
                  <a:txBody>
                    <a:bodyPr/>
                    <a:lstStyle/>
                    <a:p>
                      <a:pPr algn="ctr">
                        <a:defRPr b="1" sz="3200">
                          <a:sym typeface="Calibri"/>
                        </a:defRPr>
                      </a:pPr>
                    </a:p>
                  </a:txBody>
                  <a:tcPr marL="45720" marR="45720" marT="45720" marB="45720" anchor="ctr" anchorCtr="0" horzOverflow="overflow">
                    <a:lnL w="12700">
                      <a:miter lim="400000"/>
                    </a:lnL>
                    <a:lnR w="12700">
                      <a:miter lim="400000"/>
                    </a:lnR>
                    <a:lnT w="12700">
                      <a:miter lim="400000"/>
                    </a:lnT>
                    <a:lnB w="12700">
                      <a:miter lim="400000"/>
                    </a:lnB>
                  </a:tcPr>
                </a:tc>
              </a:tr>
            </a:tbl>
          </a:graphicData>
        </a:graphic>
      </p:graphicFrame>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26" name="Company overview"/>
          <p:cNvSpPr txBox="1"/>
          <p:nvPr>
            <p:ph type="title"/>
          </p:nvPr>
        </p:nvSpPr>
        <p:spPr>
          <a:xfrm>
            <a:off x="1451867" y="783573"/>
            <a:ext cx="21746800" cy="2207524"/>
          </a:xfrm>
          <a:prstGeom prst="rect">
            <a:avLst/>
          </a:prstGeom>
        </p:spPr>
        <p:txBody>
          <a:bodyPr/>
          <a:lstStyle>
            <a:lvl1pPr>
              <a:defRPr spc="-299"/>
            </a:lvl1pPr>
          </a:lstStyle>
          <a:p>
            <a:pPr/>
            <a:r>
              <a:t>Company overview</a:t>
            </a:r>
          </a:p>
        </p:txBody>
      </p:sp>
      <p:sp>
        <p:nvSpPr>
          <p:cNvPr id="727" name="Slide Number"/>
          <p:cNvSpPr txBox="1"/>
          <p:nvPr>
            <p:ph type="sldNum" sz="quarter" idx="4294967295"/>
          </p:nvPr>
        </p:nvSpPr>
        <p:spPr>
          <a:xfrm>
            <a:off x="23456899" y="12818581"/>
            <a:ext cx="514905" cy="739139"/>
          </a:xfrm>
          <a:prstGeom prst="rect">
            <a:avLst/>
          </a:prstGeom>
          <a:extLst>
            <a:ext uri="{C572A759-6A51-4108-AA02-DFA0A04FC94B}">
              <ma14:wrappingTextBoxFlag xmlns:ma14="http://schemas.microsoft.com/office/mac/drawingml/2011/main" val="1"/>
            </a:ext>
          </a:extLst>
        </p:spPr>
        <p:txBody>
          <a:bodyPr anchor="ctr"/>
          <a:lstStyle>
            <a:lvl1pPr>
              <a:defRPr sz="3200">
                <a:solidFill>
                  <a:srgbClr val="000000"/>
                </a:solidFill>
              </a:defRPr>
            </a:lvl1pPr>
          </a:lstStyle>
          <a:p>
            <a:pPr/>
            <a:fld id="{86CB4B4D-7CA3-9044-876B-883B54F8677D}" type="slidenum"/>
          </a:p>
        </p:txBody>
      </p:sp>
      <p:sp>
        <p:nvSpPr>
          <p:cNvPr id="728" name="Mission"/>
          <p:cNvSpPr txBox="1"/>
          <p:nvPr/>
        </p:nvSpPr>
        <p:spPr>
          <a:xfrm>
            <a:off x="1451870" y="5356914"/>
            <a:ext cx="2886138" cy="739137"/>
          </a:xfrm>
          <a:prstGeom prst="rect">
            <a:avLst/>
          </a:prstGeom>
          <a:ln w="12700">
            <a:miter lim="400000"/>
          </a:ln>
          <a:extLst>
            <a:ext uri="{C572A759-6A51-4108-AA02-DFA0A04FC94B}">
              <ma14:wrappingTextBoxFlag xmlns:ma14="http://schemas.microsoft.com/office/mac/drawingml/2011/main" val="1"/>
            </a:ext>
          </a:extLst>
        </p:spPr>
        <p:txBody>
          <a:bodyPr lIns="121917" tIns="121917" rIns="121917" bIns="121917">
            <a:spAutoFit/>
          </a:bodyPr>
          <a:lstStyle>
            <a:lvl1pPr>
              <a:lnSpc>
                <a:spcPct val="90000"/>
              </a:lnSpc>
              <a:spcBef>
                <a:spcPts val="1600"/>
              </a:spcBef>
              <a:defRPr sz="3200">
                <a:solidFill>
                  <a:srgbClr val="44546A"/>
                </a:solidFill>
                <a:latin typeface="Verdana"/>
                <a:ea typeface="Verdana"/>
                <a:cs typeface="Verdana"/>
                <a:sym typeface="Verdana"/>
              </a:defRPr>
            </a:lvl1pPr>
          </a:lstStyle>
          <a:p>
            <a:pPr/>
            <a:r>
              <a:t>Mission</a:t>
            </a:r>
          </a:p>
        </p:txBody>
      </p:sp>
      <p:sp>
        <p:nvSpPr>
          <p:cNvPr id="729" name="Key Products"/>
          <p:cNvSpPr txBox="1"/>
          <p:nvPr/>
        </p:nvSpPr>
        <p:spPr>
          <a:xfrm>
            <a:off x="1451870" y="8172108"/>
            <a:ext cx="2886138" cy="1184907"/>
          </a:xfrm>
          <a:prstGeom prst="rect">
            <a:avLst/>
          </a:prstGeom>
          <a:ln w="12700">
            <a:miter lim="400000"/>
          </a:ln>
          <a:extLst>
            <a:ext uri="{C572A759-6A51-4108-AA02-DFA0A04FC94B}">
              <ma14:wrappingTextBoxFlag xmlns:ma14="http://schemas.microsoft.com/office/mac/drawingml/2011/main" val="1"/>
            </a:ext>
          </a:extLst>
        </p:spPr>
        <p:txBody>
          <a:bodyPr lIns="121917" tIns="121917" rIns="121917" bIns="121917">
            <a:spAutoFit/>
          </a:bodyPr>
          <a:lstStyle>
            <a:lvl1pPr>
              <a:lnSpc>
                <a:spcPct val="90000"/>
              </a:lnSpc>
              <a:spcBef>
                <a:spcPts val="1600"/>
              </a:spcBef>
              <a:defRPr sz="3200">
                <a:solidFill>
                  <a:srgbClr val="44546A"/>
                </a:solidFill>
                <a:latin typeface="Verdana"/>
                <a:ea typeface="Verdana"/>
                <a:cs typeface="Verdana"/>
                <a:sym typeface="Verdana"/>
              </a:defRPr>
            </a:lvl1pPr>
          </a:lstStyle>
          <a:p>
            <a:pPr/>
            <a:r>
              <a:t>Key Products</a:t>
            </a:r>
          </a:p>
        </p:txBody>
      </p:sp>
      <p:pic>
        <p:nvPicPr>
          <p:cNvPr id="730" name="image21.png" descr="image21.png"/>
          <p:cNvPicPr>
            <a:picLocks noChangeAspect="1"/>
          </p:cNvPicPr>
          <p:nvPr/>
        </p:nvPicPr>
        <p:blipFill>
          <a:blip r:embed="rId3">
            <a:extLst/>
          </a:blip>
          <a:stretch>
            <a:fillRect/>
          </a:stretch>
        </p:blipFill>
        <p:spPr>
          <a:xfrm>
            <a:off x="12510234" y="8225597"/>
            <a:ext cx="920227" cy="1357334"/>
          </a:xfrm>
          <a:prstGeom prst="rect">
            <a:avLst/>
          </a:prstGeom>
          <a:ln w="12700">
            <a:miter lim="400000"/>
          </a:ln>
        </p:spPr>
      </p:pic>
      <p:pic>
        <p:nvPicPr>
          <p:cNvPr id="731" name="image19.png" descr="image19.png"/>
          <p:cNvPicPr>
            <a:picLocks noChangeAspect="1"/>
          </p:cNvPicPr>
          <p:nvPr/>
        </p:nvPicPr>
        <p:blipFill>
          <a:blip r:embed="rId4">
            <a:extLst/>
          </a:blip>
          <a:stretch>
            <a:fillRect/>
          </a:stretch>
        </p:blipFill>
        <p:spPr>
          <a:xfrm>
            <a:off x="14391862" y="8141485"/>
            <a:ext cx="1006497" cy="1449358"/>
          </a:xfrm>
          <a:prstGeom prst="rect">
            <a:avLst/>
          </a:prstGeom>
          <a:ln w="12700">
            <a:miter lim="400000"/>
          </a:ln>
        </p:spPr>
      </p:pic>
      <p:pic>
        <p:nvPicPr>
          <p:cNvPr id="732" name="image31.png" descr="image31.png"/>
          <p:cNvPicPr>
            <a:picLocks noChangeAspect="1"/>
          </p:cNvPicPr>
          <p:nvPr/>
        </p:nvPicPr>
        <p:blipFill>
          <a:blip r:embed="rId5">
            <a:extLst/>
          </a:blip>
          <a:stretch>
            <a:fillRect/>
          </a:stretch>
        </p:blipFill>
        <p:spPr>
          <a:xfrm>
            <a:off x="12692295" y="10062029"/>
            <a:ext cx="920227" cy="1409096"/>
          </a:xfrm>
          <a:prstGeom prst="rect">
            <a:avLst/>
          </a:prstGeom>
          <a:ln w="12700">
            <a:miter lim="400000"/>
          </a:ln>
        </p:spPr>
      </p:pic>
      <p:pic>
        <p:nvPicPr>
          <p:cNvPr id="733" name="image22.png" descr="image22.png"/>
          <p:cNvPicPr>
            <a:picLocks noChangeAspect="1"/>
          </p:cNvPicPr>
          <p:nvPr/>
        </p:nvPicPr>
        <p:blipFill>
          <a:blip r:embed="rId6">
            <a:extLst/>
          </a:blip>
          <a:stretch>
            <a:fillRect/>
          </a:stretch>
        </p:blipFill>
        <p:spPr>
          <a:xfrm>
            <a:off x="8573479" y="8157063"/>
            <a:ext cx="1391842" cy="1443606"/>
          </a:xfrm>
          <a:prstGeom prst="rect">
            <a:avLst/>
          </a:prstGeom>
          <a:ln w="12700">
            <a:miter lim="400000"/>
          </a:ln>
        </p:spPr>
      </p:pic>
      <p:pic>
        <p:nvPicPr>
          <p:cNvPr id="734" name="image20.png" descr="image20.png"/>
          <p:cNvPicPr>
            <a:picLocks noChangeAspect="1"/>
          </p:cNvPicPr>
          <p:nvPr/>
        </p:nvPicPr>
        <p:blipFill>
          <a:blip r:embed="rId7">
            <a:extLst/>
          </a:blip>
          <a:stretch>
            <a:fillRect/>
          </a:stretch>
        </p:blipFill>
        <p:spPr>
          <a:xfrm>
            <a:off x="10795517" y="8213294"/>
            <a:ext cx="897222" cy="1363087"/>
          </a:xfrm>
          <a:prstGeom prst="rect">
            <a:avLst/>
          </a:prstGeom>
          <a:ln w="12700">
            <a:miter lim="400000"/>
          </a:ln>
        </p:spPr>
      </p:pic>
      <p:sp>
        <p:nvSpPr>
          <p:cNvPr id="735" name="Founded"/>
          <p:cNvSpPr txBox="1"/>
          <p:nvPr/>
        </p:nvSpPr>
        <p:spPr>
          <a:xfrm>
            <a:off x="1451870" y="3397672"/>
            <a:ext cx="2886138" cy="739137"/>
          </a:xfrm>
          <a:prstGeom prst="rect">
            <a:avLst/>
          </a:prstGeom>
          <a:ln w="12700">
            <a:miter lim="400000"/>
          </a:ln>
          <a:extLst>
            <a:ext uri="{C572A759-6A51-4108-AA02-DFA0A04FC94B}">
              <ma14:wrappingTextBoxFlag xmlns:ma14="http://schemas.microsoft.com/office/mac/drawingml/2011/main" val="1"/>
            </a:ext>
          </a:extLst>
        </p:spPr>
        <p:txBody>
          <a:bodyPr lIns="121917" tIns="121917" rIns="121917" bIns="121917">
            <a:spAutoFit/>
          </a:bodyPr>
          <a:lstStyle>
            <a:lvl1pPr>
              <a:lnSpc>
                <a:spcPct val="90000"/>
              </a:lnSpc>
              <a:spcBef>
                <a:spcPts val="1600"/>
              </a:spcBef>
              <a:defRPr sz="3200">
                <a:solidFill>
                  <a:srgbClr val="44546A"/>
                </a:solidFill>
                <a:latin typeface="Verdana"/>
                <a:ea typeface="Verdana"/>
                <a:cs typeface="Verdana"/>
                <a:sym typeface="Verdana"/>
              </a:defRPr>
            </a:lvl1pPr>
          </a:lstStyle>
          <a:p>
            <a:pPr/>
            <a:r>
              <a:t>Founded</a:t>
            </a:r>
          </a:p>
        </p:txBody>
      </p:sp>
      <p:sp>
        <p:nvSpPr>
          <p:cNvPr id="736" name="2012 by Mitchell Hashimoto and Armon Dadgar"/>
          <p:cNvSpPr txBox="1"/>
          <p:nvPr/>
        </p:nvSpPr>
        <p:spPr>
          <a:xfrm>
            <a:off x="4730227" y="3257494"/>
            <a:ext cx="18094798" cy="980437"/>
          </a:xfrm>
          <a:prstGeom prst="rect">
            <a:avLst/>
          </a:prstGeom>
          <a:ln w="12700">
            <a:miter lim="400000"/>
          </a:ln>
          <a:extLst>
            <a:ext uri="{C572A759-6A51-4108-AA02-DFA0A04FC94B}">
              <ma14:wrappingTextBoxFlag xmlns:ma14="http://schemas.microsoft.com/office/mac/drawingml/2011/main" val="1"/>
            </a:ext>
          </a:extLst>
        </p:spPr>
        <p:txBody>
          <a:bodyPr lIns="121917" tIns="121917" rIns="121917" bIns="121917">
            <a:spAutoFit/>
          </a:bodyPr>
          <a:lstStyle>
            <a:lvl1pPr>
              <a:lnSpc>
                <a:spcPct val="90000"/>
              </a:lnSpc>
              <a:spcBef>
                <a:spcPts val="1600"/>
              </a:spcBef>
              <a:defRPr b="0">
                <a:solidFill>
                  <a:srgbClr val="44546A"/>
                </a:solidFill>
                <a:latin typeface="Verdana"/>
                <a:ea typeface="Verdana"/>
                <a:cs typeface="Verdana"/>
                <a:sym typeface="Verdana"/>
              </a:defRPr>
            </a:lvl1pPr>
          </a:lstStyle>
          <a:p>
            <a:pPr/>
            <a:r>
              <a:t>2012 by Mitchell Hashimoto and Armon Dadgar</a:t>
            </a:r>
          </a:p>
        </p:txBody>
      </p:sp>
      <p:sp>
        <p:nvSpPr>
          <p:cNvPr id="737" name="We enable organizations to Provision, Secure, Connect, and Run any infrastructure for any application"/>
          <p:cNvSpPr txBox="1"/>
          <p:nvPr>
            <p:ph type="body" sz="quarter" idx="4294967295"/>
          </p:nvPr>
        </p:nvSpPr>
        <p:spPr>
          <a:xfrm>
            <a:off x="4730227" y="5234916"/>
            <a:ext cx="18094798" cy="2338467"/>
          </a:xfrm>
          <a:prstGeom prst="rect">
            <a:avLst/>
          </a:prstGeom>
        </p:spPr>
        <p:txBody>
          <a:bodyPr/>
          <a:lstStyle>
            <a:lvl1pPr marL="0" indent="0" defTabSz="2438400">
              <a:spcBef>
                <a:spcPts val="2600"/>
              </a:spcBef>
              <a:buClrTx/>
              <a:buSzTx/>
              <a:buFont typeface="Arial"/>
              <a:buNone/>
            </a:lvl1pPr>
          </a:lstStyle>
          <a:p>
            <a:pPr/>
            <a:r>
              <a:t>We enable organizations to Provision, Secure, Connect, and Run any infrastructure for any application</a:t>
            </a:r>
          </a:p>
        </p:txBody>
      </p:sp>
      <p:pic>
        <p:nvPicPr>
          <p:cNvPr id="738" name="Image" descr="Image"/>
          <p:cNvPicPr>
            <a:picLocks noChangeAspect="1"/>
          </p:cNvPicPr>
          <p:nvPr/>
        </p:nvPicPr>
        <p:blipFill>
          <a:blip r:embed="rId8">
            <a:extLst/>
          </a:blip>
          <a:stretch>
            <a:fillRect/>
          </a:stretch>
        </p:blipFill>
        <p:spPr>
          <a:xfrm>
            <a:off x="10258528" y="9817203"/>
            <a:ext cx="1926990" cy="1924148"/>
          </a:xfrm>
          <a:prstGeom prst="rect">
            <a:avLst/>
          </a:prstGeom>
          <a:ln w="12700">
            <a:miter lim="400000"/>
          </a:ln>
        </p:spPr>
      </p:pic>
    </p:spTree>
  </p:cSld>
  <p:clrMapOvr>
    <a:masterClrMapping/>
  </p:clrMapOvr>
  <p:transition xmlns:p14="http://schemas.microsoft.com/office/powerpoint/2010/main" spd="med" advClick="1"/>
</p:sld>
</file>

<file path=ppt/slides/slide7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24" name="Text Placeholder 1"/>
          <p:cNvSpPr txBox="1"/>
          <p:nvPr>
            <p:ph type="body" idx="1"/>
          </p:nvPr>
        </p:nvSpPr>
        <p:spPr>
          <a:xfrm>
            <a:off x="1453185" y="3349718"/>
            <a:ext cx="21745482" cy="9241294"/>
          </a:xfrm>
          <a:prstGeom prst="rect">
            <a:avLst/>
          </a:prstGeom>
        </p:spPr>
        <p:txBody>
          <a:bodyPr/>
          <a:lstStyle/>
          <a:p>
            <a:pPr marL="0" indent="0">
              <a:buSzTx/>
              <a:buFont typeface="Wingdings"/>
              <a:buNone/>
            </a:pPr>
          </a:p>
        </p:txBody>
      </p:sp>
      <p:sp>
        <p:nvSpPr>
          <p:cNvPr id="1725" name="Title 2"/>
          <p:cNvSpPr txBox="1"/>
          <p:nvPr>
            <p:ph type="title"/>
          </p:nvPr>
        </p:nvSpPr>
        <p:spPr>
          <a:xfrm>
            <a:off x="1451868" y="783573"/>
            <a:ext cx="21746798" cy="1784533"/>
          </a:xfrm>
          <a:prstGeom prst="rect">
            <a:avLst/>
          </a:prstGeom>
        </p:spPr>
        <p:txBody>
          <a:bodyPr/>
          <a:lstStyle>
            <a:lvl1pPr>
              <a:defRPr spc="-200"/>
            </a:lvl1pPr>
          </a:lstStyle>
          <a:p>
            <a:pPr/>
            <a:r>
              <a:t>Terraform State – Operations</a:t>
            </a:r>
          </a:p>
        </p:txBody>
      </p:sp>
      <p:sp>
        <p:nvSpPr>
          <p:cNvPr id="1726" name="Text Placeholder 3"/>
          <p:cNvSpPr/>
          <p:nvPr>
            <p:ph type="body" idx="13"/>
          </p:nvPr>
        </p:nvSpPr>
        <p:spPr>
          <a:xfrm>
            <a:off x="10972800" y="12882563"/>
            <a:ext cx="11318875" cy="547688"/>
          </a:xfrm>
          <a:prstGeom prst="rect">
            <a:avLst/>
          </a:prstGeom>
          <a:extLst>
            <a:ext uri="{C572A759-6A51-4108-AA02-DFA0A04FC94B}">
              <ma14:wrappingTextBoxFlag xmlns:ma14="http://schemas.microsoft.com/office/mac/drawingml/2011/main" val="1"/>
            </a:ext>
          </a:extLst>
        </p:spPr>
        <p:txBody>
          <a:bodyPr/>
          <a:lstStyle>
            <a:lvl1pPr marL="0" indent="0" algn="r" defTabSz="2048255">
              <a:spcBef>
                <a:spcPts val="2100"/>
              </a:spcBef>
              <a:buClrTx/>
              <a:buSzTx/>
              <a:buNone/>
              <a:defRPr sz="2016">
                <a:solidFill>
                  <a:schemeClr val="accent2"/>
                </a:solidFill>
              </a:defRPr>
            </a:lvl1pPr>
          </a:lstStyle>
          <a:p>
            <a:pPr/>
            <a:r>
              <a:t>https://www.terraform.io/docs/state/remote.html</a:t>
            </a:r>
          </a:p>
        </p:txBody>
      </p:sp>
      <p:graphicFrame>
        <p:nvGraphicFramePr>
          <p:cNvPr id="1727" name="Table 5"/>
          <p:cNvGraphicFramePr/>
          <p:nvPr/>
        </p:nvGraphicFramePr>
        <p:xfrm>
          <a:off x="1575816" y="4336472"/>
          <a:ext cx="21460692" cy="6968836"/>
        </p:xfrm>
        <a:graphic xmlns:a="http://schemas.openxmlformats.org/drawingml/2006/main">
          <a:graphicData uri="http://schemas.openxmlformats.org/drawingml/2006/table">
            <a:tbl>
              <a:tblPr firstCol="0" firstRow="1" lastCol="0" lastRow="0" bandCol="0" bandRow="1" rtl="0">
                <a:tableStyleId>{4C3C2611-4C71-4FC5-86AE-919BDF0F9419}</a:tableStyleId>
              </a:tblPr>
              <a:tblGrid>
                <a:gridCol w="5365173"/>
                <a:gridCol w="5365173"/>
                <a:gridCol w="5365173"/>
                <a:gridCol w="5365173"/>
              </a:tblGrid>
              <a:tr h="1067807">
                <a:tc>
                  <a:txBody>
                    <a:bodyPr/>
                    <a:lstStyle/>
                    <a:p>
                      <a:pPr algn="ctr">
                        <a:defRPr b="0" sz="1800">
                          <a:solidFill>
                            <a:srgbClr val="000000"/>
                          </a:solidFill>
                        </a:defRPr>
                      </a:pPr>
                      <a:r>
                        <a:rPr b="1" sz="3200">
                          <a:solidFill>
                            <a:srgbClr val="FFFFFF"/>
                          </a:solidFill>
                          <a:sym typeface="Calibri"/>
                        </a:rPr>
                        <a:t>Configuration</a:t>
                      </a:r>
                    </a:p>
                  </a:txBody>
                  <a:tcPr marL="45720" marR="45720" marT="45720" marB="45720" anchor="ctr" anchorCtr="0" horzOverflow="overflow">
                    <a:lnB w="12700">
                      <a:miter lim="400000"/>
                    </a:lnB>
                    <a:solidFill>
                      <a:srgbClr val="6246EC"/>
                    </a:solidFill>
                  </a:tcPr>
                </a:tc>
                <a:tc>
                  <a:txBody>
                    <a:bodyPr/>
                    <a:lstStyle/>
                    <a:p>
                      <a:pPr algn="ctr">
                        <a:defRPr b="0" sz="1800">
                          <a:solidFill>
                            <a:srgbClr val="000000"/>
                          </a:solidFill>
                        </a:defRPr>
                      </a:pPr>
                      <a:r>
                        <a:rPr b="1" sz="3200">
                          <a:solidFill>
                            <a:srgbClr val="FFFFFF"/>
                          </a:solidFill>
                          <a:sym typeface="Calibri"/>
                        </a:rPr>
                        <a:t>State</a:t>
                      </a:r>
                    </a:p>
                  </a:txBody>
                  <a:tcPr marL="45720" marR="45720" marT="45720" marB="45720" anchor="ctr" anchorCtr="0" horzOverflow="overflow">
                    <a:lnB w="12700">
                      <a:miter lim="400000"/>
                    </a:lnB>
                    <a:solidFill>
                      <a:srgbClr val="6246EC"/>
                    </a:solidFill>
                  </a:tcPr>
                </a:tc>
                <a:tc>
                  <a:txBody>
                    <a:bodyPr/>
                    <a:lstStyle/>
                    <a:p>
                      <a:pPr algn="ctr">
                        <a:defRPr b="0" sz="1800">
                          <a:solidFill>
                            <a:srgbClr val="000000"/>
                          </a:solidFill>
                        </a:defRPr>
                      </a:pPr>
                      <a:r>
                        <a:rPr b="1" sz="3200">
                          <a:solidFill>
                            <a:srgbClr val="FFFFFF"/>
                          </a:solidFill>
                          <a:sym typeface="Calibri"/>
                        </a:rPr>
                        <a:t>Reality</a:t>
                      </a:r>
                    </a:p>
                  </a:txBody>
                  <a:tcPr marL="45720" marR="45720" marT="45720" marB="45720" anchor="ctr" anchorCtr="0" horzOverflow="overflow">
                    <a:lnB w="12700">
                      <a:miter lim="400000"/>
                    </a:lnB>
                    <a:solidFill>
                      <a:srgbClr val="6246EC"/>
                    </a:solidFill>
                  </a:tcPr>
                </a:tc>
                <a:tc>
                  <a:txBody>
                    <a:bodyPr/>
                    <a:lstStyle/>
                    <a:p>
                      <a:pPr algn="ctr">
                        <a:defRPr b="0" sz="1800">
                          <a:solidFill>
                            <a:srgbClr val="000000"/>
                          </a:solidFill>
                        </a:defRPr>
                      </a:pPr>
                      <a:r>
                        <a:rPr b="1" sz="3200">
                          <a:solidFill>
                            <a:srgbClr val="FFFFFF"/>
                          </a:solidFill>
                          <a:sym typeface="Calibri"/>
                        </a:rPr>
                        <a:t>Operation</a:t>
                      </a:r>
                    </a:p>
                  </a:txBody>
                  <a:tcPr marL="45720" marR="45720" marT="45720" marB="45720" anchor="ctr" anchorCtr="0" horzOverflow="overflow">
                    <a:lnB w="12700">
                      <a:miter lim="400000"/>
                    </a:lnB>
                    <a:solidFill>
                      <a:srgbClr val="6246EC"/>
                    </a:solidFill>
                  </a:tcPr>
                </a:tc>
              </a:tr>
              <a:tr h="843004">
                <a:tc>
                  <a:txBody>
                    <a:bodyPr/>
                    <a:lstStyle/>
                    <a:p>
                      <a:pPr algn="ctr">
                        <a:defRPr sz="1800"/>
                      </a:pPr>
                      <a:r>
                        <a:rPr sz="2400">
                          <a:sym typeface="Calibri"/>
                        </a:rPr>
                        <a:t>azurerm_virtual_machine.app</a:t>
                      </a:r>
                    </a:p>
                  </a:txBody>
                  <a:tcPr marL="45720" marR="45720" marT="45720" marB="45720" anchor="ctr" anchorCtr="0" horzOverflow="overflow">
                    <a:lnL w="12700">
                      <a:miter lim="400000"/>
                    </a:lnL>
                    <a:lnR w="12700">
                      <a:miter lim="400000"/>
                    </a:lnR>
                    <a:lnT w="12700">
                      <a:miter lim="400000"/>
                    </a:lnT>
                    <a:lnB w="12700">
                      <a:miter lim="400000"/>
                    </a:lnB>
                  </a:tcPr>
                </a:tc>
                <a:tc>
                  <a:txBody>
                    <a:bodyPr/>
                    <a:lstStyle/>
                    <a:p>
                      <a:pPr algn="ctr">
                        <a:defRPr sz="2400">
                          <a:sym typeface="Calibri"/>
                        </a:defRPr>
                      </a:pPr>
                    </a:p>
                  </a:txBody>
                  <a:tcPr marL="45720" marR="45720" marT="45720" marB="45720" anchor="ctr" anchorCtr="0" horzOverflow="overflow">
                    <a:lnL w="12700">
                      <a:miter lim="400000"/>
                    </a:lnL>
                    <a:lnR w="12700">
                      <a:miter lim="400000"/>
                    </a:lnR>
                    <a:lnT w="12700">
                      <a:miter lim="400000"/>
                    </a:lnT>
                    <a:lnB w="12700">
                      <a:miter lim="400000"/>
                    </a:lnB>
                  </a:tcPr>
                </a:tc>
                <a:tc>
                  <a:txBody>
                    <a:bodyPr/>
                    <a:lstStyle/>
                    <a:p>
                      <a:pPr algn="ctr">
                        <a:defRPr sz="2400">
                          <a:sym typeface="Calibri"/>
                        </a:defRPr>
                      </a:pPr>
                    </a:p>
                  </a:txBody>
                  <a:tcPr marL="45720" marR="45720" marT="45720" marB="45720" anchor="ctr" anchorCtr="0" horzOverflow="overflow">
                    <a:lnL w="12700">
                      <a:miter lim="400000"/>
                    </a:lnL>
                    <a:lnR w="12700">
                      <a:miter lim="400000"/>
                    </a:lnR>
                    <a:lnT w="12700">
                      <a:miter lim="400000"/>
                    </a:lnT>
                    <a:lnB w="12700">
                      <a:miter lim="400000"/>
                    </a:lnB>
                  </a:tcPr>
                </a:tc>
                <a:tc>
                  <a:txBody>
                    <a:bodyPr/>
                    <a:lstStyle/>
                    <a:p>
                      <a:pPr algn="ctr">
                        <a:defRPr sz="1800"/>
                      </a:pPr>
                      <a:r>
                        <a:rPr b="1" sz="3200">
                          <a:sym typeface="Calibri"/>
                        </a:rPr>
                        <a:t>CREATE</a:t>
                      </a:r>
                    </a:p>
                  </a:txBody>
                  <a:tcPr marL="45720" marR="45720" marT="45720" marB="45720" anchor="ctr" anchorCtr="0" horzOverflow="overflow">
                    <a:lnL w="12700">
                      <a:miter lim="400000"/>
                    </a:lnL>
                    <a:lnR w="12700">
                      <a:miter lim="400000"/>
                    </a:lnR>
                    <a:lnT w="12700">
                      <a:miter lim="400000"/>
                    </a:lnT>
                    <a:lnB w="12700">
                      <a:miter lim="400000"/>
                    </a:lnB>
                  </a:tcPr>
                </a:tc>
              </a:tr>
              <a:tr h="843004">
                <a:tc>
                  <a:txBody>
                    <a:bodyPr/>
                    <a:lstStyle/>
                    <a:p>
                      <a:pPr algn="ctr">
                        <a:defRPr sz="1800"/>
                      </a:pPr>
                      <a:r>
                        <a:rPr sz="2400">
                          <a:sym typeface="Calibri"/>
                        </a:rPr>
                        <a:t>azurerm_virtual_machine.app</a:t>
                      </a:r>
                    </a:p>
                  </a:txBody>
                  <a:tcPr marL="45720" marR="45720" marT="45720" marB="45720" anchor="ctr" anchorCtr="0" horzOverflow="overflow">
                    <a:lnL w="12700">
                      <a:miter lim="400000"/>
                    </a:lnL>
                    <a:lnR w="12700">
                      <a:miter lim="400000"/>
                    </a:lnR>
                    <a:lnT w="12700">
                      <a:miter lim="400000"/>
                    </a:lnT>
                    <a:lnB w="12700">
                      <a:miter lim="400000"/>
                    </a:lnB>
                  </a:tcPr>
                </a:tc>
                <a:tc>
                  <a:txBody>
                    <a:bodyPr/>
                    <a:lstStyle/>
                    <a:p>
                      <a:pPr algn="ctr">
                        <a:defRPr sz="1800"/>
                      </a:pPr>
                      <a:r>
                        <a:rPr sz="2400">
                          <a:sym typeface="Calibri"/>
                        </a:rPr>
                        <a:t>azurerm_virtual_machine.app</a:t>
                      </a:r>
                    </a:p>
                  </a:txBody>
                  <a:tcPr marL="45720" marR="45720" marT="45720" marB="45720" anchor="ctr" anchorCtr="0" horzOverflow="overflow">
                    <a:lnL w="12700">
                      <a:miter lim="400000"/>
                    </a:lnL>
                    <a:lnR w="12700">
                      <a:miter lim="400000"/>
                    </a:lnR>
                    <a:lnT w="12700">
                      <a:miter lim="400000"/>
                    </a:lnT>
                    <a:lnB w="12700">
                      <a:miter lim="400000"/>
                    </a:lnB>
                  </a:tcPr>
                </a:tc>
                <a:tc>
                  <a:txBody>
                    <a:bodyPr/>
                    <a:lstStyle/>
                    <a:p>
                      <a:pPr algn="ctr">
                        <a:defRPr sz="2400">
                          <a:sym typeface="Calibri"/>
                        </a:defRPr>
                      </a:pPr>
                    </a:p>
                  </a:txBody>
                  <a:tcPr marL="45720" marR="45720" marT="45720" marB="45720" anchor="ctr" anchorCtr="0" horzOverflow="overflow">
                    <a:lnL w="12700">
                      <a:miter lim="400000"/>
                    </a:lnL>
                    <a:lnR w="12700">
                      <a:miter lim="400000"/>
                    </a:lnR>
                    <a:lnT w="12700">
                      <a:miter lim="400000"/>
                    </a:lnT>
                    <a:lnB w="12700">
                      <a:miter lim="400000"/>
                    </a:lnB>
                  </a:tcPr>
                </a:tc>
                <a:tc>
                  <a:txBody>
                    <a:bodyPr/>
                    <a:lstStyle/>
                    <a:p>
                      <a:pPr algn="ctr">
                        <a:defRPr sz="1800"/>
                      </a:pPr>
                      <a:r>
                        <a:rPr b="1" sz="3200">
                          <a:sym typeface="Calibri"/>
                        </a:rPr>
                        <a:t>CREATE</a:t>
                      </a:r>
                    </a:p>
                  </a:txBody>
                  <a:tcPr marL="45720" marR="45720" marT="45720" marB="45720" anchor="ctr" anchorCtr="0" horzOverflow="overflow">
                    <a:lnL w="12700">
                      <a:miter lim="400000"/>
                    </a:lnL>
                    <a:lnR w="12700">
                      <a:miter lim="400000"/>
                    </a:lnR>
                    <a:lnT w="12700">
                      <a:miter lim="400000"/>
                    </a:lnT>
                    <a:lnB w="12700">
                      <a:miter lim="400000"/>
                    </a:lnB>
                  </a:tcPr>
                </a:tc>
              </a:tr>
              <a:tr h="843004">
                <a:tc>
                  <a:txBody>
                    <a:bodyPr/>
                    <a:lstStyle/>
                    <a:p>
                      <a:pPr algn="ctr">
                        <a:defRPr sz="1800"/>
                      </a:pPr>
                      <a:r>
                        <a:rPr sz="2400">
                          <a:sym typeface="Calibri"/>
                        </a:rPr>
                        <a:t>azurerm_virtual_machine.app</a:t>
                      </a:r>
                    </a:p>
                  </a:txBody>
                  <a:tcPr marL="45720" marR="45720" marT="45720" marB="45720" anchor="ctr" anchorCtr="0" horzOverflow="overflow">
                    <a:lnL w="12700">
                      <a:miter lim="400000"/>
                    </a:lnL>
                    <a:lnR w="12700">
                      <a:miter lim="400000"/>
                    </a:lnR>
                    <a:lnT w="12700">
                      <a:miter lim="400000"/>
                    </a:lnT>
                    <a:lnB w="12700">
                      <a:miter lim="400000"/>
                    </a:lnB>
                  </a:tcPr>
                </a:tc>
                <a:tc>
                  <a:txBody>
                    <a:bodyPr/>
                    <a:lstStyle/>
                    <a:p>
                      <a:pPr algn="ctr">
                        <a:defRPr sz="1800"/>
                      </a:pPr>
                      <a:r>
                        <a:rPr sz="2400">
                          <a:sym typeface="Calibri"/>
                        </a:rPr>
                        <a:t>azurerm_virtual_machine.app</a:t>
                      </a:r>
                    </a:p>
                  </a:txBody>
                  <a:tcPr marL="45720" marR="45720" marT="45720" marB="45720" anchor="ctr" anchorCtr="0" horzOverflow="overflow">
                    <a:lnL w="12700">
                      <a:miter lim="400000"/>
                    </a:lnL>
                    <a:lnR w="12700">
                      <a:miter lim="400000"/>
                    </a:lnR>
                    <a:lnT w="12700">
                      <a:miter lim="400000"/>
                    </a:lnT>
                    <a:lnB w="12700">
                      <a:miter lim="400000"/>
                    </a:lnB>
                  </a:tcPr>
                </a:tc>
                <a:tc>
                  <a:txBody>
                    <a:bodyPr/>
                    <a:lstStyle/>
                    <a:p>
                      <a:pPr algn="ctr">
                        <a:defRPr sz="1800"/>
                      </a:pPr>
                      <a:r>
                        <a:rPr sz="2400">
                          <a:sym typeface="Calibri"/>
                        </a:rPr>
                        <a:t>azurerm_virtual_machine.app</a:t>
                      </a:r>
                    </a:p>
                  </a:txBody>
                  <a:tcPr marL="45720" marR="45720" marT="45720" marB="45720" anchor="ctr" anchorCtr="0" horzOverflow="overflow">
                    <a:lnL w="12700">
                      <a:miter lim="400000"/>
                    </a:lnL>
                    <a:lnR w="12700">
                      <a:miter lim="400000"/>
                    </a:lnR>
                    <a:lnT w="12700">
                      <a:miter lim="400000"/>
                    </a:lnT>
                    <a:lnB w="12700">
                      <a:miter lim="400000"/>
                    </a:lnB>
                  </a:tcPr>
                </a:tc>
                <a:tc>
                  <a:txBody>
                    <a:bodyPr/>
                    <a:lstStyle/>
                    <a:p>
                      <a:pPr algn="ctr">
                        <a:defRPr b="1" sz="3200">
                          <a:sym typeface="Calibri"/>
                        </a:defRPr>
                      </a:pPr>
                    </a:p>
                  </a:txBody>
                  <a:tcPr marL="45720" marR="45720" marT="45720" marB="45720" anchor="ctr" anchorCtr="0" horzOverflow="overflow">
                    <a:lnL w="12700">
                      <a:miter lim="400000"/>
                    </a:lnL>
                    <a:lnR w="12700">
                      <a:miter lim="400000"/>
                    </a:lnR>
                    <a:lnT w="12700">
                      <a:miter lim="400000"/>
                    </a:lnT>
                    <a:lnB w="12700">
                      <a:miter lim="400000"/>
                    </a:lnB>
                  </a:tcPr>
                </a:tc>
              </a:tr>
              <a:tr h="843004">
                <a:tc>
                  <a:txBody>
                    <a:bodyPr/>
                    <a:lstStyle/>
                    <a:p>
                      <a:pPr algn="ctr">
                        <a:defRPr sz="2400">
                          <a:sym typeface="Calibri"/>
                        </a:defRPr>
                      </a:pPr>
                    </a:p>
                  </a:txBody>
                  <a:tcPr marL="45720" marR="45720" marT="45720" marB="45720" anchor="ctr" anchorCtr="0" horzOverflow="overflow">
                    <a:lnL w="12700">
                      <a:miter lim="400000"/>
                    </a:lnL>
                    <a:lnR w="12700">
                      <a:miter lim="400000"/>
                    </a:lnR>
                    <a:lnT w="12700">
                      <a:miter lim="400000"/>
                    </a:lnT>
                    <a:lnB w="12700">
                      <a:miter lim="400000"/>
                    </a:lnB>
                  </a:tcPr>
                </a:tc>
                <a:tc>
                  <a:txBody>
                    <a:bodyPr/>
                    <a:lstStyle/>
                    <a:p>
                      <a:pPr algn="ctr">
                        <a:defRPr sz="2400">
                          <a:sym typeface="Calibri"/>
                        </a:defRPr>
                      </a:pPr>
                    </a:p>
                  </a:txBody>
                  <a:tcPr marL="45720" marR="45720" marT="45720" marB="45720" anchor="ctr" anchorCtr="0" horzOverflow="overflow">
                    <a:lnL w="12700">
                      <a:miter lim="400000"/>
                    </a:lnL>
                    <a:lnR w="12700">
                      <a:miter lim="400000"/>
                    </a:lnR>
                    <a:lnT w="12700">
                      <a:miter lim="400000"/>
                    </a:lnT>
                    <a:lnB w="12700">
                      <a:miter lim="400000"/>
                    </a:lnB>
                  </a:tcPr>
                </a:tc>
                <a:tc>
                  <a:txBody>
                    <a:bodyPr/>
                    <a:lstStyle/>
                    <a:p>
                      <a:pPr algn="ctr">
                        <a:defRPr sz="2400">
                          <a:sym typeface="Calibri"/>
                        </a:defRPr>
                      </a:pPr>
                    </a:p>
                  </a:txBody>
                  <a:tcPr marL="45720" marR="45720" marT="45720" marB="45720" anchor="ctr" anchorCtr="0" horzOverflow="overflow">
                    <a:lnL w="12700">
                      <a:miter lim="400000"/>
                    </a:lnL>
                    <a:lnR w="12700">
                      <a:miter lim="400000"/>
                    </a:lnR>
                    <a:lnT w="12700">
                      <a:miter lim="400000"/>
                    </a:lnT>
                    <a:lnB w="12700">
                      <a:miter lim="400000"/>
                    </a:lnB>
                  </a:tcPr>
                </a:tc>
                <a:tc>
                  <a:txBody>
                    <a:bodyPr/>
                    <a:lstStyle/>
                    <a:p>
                      <a:pPr algn="ctr">
                        <a:defRPr b="1" sz="3200">
                          <a:sym typeface="Calibri"/>
                        </a:defRPr>
                      </a:pPr>
                    </a:p>
                  </a:txBody>
                  <a:tcPr marL="45720" marR="45720" marT="45720" marB="45720" anchor="ctr" anchorCtr="0" horzOverflow="overflow">
                    <a:lnL w="12700">
                      <a:miter lim="400000"/>
                    </a:lnL>
                    <a:lnR w="12700">
                      <a:miter lim="400000"/>
                    </a:lnR>
                    <a:lnT w="12700">
                      <a:miter lim="400000"/>
                    </a:lnT>
                    <a:lnB w="12700">
                      <a:miter lim="400000"/>
                    </a:lnB>
                  </a:tcPr>
                </a:tc>
              </a:tr>
              <a:tr h="843004">
                <a:tc>
                  <a:txBody>
                    <a:bodyPr/>
                    <a:lstStyle/>
                    <a:p>
                      <a:pPr algn="ctr">
                        <a:defRPr sz="2400">
                          <a:sym typeface="Calibri"/>
                        </a:defRPr>
                      </a:pPr>
                    </a:p>
                  </a:txBody>
                  <a:tcPr marL="45720" marR="45720" marT="45720" marB="45720" anchor="ctr" anchorCtr="0" horzOverflow="overflow">
                    <a:lnL w="12700">
                      <a:miter lim="400000"/>
                    </a:lnL>
                    <a:lnR w="12700">
                      <a:miter lim="400000"/>
                    </a:lnR>
                    <a:lnT w="12700">
                      <a:miter lim="400000"/>
                    </a:lnT>
                    <a:lnB w="12700">
                      <a:miter lim="400000"/>
                    </a:lnB>
                  </a:tcPr>
                </a:tc>
                <a:tc>
                  <a:txBody>
                    <a:bodyPr/>
                    <a:lstStyle/>
                    <a:p>
                      <a:pPr algn="ctr">
                        <a:defRPr sz="2400">
                          <a:sym typeface="Calibri"/>
                        </a:defRPr>
                      </a:pPr>
                    </a:p>
                  </a:txBody>
                  <a:tcPr marL="45720" marR="45720" marT="45720" marB="45720" anchor="ctr" anchorCtr="0" horzOverflow="overflow">
                    <a:lnL w="12700">
                      <a:miter lim="400000"/>
                    </a:lnL>
                    <a:lnR w="12700">
                      <a:miter lim="400000"/>
                    </a:lnR>
                    <a:lnT w="12700">
                      <a:miter lim="400000"/>
                    </a:lnT>
                    <a:lnB w="12700">
                      <a:miter lim="400000"/>
                    </a:lnB>
                  </a:tcPr>
                </a:tc>
                <a:tc>
                  <a:txBody>
                    <a:bodyPr/>
                    <a:lstStyle/>
                    <a:p>
                      <a:pPr algn="ctr">
                        <a:defRPr sz="2400">
                          <a:sym typeface="Calibri"/>
                        </a:defRPr>
                      </a:pPr>
                    </a:p>
                  </a:txBody>
                  <a:tcPr marL="45720" marR="45720" marT="45720" marB="45720" anchor="ctr" anchorCtr="0" horzOverflow="overflow">
                    <a:lnL w="12700">
                      <a:miter lim="400000"/>
                    </a:lnL>
                    <a:lnR w="12700">
                      <a:miter lim="400000"/>
                    </a:lnR>
                    <a:lnT w="12700">
                      <a:miter lim="400000"/>
                    </a:lnT>
                    <a:lnB w="12700">
                      <a:miter lim="400000"/>
                    </a:lnB>
                  </a:tcPr>
                </a:tc>
                <a:tc>
                  <a:txBody>
                    <a:bodyPr/>
                    <a:lstStyle/>
                    <a:p>
                      <a:pPr algn="ctr">
                        <a:defRPr b="1" sz="3200">
                          <a:sym typeface="Calibri"/>
                        </a:defRPr>
                      </a:pPr>
                    </a:p>
                  </a:txBody>
                  <a:tcPr marL="45720" marR="45720" marT="45720" marB="45720" anchor="ctr" anchorCtr="0" horzOverflow="overflow">
                    <a:lnL w="12700">
                      <a:miter lim="400000"/>
                    </a:lnL>
                    <a:lnR w="12700">
                      <a:miter lim="400000"/>
                    </a:lnR>
                    <a:lnT w="12700">
                      <a:miter lim="400000"/>
                    </a:lnT>
                    <a:lnB w="12700">
                      <a:miter lim="400000"/>
                    </a:lnB>
                  </a:tcPr>
                </a:tc>
              </a:tr>
              <a:tr h="843004">
                <a:tc>
                  <a:txBody>
                    <a:bodyPr/>
                    <a:lstStyle/>
                    <a:p>
                      <a:pPr algn="ctr">
                        <a:defRPr sz="2400">
                          <a:sym typeface="Calibri"/>
                        </a:defRPr>
                      </a:pPr>
                    </a:p>
                  </a:txBody>
                  <a:tcPr marL="45720" marR="45720" marT="45720" marB="45720" anchor="ctr" anchorCtr="0" horzOverflow="overflow">
                    <a:lnL w="12700">
                      <a:miter lim="400000"/>
                    </a:lnL>
                    <a:lnR w="12700">
                      <a:miter lim="400000"/>
                    </a:lnR>
                    <a:lnT w="12700">
                      <a:miter lim="400000"/>
                    </a:lnT>
                    <a:lnB w="12700">
                      <a:miter lim="400000"/>
                    </a:lnB>
                  </a:tcPr>
                </a:tc>
                <a:tc>
                  <a:txBody>
                    <a:bodyPr/>
                    <a:lstStyle/>
                    <a:p>
                      <a:pPr algn="ctr">
                        <a:defRPr sz="2400">
                          <a:sym typeface="Calibri"/>
                        </a:defRPr>
                      </a:pPr>
                    </a:p>
                  </a:txBody>
                  <a:tcPr marL="45720" marR="45720" marT="45720" marB="45720" anchor="ctr" anchorCtr="0" horzOverflow="overflow">
                    <a:lnL w="12700">
                      <a:miter lim="400000"/>
                    </a:lnL>
                    <a:lnR w="12700">
                      <a:miter lim="400000"/>
                    </a:lnR>
                    <a:lnT w="12700">
                      <a:miter lim="400000"/>
                    </a:lnT>
                    <a:lnB w="12700">
                      <a:miter lim="400000"/>
                    </a:lnB>
                  </a:tcPr>
                </a:tc>
                <a:tc>
                  <a:txBody>
                    <a:bodyPr/>
                    <a:lstStyle/>
                    <a:p>
                      <a:pPr algn="ctr">
                        <a:defRPr sz="2400">
                          <a:sym typeface="Calibri"/>
                        </a:defRPr>
                      </a:pPr>
                    </a:p>
                  </a:txBody>
                  <a:tcPr marL="45720" marR="45720" marT="45720" marB="45720" anchor="ctr" anchorCtr="0" horzOverflow="overflow">
                    <a:lnL w="12700">
                      <a:miter lim="400000"/>
                    </a:lnL>
                    <a:lnR w="12700">
                      <a:miter lim="400000"/>
                    </a:lnR>
                    <a:lnT w="12700">
                      <a:miter lim="400000"/>
                    </a:lnT>
                    <a:lnB w="12700">
                      <a:miter lim="400000"/>
                    </a:lnB>
                  </a:tcPr>
                </a:tc>
                <a:tc>
                  <a:txBody>
                    <a:bodyPr/>
                    <a:lstStyle/>
                    <a:p>
                      <a:pPr algn="ctr">
                        <a:defRPr b="1" sz="3200">
                          <a:sym typeface="Calibri"/>
                        </a:defRPr>
                      </a:pPr>
                    </a:p>
                  </a:txBody>
                  <a:tcPr marL="45720" marR="45720" marT="45720" marB="45720" anchor="ctr" anchorCtr="0" horzOverflow="overflow">
                    <a:lnL w="12700">
                      <a:miter lim="400000"/>
                    </a:lnL>
                    <a:lnR w="12700">
                      <a:miter lim="400000"/>
                    </a:lnR>
                    <a:lnT w="12700">
                      <a:miter lim="400000"/>
                    </a:lnT>
                    <a:lnB w="12700">
                      <a:miter lim="400000"/>
                    </a:lnB>
                  </a:tcPr>
                </a:tc>
              </a:tr>
              <a:tr h="843004">
                <a:tc>
                  <a:txBody>
                    <a:bodyPr/>
                    <a:lstStyle/>
                    <a:p>
                      <a:pPr algn="ctr">
                        <a:defRPr sz="2400">
                          <a:sym typeface="Calibri"/>
                        </a:defRPr>
                      </a:pPr>
                    </a:p>
                  </a:txBody>
                  <a:tcPr marL="45720" marR="45720" marT="45720" marB="45720" anchor="ctr" anchorCtr="0" horzOverflow="overflow">
                    <a:lnL w="12700">
                      <a:miter lim="400000"/>
                    </a:lnL>
                    <a:lnR w="12700">
                      <a:miter lim="400000"/>
                    </a:lnR>
                    <a:lnT w="12700">
                      <a:miter lim="400000"/>
                    </a:lnT>
                    <a:lnB w="12700">
                      <a:miter lim="400000"/>
                    </a:lnB>
                  </a:tcPr>
                </a:tc>
                <a:tc>
                  <a:txBody>
                    <a:bodyPr/>
                    <a:lstStyle/>
                    <a:p>
                      <a:pPr algn="ctr">
                        <a:defRPr sz="2400">
                          <a:sym typeface="Calibri"/>
                        </a:defRPr>
                      </a:pPr>
                    </a:p>
                  </a:txBody>
                  <a:tcPr marL="45720" marR="45720" marT="45720" marB="45720" anchor="ctr" anchorCtr="0" horzOverflow="overflow">
                    <a:lnL w="12700">
                      <a:miter lim="400000"/>
                    </a:lnL>
                    <a:lnR w="12700">
                      <a:miter lim="400000"/>
                    </a:lnR>
                    <a:lnT w="12700">
                      <a:miter lim="400000"/>
                    </a:lnT>
                    <a:lnB w="12700">
                      <a:miter lim="400000"/>
                    </a:lnB>
                  </a:tcPr>
                </a:tc>
                <a:tc>
                  <a:txBody>
                    <a:bodyPr/>
                    <a:lstStyle/>
                    <a:p>
                      <a:pPr algn="ctr">
                        <a:defRPr sz="2400">
                          <a:sym typeface="Calibri"/>
                        </a:defRPr>
                      </a:pPr>
                    </a:p>
                  </a:txBody>
                  <a:tcPr marL="45720" marR="45720" marT="45720" marB="45720" anchor="ctr" anchorCtr="0" horzOverflow="overflow">
                    <a:lnL w="12700">
                      <a:miter lim="400000"/>
                    </a:lnL>
                    <a:lnR w="12700">
                      <a:miter lim="400000"/>
                    </a:lnR>
                    <a:lnT w="12700">
                      <a:miter lim="400000"/>
                    </a:lnT>
                    <a:lnB w="12700">
                      <a:miter lim="400000"/>
                    </a:lnB>
                  </a:tcPr>
                </a:tc>
                <a:tc>
                  <a:txBody>
                    <a:bodyPr/>
                    <a:lstStyle/>
                    <a:p>
                      <a:pPr algn="ctr">
                        <a:defRPr b="1" sz="3200">
                          <a:sym typeface="Calibri"/>
                        </a:defRPr>
                      </a:pPr>
                    </a:p>
                  </a:txBody>
                  <a:tcPr marL="45720" marR="45720" marT="45720" marB="45720" anchor="ctr" anchorCtr="0" horzOverflow="overflow">
                    <a:lnL w="12700">
                      <a:miter lim="400000"/>
                    </a:lnL>
                    <a:lnR w="12700">
                      <a:miter lim="400000"/>
                    </a:lnR>
                    <a:lnT w="12700">
                      <a:miter lim="400000"/>
                    </a:lnT>
                    <a:lnB w="12700">
                      <a:miter lim="400000"/>
                    </a:lnB>
                  </a:tcPr>
                </a:tc>
              </a:tr>
            </a:tbl>
          </a:graphicData>
        </a:graphic>
      </p:graphicFrame>
    </p:spTree>
  </p:cSld>
  <p:clrMapOvr>
    <a:masterClrMapping/>
  </p:clrMapOvr>
  <p:transition xmlns:p14="http://schemas.microsoft.com/office/powerpoint/2010/main" spd="med" advClick="1"/>
</p:sld>
</file>

<file path=ppt/slides/slide7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29" name="Text Placeholder 1"/>
          <p:cNvSpPr txBox="1"/>
          <p:nvPr>
            <p:ph type="body" idx="1"/>
          </p:nvPr>
        </p:nvSpPr>
        <p:spPr>
          <a:xfrm>
            <a:off x="1453185" y="3349718"/>
            <a:ext cx="21745482" cy="9241294"/>
          </a:xfrm>
          <a:prstGeom prst="rect">
            <a:avLst/>
          </a:prstGeom>
        </p:spPr>
        <p:txBody>
          <a:bodyPr/>
          <a:lstStyle/>
          <a:p>
            <a:pPr marL="0" indent="0">
              <a:buSzTx/>
              <a:buFont typeface="Wingdings"/>
              <a:buNone/>
            </a:pPr>
          </a:p>
        </p:txBody>
      </p:sp>
      <p:sp>
        <p:nvSpPr>
          <p:cNvPr id="1730" name="Title 2"/>
          <p:cNvSpPr txBox="1"/>
          <p:nvPr>
            <p:ph type="title"/>
          </p:nvPr>
        </p:nvSpPr>
        <p:spPr>
          <a:xfrm>
            <a:off x="1451868" y="783573"/>
            <a:ext cx="21746798" cy="1784533"/>
          </a:xfrm>
          <a:prstGeom prst="rect">
            <a:avLst/>
          </a:prstGeom>
        </p:spPr>
        <p:txBody>
          <a:bodyPr/>
          <a:lstStyle>
            <a:lvl1pPr>
              <a:defRPr spc="-200"/>
            </a:lvl1pPr>
          </a:lstStyle>
          <a:p>
            <a:pPr/>
            <a:r>
              <a:t>Terraform State – Operations</a:t>
            </a:r>
          </a:p>
        </p:txBody>
      </p:sp>
      <p:sp>
        <p:nvSpPr>
          <p:cNvPr id="1731" name="Text Placeholder 3"/>
          <p:cNvSpPr/>
          <p:nvPr>
            <p:ph type="body" idx="13"/>
          </p:nvPr>
        </p:nvSpPr>
        <p:spPr>
          <a:xfrm>
            <a:off x="10972800" y="12882563"/>
            <a:ext cx="11318875" cy="547688"/>
          </a:xfrm>
          <a:prstGeom prst="rect">
            <a:avLst/>
          </a:prstGeom>
          <a:extLst>
            <a:ext uri="{C572A759-6A51-4108-AA02-DFA0A04FC94B}">
              <ma14:wrappingTextBoxFlag xmlns:ma14="http://schemas.microsoft.com/office/mac/drawingml/2011/main" val="1"/>
            </a:ext>
          </a:extLst>
        </p:spPr>
        <p:txBody>
          <a:bodyPr/>
          <a:lstStyle>
            <a:lvl1pPr marL="0" indent="0" algn="r" defTabSz="2048255">
              <a:spcBef>
                <a:spcPts val="2100"/>
              </a:spcBef>
              <a:buClrTx/>
              <a:buSzTx/>
              <a:buNone/>
              <a:defRPr sz="2016">
                <a:solidFill>
                  <a:schemeClr val="accent2"/>
                </a:solidFill>
              </a:defRPr>
            </a:lvl1pPr>
          </a:lstStyle>
          <a:p>
            <a:pPr/>
            <a:r>
              <a:t>https://www.terraform.io/docs/state/remote.html</a:t>
            </a:r>
          </a:p>
        </p:txBody>
      </p:sp>
      <p:graphicFrame>
        <p:nvGraphicFramePr>
          <p:cNvPr id="1732" name="Table 5"/>
          <p:cNvGraphicFramePr/>
          <p:nvPr/>
        </p:nvGraphicFramePr>
        <p:xfrm>
          <a:off x="1575816" y="4336472"/>
          <a:ext cx="21460692" cy="6968836"/>
        </p:xfrm>
        <a:graphic xmlns:a="http://schemas.openxmlformats.org/drawingml/2006/main">
          <a:graphicData uri="http://schemas.openxmlformats.org/drawingml/2006/table">
            <a:tbl>
              <a:tblPr firstCol="0" firstRow="1" lastCol="0" lastRow="0" bandCol="0" bandRow="1" rtl="0">
                <a:tableStyleId>{4C3C2611-4C71-4FC5-86AE-919BDF0F9419}</a:tableStyleId>
              </a:tblPr>
              <a:tblGrid>
                <a:gridCol w="5365173"/>
                <a:gridCol w="5365173"/>
                <a:gridCol w="5365173"/>
                <a:gridCol w="5365173"/>
              </a:tblGrid>
              <a:tr h="1067807">
                <a:tc>
                  <a:txBody>
                    <a:bodyPr/>
                    <a:lstStyle/>
                    <a:p>
                      <a:pPr algn="ctr">
                        <a:defRPr b="0" sz="1800">
                          <a:solidFill>
                            <a:srgbClr val="000000"/>
                          </a:solidFill>
                        </a:defRPr>
                      </a:pPr>
                      <a:r>
                        <a:rPr b="1" sz="3200">
                          <a:solidFill>
                            <a:srgbClr val="FFFFFF"/>
                          </a:solidFill>
                          <a:sym typeface="Calibri"/>
                        </a:rPr>
                        <a:t>Configuration</a:t>
                      </a:r>
                    </a:p>
                  </a:txBody>
                  <a:tcPr marL="45720" marR="45720" marT="45720" marB="45720" anchor="ctr" anchorCtr="0" horzOverflow="overflow">
                    <a:lnB w="12700">
                      <a:miter lim="400000"/>
                    </a:lnB>
                    <a:solidFill>
                      <a:srgbClr val="6246EC"/>
                    </a:solidFill>
                  </a:tcPr>
                </a:tc>
                <a:tc>
                  <a:txBody>
                    <a:bodyPr/>
                    <a:lstStyle/>
                    <a:p>
                      <a:pPr algn="ctr">
                        <a:defRPr b="0" sz="1800">
                          <a:solidFill>
                            <a:srgbClr val="000000"/>
                          </a:solidFill>
                        </a:defRPr>
                      </a:pPr>
                      <a:r>
                        <a:rPr b="1" sz="3200">
                          <a:solidFill>
                            <a:srgbClr val="FFFFFF"/>
                          </a:solidFill>
                          <a:sym typeface="Calibri"/>
                        </a:rPr>
                        <a:t>State</a:t>
                      </a:r>
                    </a:p>
                  </a:txBody>
                  <a:tcPr marL="45720" marR="45720" marT="45720" marB="45720" anchor="ctr" anchorCtr="0" horzOverflow="overflow">
                    <a:lnB w="12700">
                      <a:miter lim="400000"/>
                    </a:lnB>
                    <a:solidFill>
                      <a:srgbClr val="6246EC"/>
                    </a:solidFill>
                  </a:tcPr>
                </a:tc>
                <a:tc>
                  <a:txBody>
                    <a:bodyPr/>
                    <a:lstStyle/>
                    <a:p>
                      <a:pPr algn="ctr">
                        <a:defRPr b="0" sz="1800">
                          <a:solidFill>
                            <a:srgbClr val="000000"/>
                          </a:solidFill>
                        </a:defRPr>
                      </a:pPr>
                      <a:r>
                        <a:rPr b="1" sz="3200">
                          <a:solidFill>
                            <a:srgbClr val="FFFFFF"/>
                          </a:solidFill>
                          <a:sym typeface="Calibri"/>
                        </a:rPr>
                        <a:t>Reality</a:t>
                      </a:r>
                    </a:p>
                  </a:txBody>
                  <a:tcPr marL="45720" marR="45720" marT="45720" marB="45720" anchor="ctr" anchorCtr="0" horzOverflow="overflow">
                    <a:lnB w="12700">
                      <a:miter lim="400000"/>
                    </a:lnB>
                    <a:solidFill>
                      <a:srgbClr val="6246EC"/>
                    </a:solidFill>
                  </a:tcPr>
                </a:tc>
                <a:tc>
                  <a:txBody>
                    <a:bodyPr/>
                    <a:lstStyle/>
                    <a:p>
                      <a:pPr algn="ctr">
                        <a:defRPr b="0" sz="1800">
                          <a:solidFill>
                            <a:srgbClr val="000000"/>
                          </a:solidFill>
                        </a:defRPr>
                      </a:pPr>
                      <a:r>
                        <a:rPr b="1" sz="3200">
                          <a:solidFill>
                            <a:srgbClr val="FFFFFF"/>
                          </a:solidFill>
                          <a:sym typeface="Calibri"/>
                        </a:rPr>
                        <a:t>Operation</a:t>
                      </a:r>
                    </a:p>
                  </a:txBody>
                  <a:tcPr marL="45720" marR="45720" marT="45720" marB="45720" anchor="ctr" anchorCtr="0" horzOverflow="overflow">
                    <a:lnB w="12700">
                      <a:miter lim="400000"/>
                    </a:lnB>
                    <a:solidFill>
                      <a:srgbClr val="6246EC"/>
                    </a:solidFill>
                  </a:tcPr>
                </a:tc>
              </a:tr>
              <a:tr h="843004">
                <a:tc>
                  <a:txBody>
                    <a:bodyPr/>
                    <a:lstStyle/>
                    <a:p>
                      <a:pPr algn="ctr">
                        <a:defRPr sz="1800"/>
                      </a:pPr>
                      <a:r>
                        <a:rPr sz="2400">
                          <a:sym typeface="Calibri"/>
                        </a:rPr>
                        <a:t>azurerm_virtual_machine.app</a:t>
                      </a:r>
                    </a:p>
                  </a:txBody>
                  <a:tcPr marL="45720" marR="45720" marT="45720" marB="45720" anchor="ctr" anchorCtr="0" horzOverflow="overflow">
                    <a:lnL w="12700">
                      <a:miter lim="400000"/>
                    </a:lnL>
                    <a:lnR w="12700">
                      <a:miter lim="400000"/>
                    </a:lnR>
                    <a:lnT w="12700">
                      <a:miter lim="400000"/>
                    </a:lnT>
                    <a:lnB w="12700">
                      <a:miter lim="400000"/>
                    </a:lnB>
                  </a:tcPr>
                </a:tc>
                <a:tc>
                  <a:txBody>
                    <a:bodyPr/>
                    <a:lstStyle/>
                    <a:p>
                      <a:pPr algn="ctr">
                        <a:defRPr sz="2400">
                          <a:sym typeface="Calibri"/>
                        </a:defRPr>
                      </a:pPr>
                    </a:p>
                  </a:txBody>
                  <a:tcPr marL="45720" marR="45720" marT="45720" marB="45720" anchor="ctr" anchorCtr="0" horzOverflow="overflow">
                    <a:lnL w="12700">
                      <a:miter lim="400000"/>
                    </a:lnL>
                    <a:lnR w="12700">
                      <a:miter lim="400000"/>
                    </a:lnR>
                    <a:lnT w="12700">
                      <a:miter lim="400000"/>
                    </a:lnT>
                    <a:lnB w="12700">
                      <a:miter lim="400000"/>
                    </a:lnB>
                  </a:tcPr>
                </a:tc>
                <a:tc>
                  <a:txBody>
                    <a:bodyPr/>
                    <a:lstStyle/>
                    <a:p>
                      <a:pPr algn="ctr">
                        <a:defRPr sz="2400">
                          <a:sym typeface="Calibri"/>
                        </a:defRPr>
                      </a:pPr>
                    </a:p>
                  </a:txBody>
                  <a:tcPr marL="45720" marR="45720" marT="45720" marB="45720" anchor="ctr" anchorCtr="0" horzOverflow="overflow">
                    <a:lnL w="12700">
                      <a:miter lim="400000"/>
                    </a:lnL>
                    <a:lnR w="12700">
                      <a:miter lim="400000"/>
                    </a:lnR>
                    <a:lnT w="12700">
                      <a:miter lim="400000"/>
                    </a:lnT>
                    <a:lnB w="12700">
                      <a:miter lim="400000"/>
                    </a:lnB>
                  </a:tcPr>
                </a:tc>
                <a:tc>
                  <a:txBody>
                    <a:bodyPr/>
                    <a:lstStyle/>
                    <a:p>
                      <a:pPr algn="ctr">
                        <a:defRPr sz="1800"/>
                      </a:pPr>
                      <a:r>
                        <a:rPr b="1" sz="3200">
                          <a:sym typeface="Calibri"/>
                        </a:rPr>
                        <a:t>CREATE</a:t>
                      </a:r>
                    </a:p>
                  </a:txBody>
                  <a:tcPr marL="45720" marR="45720" marT="45720" marB="45720" anchor="ctr" anchorCtr="0" horzOverflow="overflow">
                    <a:lnL w="12700">
                      <a:miter lim="400000"/>
                    </a:lnL>
                    <a:lnR w="12700">
                      <a:miter lim="400000"/>
                    </a:lnR>
                    <a:lnT w="12700">
                      <a:miter lim="400000"/>
                    </a:lnT>
                    <a:lnB w="12700">
                      <a:miter lim="400000"/>
                    </a:lnB>
                  </a:tcPr>
                </a:tc>
              </a:tr>
              <a:tr h="843004">
                <a:tc>
                  <a:txBody>
                    <a:bodyPr/>
                    <a:lstStyle/>
                    <a:p>
                      <a:pPr algn="ctr">
                        <a:defRPr sz="1800"/>
                      </a:pPr>
                      <a:r>
                        <a:rPr sz="2400">
                          <a:sym typeface="Calibri"/>
                        </a:rPr>
                        <a:t>azurerm_virtual_machine.app</a:t>
                      </a:r>
                    </a:p>
                  </a:txBody>
                  <a:tcPr marL="45720" marR="45720" marT="45720" marB="45720" anchor="ctr" anchorCtr="0" horzOverflow="overflow">
                    <a:lnL w="12700">
                      <a:miter lim="400000"/>
                    </a:lnL>
                    <a:lnR w="12700">
                      <a:miter lim="400000"/>
                    </a:lnR>
                    <a:lnT w="12700">
                      <a:miter lim="400000"/>
                    </a:lnT>
                    <a:lnB w="12700">
                      <a:miter lim="400000"/>
                    </a:lnB>
                  </a:tcPr>
                </a:tc>
                <a:tc>
                  <a:txBody>
                    <a:bodyPr/>
                    <a:lstStyle/>
                    <a:p>
                      <a:pPr algn="ctr">
                        <a:defRPr sz="1800"/>
                      </a:pPr>
                      <a:r>
                        <a:rPr sz="2400">
                          <a:sym typeface="Calibri"/>
                        </a:rPr>
                        <a:t>azurerm_virtual_machine.app</a:t>
                      </a:r>
                    </a:p>
                  </a:txBody>
                  <a:tcPr marL="45720" marR="45720" marT="45720" marB="45720" anchor="ctr" anchorCtr="0" horzOverflow="overflow">
                    <a:lnL w="12700">
                      <a:miter lim="400000"/>
                    </a:lnL>
                    <a:lnR w="12700">
                      <a:miter lim="400000"/>
                    </a:lnR>
                    <a:lnT w="12700">
                      <a:miter lim="400000"/>
                    </a:lnT>
                    <a:lnB w="12700">
                      <a:miter lim="400000"/>
                    </a:lnB>
                  </a:tcPr>
                </a:tc>
                <a:tc>
                  <a:txBody>
                    <a:bodyPr/>
                    <a:lstStyle/>
                    <a:p>
                      <a:pPr algn="ctr">
                        <a:defRPr sz="2400">
                          <a:sym typeface="Calibri"/>
                        </a:defRPr>
                      </a:pPr>
                    </a:p>
                  </a:txBody>
                  <a:tcPr marL="45720" marR="45720" marT="45720" marB="45720" anchor="ctr" anchorCtr="0" horzOverflow="overflow">
                    <a:lnL w="12700">
                      <a:miter lim="400000"/>
                    </a:lnL>
                    <a:lnR w="12700">
                      <a:miter lim="400000"/>
                    </a:lnR>
                    <a:lnT w="12700">
                      <a:miter lim="400000"/>
                    </a:lnT>
                    <a:lnB w="12700">
                      <a:miter lim="400000"/>
                    </a:lnB>
                  </a:tcPr>
                </a:tc>
                <a:tc>
                  <a:txBody>
                    <a:bodyPr/>
                    <a:lstStyle/>
                    <a:p>
                      <a:pPr algn="ctr">
                        <a:defRPr sz="1800"/>
                      </a:pPr>
                      <a:r>
                        <a:rPr b="1" sz="3200">
                          <a:sym typeface="Calibri"/>
                        </a:rPr>
                        <a:t>CREATE</a:t>
                      </a:r>
                    </a:p>
                  </a:txBody>
                  <a:tcPr marL="45720" marR="45720" marT="45720" marB="45720" anchor="ctr" anchorCtr="0" horzOverflow="overflow">
                    <a:lnL w="12700">
                      <a:miter lim="400000"/>
                    </a:lnL>
                    <a:lnR w="12700">
                      <a:miter lim="400000"/>
                    </a:lnR>
                    <a:lnT w="12700">
                      <a:miter lim="400000"/>
                    </a:lnT>
                    <a:lnB w="12700">
                      <a:miter lim="400000"/>
                    </a:lnB>
                  </a:tcPr>
                </a:tc>
              </a:tr>
              <a:tr h="843004">
                <a:tc>
                  <a:txBody>
                    <a:bodyPr/>
                    <a:lstStyle/>
                    <a:p>
                      <a:pPr algn="ctr">
                        <a:defRPr sz="1800"/>
                      </a:pPr>
                      <a:r>
                        <a:rPr sz="2400">
                          <a:sym typeface="Calibri"/>
                        </a:rPr>
                        <a:t>azurerm_virtual_machine.app</a:t>
                      </a:r>
                    </a:p>
                  </a:txBody>
                  <a:tcPr marL="45720" marR="45720" marT="45720" marB="45720" anchor="ctr" anchorCtr="0" horzOverflow="overflow">
                    <a:lnL w="12700">
                      <a:miter lim="400000"/>
                    </a:lnL>
                    <a:lnR w="12700">
                      <a:miter lim="400000"/>
                    </a:lnR>
                    <a:lnT w="12700">
                      <a:miter lim="400000"/>
                    </a:lnT>
                    <a:lnB w="12700">
                      <a:miter lim="400000"/>
                    </a:lnB>
                  </a:tcPr>
                </a:tc>
                <a:tc>
                  <a:txBody>
                    <a:bodyPr/>
                    <a:lstStyle/>
                    <a:p>
                      <a:pPr algn="ctr">
                        <a:defRPr sz="1800"/>
                      </a:pPr>
                      <a:r>
                        <a:rPr sz="2400">
                          <a:sym typeface="Calibri"/>
                        </a:rPr>
                        <a:t>azurerm_virtual_machine.app</a:t>
                      </a:r>
                    </a:p>
                  </a:txBody>
                  <a:tcPr marL="45720" marR="45720" marT="45720" marB="45720" anchor="ctr" anchorCtr="0" horzOverflow="overflow">
                    <a:lnL w="12700">
                      <a:miter lim="400000"/>
                    </a:lnL>
                    <a:lnR w="12700">
                      <a:miter lim="400000"/>
                    </a:lnR>
                    <a:lnT w="12700">
                      <a:miter lim="400000"/>
                    </a:lnT>
                    <a:lnB w="12700">
                      <a:miter lim="400000"/>
                    </a:lnB>
                  </a:tcPr>
                </a:tc>
                <a:tc>
                  <a:txBody>
                    <a:bodyPr/>
                    <a:lstStyle/>
                    <a:p>
                      <a:pPr algn="ctr">
                        <a:defRPr sz="1800"/>
                      </a:pPr>
                      <a:r>
                        <a:rPr sz="2400">
                          <a:sym typeface="Calibri"/>
                        </a:rPr>
                        <a:t>azurerm_virtual_machine.app</a:t>
                      </a:r>
                    </a:p>
                  </a:txBody>
                  <a:tcPr marL="45720" marR="45720" marT="45720" marB="45720" anchor="ctr" anchorCtr="0" horzOverflow="overflow">
                    <a:lnL w="12700">
                      <a:miter lim="400000"/>
                    </a:lnL>
                    <a:lnR w="12700">
                      <a:miter lim="400000"/>
                    </a:lnR>
                    <a:lnT w="12700">
                      <a:miter lim="400000"/>
                    </a:lnT>
                    <a:lnB w="12700">
                      <a:miter lim="400000"/>
                    </a:lnB>
                  </a:tcPr>
                </a:tc>
                <a:tc>
                  <a:txBody>
                    <a:bodyPr/>
                    <a:lstStyle/>
                    <a:p>
                      <a:pPr algn="ctr">
                        <a:defRPr sz="1800"/>
                      </a:pPr>
                      <a:r>
                        <a:rPr b="1" sz="3200">
                          <a:sym typeface="Calibri"/>
                        </a:rPr>
                        <a:t>NOOP</a:t>
                      </a:r>
                    </a:p>
                  </a:txBody>
                  <a:tcPr marL="45720" marR="45720" marT="45720" marB="45720" anchor="ctr" anchorCtr="0" horzOverflow="overflow">
                    <a:lnL w="12700">
                      <a:miter lim="400000"/>
                    </a:lnL>
                    <a:lnR w="12700">
                      <a:miter lim="400000"/>
                    </a:lnR>
                    <a:lnT w="12700">
                      <a:miter lim="400000"/>
                    </a:lnT>
                    <a:lnB w="12700">
                      <a:miter lim="400000"/>
                    </a:lnB>
                  </a:tcPr>
                </a:tc>
              </a:tr>
              <a:tr h="843004">
                <a:tc>
                  <a:txBody>
                    <a:bodyPr/>
                    <a:lstStyle/>
                    <a:p>
                      <a:pPr algn="ctr">
                        <a:defRPr sz="2400">
                          <a:sym typeface="Calibri"/>
                        </a:defRPr>
                      </a:pPr>
                    </a:p>
                  </a:txBody>
                  <a:tcPr marL="45720" marR="45720" marT="45720" marB="45720" anchor="ctr" anchorCtr="0" horzOverflow="overflow">
                    <a:lnL w="12700">
                      <a:miter lim="400000"/>
                    </a:lnL>
                    <a:lnR w="12700">
                      <a:miter lim="400000"/>
                    </a:lnR>
                    <a:lnT w="12700">
                      <a:miter lim="400000"/>
                    </a:lnT>
                    <a:lnB w="12700">
                      <a:miter lim="400000"/>
                    </a:lnB>
                  </a:tcPr>
                </a:tc>
                <a:tc>
                  <a:txBody>
                    <a:bodyPr/>
                    <a:lstStyle/>
                    <a:p>
                      <a:pPr algn="ctr">
                        <a:defRPr sz="2400">
                          <a:sym typeface="Calibri"/>
                        </a:defRPr>
                      </a:pPr>
                    </a:p>
                  </a:txBody>
                  <a:tcPr marL="45720" marR="45720" marT="45720" marB="45720" anchor="ctr" anchorCtr="0" horzOverflow="overflow">
                    <a:lnL w="12700">
                      <a:miter lim="400000"/>
                    </a:lnL>
                    <a:lnR w="12700">
                      <a:miter lim="400000"/>
                    </a:lnR>
                    <a:lnT w="12700">
                      <a:miter lim="400000"/>
                    </a:lnT>
                    <a:lnB w="12700">
                      <a:miter lim="400000"/>
                    </a:lnB>
                  </a:tcPr>
                </a:tc>
                <a:tc>
                  <a:txBody>
                    <a:bodyPr/>
                    <a:lstStyle/>
                    <a:p>
                      <a:pPr algn="ctr">
                        <a:defRPr sz="2400">
                          <a:sym typeface="Calibri"/>
                        </a:defRPr>
                      </a:pPr>
                    </a:p>
                  </a:txBody>
                  <a:tcPr marL="45720" marR="45720" marT="45720" marB="45720" anchor="ctr" anchorCtr="0" horzOverflow="overflow">
                    <a:lnL w="12700">
                      <a:miter lim="400000"/>
                    </a:lnL>
                    <a:lnR w="12700">
                      <a:miter lim="400000"/>
                    </a:lnR>
                    <a:lnT w="12700">
                      <a:miter lim="400000"/>
                    </a:lnT>
                    <a:lnB w="12700">
                      <a:miter lim="400000"/>
                    </a:lnB>
                  </a:tcPr>
                </a:tc>
                <a:tc>
                  <a:txBody>
                    <a:bodyPr/>
                    <a:lstStyle/>
                    <a:p>
                      <a:pPr algn="ctr">
                        <a:defRPr b="1" sz="3200">
                          <a:sym typeface="Calibri"/>
                        </a:defRPr>
                      </a:pPr>
                    </a:p>
                  </a:txBody>
                  <a:tcPr marL="45720" marR="45720" marT="45720" marB="45720" anchor="ctr" anchorCtr="0" horzOverflow="overflow">
                    <a:lnL w="12700">
                      <a:miter lim="400000"/>
                    </a:lnL>
                    <a:lnR w="12700">
                      <a:miter lim="400000"/>
                    </a:lnR>
                    <a:lnT w="12700">
                      <a:miter lim="400000"/>
                    </a:lnT>
                    <a:lnB w="12700">
                      <a:miter lim="400000"/>
                    </a:lnB>
                  </a:tcPr>
                </a:tc>
              </a:tr>
              <a:tr h="843004">
                <a:tc>
                  <a:txBody>
                    <a:bodyPr/>
                    <a:lstStyle/>
                    <a:p>
                      <a:pPr algn="ctr">
                        <a:defRPr sz="2400">
                          <a:sym typeface="Calibri"/>
                        </a:defRPr>
                      </a:pPr>
                    </a:p>
                  </a:txBody>
                  <a:tcPr marL="45720" marR="45720" marT="45720" marB="45720" anchor="ctr" anchorCtr="0" horzOverflow="overflow">
                    <a:lnL w="12700">
                      <a:miter lim="400000"/>
                    </a:lnL>
                    <a:lnR w="12700">
                      <a:miter lim="400000"/>
                    </a:lnR>
                    <a:lnT w="12700">
                      <a:miter lim="400000"/>
                    </a:lnT>
                    <a:lnB w="12700">
                      <a:miter lim="400000"/>
                    </a:lnB>
                  </a:tcPr>
                </a:tc>
                <a:tc>
                  <a:txBody>
                    <a:bodyPr/>
                    <a:lstStyle/>
                    <a:p>
                      <a:pPr algn="ctr">
                        <a:defRPr sz="2400">
                          <a:sym typeface="Calibri"/>
                        </a:defRPr>
                      </a:pPr>
                    </a:p>
                  </a:txBody>
                  <a:tcPr marL="45720" marR="45720" marT="45720" marB="45720" anchor="ctr" anchorCtr="0" horzOverflow="overflow">
                    <a:lnL w="12700">
                      <a:miter lim="400000"/>
                    </a:lnL>
                    <a:lnR w="12700">
                      <a:miter lim="400000"/>
                    </a:lnR>
                    <a:lnT w="12700">
                      <a:miter lim="400000"/>
                    </a:lnT>
                    <a:lnB w="12700">
                      <a:miter lim="400000"/>
                    </a:lnB>
                  </a:tcPr>
                </a:tc>
                <a:tc>
                  <a:txBody>
                    <a:bodyPr/>
                    <a:lstStyle/>
                    <a:p>
                      <a:pPr algn="ctr">
                        <a:defRPr sz="2400">
                          <a:sym typeface="Calibri"/>
                        </a:defRPr>
                      </a:pPr>
                    </a:p>
                  </a:txBody>
                  <a:tcPr marL="45720" marR="45720" marT="45720" marB="45720" anchor="ctr" anchorCtr="0" horzOverflow="overflow">
                    <a:lnL w="12700">
                      <a:miter lim="400000"/>
                    </a:lnL>
                    <a:lnR w="12700">
                      <a:miter lim="400000"/>
                    </a:lnR>
                    <a:lnT w="12700">
                      <a:miter lim="400000"/>
                    </a:lnT>
                    <a:lnB w="12700">
                      <a:miter lim="400000"/>
                    </a:lnB>
                  </a:tcPr>
                </a:tc>
                <a:tc>
                  <a:txBody>
                    <a:bodyPr/>
                    <a:lstStyle/>
                    <a:p>
                      <a:pPr algn="ctr">
                        <a:defRPr b="1" sz="3200">
                          <a:sym typeface="Calibri"/>
                        </a:defRPr>
                      </a:pPr>
                    </a:p>
                  </a:txBody>
                  <a:tcPr marL="45720" marR="45720" marT="45720" marB="45720" anchor="ctr" anchorCtr="0" horzOverflow="overflow">
                    <a:lnL w="12700">
                      <a:miter lim="400000"/>
                    </a:lnL>
                    <a:lnR w="12700">
                      <a:miter lim="400000"/>
                    </a:lnR>
                    <a:lnT w="12700">
                      <a:miter lim="400000"/>
                    </a:lnT>
                    <a:lnB w="12700">
                      <a:miter lim="400000"/>
                    </a:lnB>
                  </a:tcPr>
                </a:tc>
              </a:tr>
              <a:tr h="843004">
                <a:tc>
                  <a:txBody>
                    <a:bodyPr/>
                    <a:lstStyle/>
                    <a:p>
                      <a:pPr algn="ctr">
                        <a:defRPr sz="2400">
                          <a:sym typeface="Calibri"/>
                        </a:defRPr>
                      </a:pPr>
                    </a:p>
                  </a:txBody>
                  <a:tcPr marL="45720" marR="45720" marT="45720" marB="45720" anchor="ctr" anchorCtr="0" horzOverflow="overflow">
                    <a:lnL w="12700">
                      <a:miter lim="400000"/>
                    </a:lnL>
                    <a:lnR w="12700">
                      <a:miter lim="400000"/>
                    </a:lnR>
                    <a:lnT w="12700">
                      <a:miter lim="400000"/>
                    </a:lnT>
                    <a:lnB w="12700">
                      <a:miter lim="400000"/>
                    </a:lnB>
                  </a:tcPr>
                </a:tc>
                <a:tc>
                  <a:txBody>
                    <a:bodyPr/>
                    <a:lstStyle/>
                    <a:p>
                      <a:pPr algn="ctr">
                        <a:defRPr sz="2400">
                          <a:sym typeface="Calibri"/>
                        </a:defRPr>
                      </a:pPr>
                    </a:p>
                  </a:txBody>
                  <a:tcPr marL="45720" marR="45720" marT="45720" marB="45720" anchor="ctr" anchorCtr="0" horzOverflow="overflow">
                    <a:lnL w="12700">
                      <a:miter lim="400000"/>
                    </a:lnL>
                    <a:lnR w="12700">
                      <a:miter lim="400000"/>
                    </a:lnR>
                    <a:lnT w="12700">
                      <a:miter lim="400000"/>
                    </a:lnT>
                    <a:lnB w="12700">
                      <a:miter lim="400000"/>
                    </a:lnB>
                  </a:tcPr>
                </a:tc>
                <a:tc>
                  <a:txBody>
                    <a:bodyPr/>
                    <a:lstStyle/>
                    <a:p>
                      <a:pPr algn="ctr">
                        <a:defRPr sz="2400">
                          <a:sym typeface="Calibri"/>
                        </a:defRPr>
                      </a:pPr>
                    </a:p>
                  </a:txBody>
                  <a:tcPr marL="45720" marR="45720" marT="45720" marB="45720" anchor="ctr" anchorCtr="0" horzOverflow="overflow">
                    <a:lnL w="12700">
                      <a:miter lim="400000"/>
                    </a:lnL>
                    <a:lnR w="12700">
                      <a:miter lim="400000"/>
                    </a:lnR>
                    <a:lnT w="12700">
                      <a:miter lim="400000"/>
                    </a:lnT>
                    <a:lnB w="12700">
                      <a:miter lim="400000"/>
                    </a:lnB>
                  </a:tcPr>
                </a:tc>
                <a:tc>
                  <a:txBody>
                    <a:bodyPr/>
                    <a:lstStyle/>
                    <a:p>
                      <a:pPr algn="ctr">
                        <a:defRPr b="1" sz="3200">
                          <a:sym typeface="Calibri"/>
                        </a:defRPr>
                      </a:pPr>
                    </a:p>
                  </a:txBody>
                  <a:tcPr marL="45720" marR="45720" marT="45720" marB="45720" anchor="ctr" anchorCtr="0" horzOverflow="overflow">
                    <a:lnL w="12700">
                      <a:miter lim="400000"/>
                    </a:lnL>
                    <a:lnR w="12700">
                      <a:miter lim="400000"/>
                    </a:lnR>
                    <a:lnT w="12700">
                      <a:miter lim="400000"/>
                    </a:lnT>
                    <a:lnB w="12700">
                      <a:miter lim="400000"/>
                    </a:lnB>
                  </a:tcPr>
                </a:tc>
              </a:tr>
              <a:tr h="843004">
                <a:tc>
                  <a:txBody>
                    <a:bodyPr/>
                    <a:lstStyle/>
                    <a:p>
                      <a:pPr algn="ctr">
                        <a:defRPr sz="2400">
                          <a:sym typeface="Calibri"/>
                        </a:defRPr>
                      </a:pPr>
                    </a:p>
                  </a:txBody>
                  <a:tcPr marL="45720" marR="45720" marT="45720" marB="45720" anchor="ctr" anchorCtr="0" horzOverflow="overflow">
                    <a:lnL w="12700">
                      <a:miter lim="400000"/>
                    </a:lnL>
                    <a:lnR w="12700">
                      <a:miter lim="400000"/>
                    </a:lnR>
                    <a:lnT w="12700">
                      <a:miter lim="400000"/>
                    </a:lnT>
                    <a:lnB w="12700">
                      <a:miter lim="400000"/>
                    </a:lnB>
                  </a:tcPr>
                </a:tc>
                <a:tc>
                  <a:txBody>
                    <a:bodyPr/>
                    <a:lstStyle/>
                    <a:p>
                      <a:pPr algn="ctr">
                        <a:defRPr sz="2400">
                          <a:sym typeface="Calibri"/>
                        </a:defRPr>
                      </a:pPr>
                    </a:p>
                  </a:txBody>
                  <a:tcPr marL="45720" marR="45720" marT="45720" marB="45720" anchor="ctr" anchorCtr="0" horzOverflow="overflow">
                    <a:lnL w="12700">
                      <a:miter lim="400000"/>
                    </a:lnL>
                    <a:lnR w="12700">
                      <a:miter lim="400000"/>
                    </a:lnR>
                    <a:lnT w="12700">
                      <a:miter lim="400000"/>
                    </a:lnT>
                    <a:lnB w="12700">
                      <a:miter lim="400000"/>
                    </a:lnB>
                  </a:tcPr>
                </a:tc>
                <a:tc>
                  <a:txBody>
                    <a:bodyPr/>
                    <a:lstStyle/>
                    <a:p>
                      <a:pPr algn="ctr">
                        <a:defRPr sz="2400">
                          <a:sym typeface="Calibri"/>
                        </a:defRPr>
                      </a:pPr>
                    </a:p>
                  </a:txBody>
                  <a:tcPr marL="45720" marR="45720" marT="45720" marB="45720" anchor="ctr" anchorCtr="0" horzOverflow="overflow">
                    <a:lnL w="12700">
                      <a:miter lim="400000"/>
                    </a:lnL>
                    <a:lnR w="12700">
                      <a:miter lim="400000"/>
                    </a:lnR>
                    <a:lnT w="12700">
                      <a:miter lim="400000"/>
                    </a:lnT>
                    <a:lnB w="12700">
                      <a:miter lim="400000"/>
                    </a:lnB>
                  </a:tcPr>
                </a:tc>
                <a:tc>
                  <a:txBody>
                    <a:bodyPr/>
                    <a:lstStyle/>
                    <a:p>
                      <a:pPr algn="ctr">
                        <a:defRPr b="1" sz="3200">
                          <a:sym typeface="Calibri"/>
                        </a:defRPr>
                      </a:pPr>
                    </a:p>
                  </a:txBody>
                  <a:tcPr marL="45720" marR="45720" marT="45720" marB="45720" anchor="ctr" anchorCtr="0" horzOverflow="overflow">
                    <a:lnL w="12700">
                      <a:miter lim="400000"/>
                    </a:lnL>
                    <a:lnR w="12700">
                      <a:miter lim="400000"/>
                    </a:lnR>
                    <a:lnT w="12700">
                      <a:miter lim="400000"/>
                    </a:lnT>
                    <a:lnB w="12700">
                      <a:miter lim="400000"/>
                    </a:lnB>
                  </a:tcPr>
                </a:tc>
              </a:tr>
            </a:tbl>
          </a:graphicData>
        </a:graphic>
      </p:graphicFrame>
    </p:spTree>
  </p:cSld>
  <p:clrMapOvr>
    <a:masterClrMapping/>
  </p:clrMapOvr>
  <p:transition xmlns:p14="http://schemas.microsoft.com/office/powerpoint/2010/main" spd="med" advClick="1"/>
</p:sld>
</file>

<file path=ppt/slides/slide7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34" name="Text Placeholder 1"/>
          <p:cNvSpPr txBox="1"/>
          <p:nvPr>
            <p:ph type="body" idx="1"/>
          </p:nvPr>
        </p:nvSpPr>
        <p:spPr>
          <a:xfrm>
            <a:off x="1453185" y="3349718"/>
            <a:ext cx="21745482" cy="9241294"/>
          </a:xfrm>
          <a:prstGeom prst="rect">
            <a:avLst/>
          </a:prstGeom>
        </p:spPr>
        <p:txBody>
          <a:bodyPr/>
          <a:lstStyle/>
          <a:p>
            <a:pPr marL="0" indent="0">
              <a:buSzTx/>
              <a:buFont typeface="Wingdings"/>
              <a:buNone/>
            </a:pPr>
          </a:p>
        </p:txBody>
      </p:sp>
      <p:sp>
        <p:nvSpPr>
          <p:cNvPr id="1735" name="Title 2"/>
          <p:cNvSpPr txBox="1"/>
          <p:nvPr>
            <p:ph type="title"/>
          </p:nvPr>
        </p:nvSpPr>
        <p:spPr>
          <a:xfrm>
            <a:off x="1451868" y="783573"/>
            <a:ext cx="21746798" cy="1784533"/>
          </a:xfrm>
          <a:prstGeom prst="rect">
            <a:avLst/>
          </a:prstGeom>
        </p:spPr>
        <p:txBody>
          <a:bodyPr/>
          <a:lstStyle>
            <a:lvl1pPr>
              <a:defRPr spc="-200"/>
            </a:lvl1pPr>
          </a:lstStyle>
          <a:p>
            <a:pPr/>
            <a:r>
              <a:t>Terraform State – Operations</a:t>
            </a:r>
          </a:p>
        </p:txBody>
      </p:sp>
      <p:sp>
        <p:nvSpPr>
          <p:cNvPr id="1736" name="Text Placeholder 3"/>
          <p:cNvSpPr/>
          <p:nvPr>
            <p:ph type="body" idx="13"/>
          </p:nvPr>
        </p:nvSpPr>
        <p:spPr>
          <a:xfrm>
            <a:off x="10972800" y="12882563"/>
            <a:ext cx="11318875" cy="547688"/>
          </a:xfrm>
          <a:prstGeom prst="rect">
            <a:avLst/>
          </a:prstGeom>
          <a:extLst>
            <a:ext uri="{C572A759-6A51-4108-AA02-DFA0A04FC94B}">
              <ma14:wrappingTextBoxFlag xmlns:ma14="http://schemas.microsoft.com/office/mac/drawingml/2011/main" val="1"/>
            </a:ext>
          </a:extLst>
        </p:spPr>
        <p:txBody>
          <a:bodyPr/>
          <a:lstStyle>
            <a:lvl1pPr marL="0" indent="0" algn="r" defTabSz="2048255">
              <a:spcBef>
                <a:spcPts val="2100"/>
              </a:spcBef>
              <a:buClrTx/>
              <a:buSzTx/>
              <a:buNone/>
              <a:defRPr sz="2016">
                <a:solidFill>
                  <a:schemeClr val="accent2"/>
                </a:solidFill>
              </a:defRPr>
            </a:lvl1pPr>
          </a:lstStyle>
          <a:p>
            <a:pPr/>
            <a:r>
              <a:t>https://www.terraform.io/docs/state/remote.html</a:t>
            </a:r>
          </a:p>
        </p:txBody>
      </p:sp>
      <p:graphicFrame>
        <p:nvGraphicFramePr>
          <p:cNvPr id="1737" name="Table 5"/>
          <p:cNvGraphicFramePr/>
          <p:nvPr/>
        </p:nvGraphicFramePr>
        <p:xfrm>
          <a:off x="1575816" y="4336472"/>
          <a:ext cx="21460692" cy="6968836"/>
        </p:xfrm>
        <a:graphic xmlns:a="http://schemas.openxmlformats.org/drawingml/2006/main">
          <a:graphicData uri="http://schemas.openxmlformats.org/drawingml/2006/table">
            <a:tbl>
              <a:tblPr firstCol="0" firstRow="1" lastCol="0" lastRow="0" bandCol="0" bandRow="1" rtl="0">
                <a:tableStyleId>{4C3C2611-4C71-4FC5-86AE-919BDF0F9419}</a:tableStyleId>
              </a:tblPr>
              <a:tblGrid>
                <a:gridCol w="5365173"/>
                <a:gridCol w="5365173"/>
                <a:gridCol w="5365173"/>
                <a:gridCol w="5365173"/>
              </a:tblGrid>
              <a:tr h="1067807">
                <a:tc>
                  <a:txBody>
                    <a:bodyPr/>
                    <a:lstStyle/>
                    <a:p>
                      <a:pPr algn="ctr">
                        <a:defRPr b="0" sz="1800">
                          <a:solidFill>
                            <a:srgbClr val="000000"/>
                          </a:solidFill>
                        </a:defRPr>
                      </a:pPr>
                      <a:r>
                        <a:rPr b="1" sz="3200">
                          <a:solidFill>
                            <a:srgbClr val="FFFFFF"/>
                          </a:solidFill>
                          <a:sym typeface="Calibri"/>
                        </a:rPr>
                        <a:t>Configuration</a:t>
                      </a:r>
                    </a:p>
                  </a:txBody>
                  <a:tcPr marL="45720" marR="45720" marT="45720" marB="45720" anchor="ctr" anchorCtr="0" horzOverflow="overflow">
                    <a:lnB w="12700">
                      <a:miter lim="400000"/>
                    </a:lnB>
                    <a:solidFill>
                      <a:srgbClr val="6246EC"/>
                    </a:solidFill>
                  </a:tcPr>
                </a:tc>
                <a:tc>
                  <a:txBody>
                    <a:bodyPr/>
                    <a:lstStyle/>
                    <a:p>
                      <a:pPr algn="ctr">
                        <a:defRPr b="0" sz="1800">
                          <a:solidFill>
                            <a:srgbClr val="000000"/>
                          </a:solidFill>
                        </a:defRPr>
                      </a:pPr>
                      <a:r>
                        <a:rPr b="1" sz="3200">
                          <a:solidFill>
                            <a:srgbClr val="FFFFFF"/>
                          </a:solidFill>
                          <a:sym typeface="Calibri"/>
                        </a:rPr>
                        <a:t>State</a:t>
                      </a:r>
                    </a:p>
                  </a:txBody>
                  <a:tcPr marL="45720" marR="45720" marT="45720" marB="45720" anchor="ctr" anchorCtr="0" horzOverflow="overflow">
                    <a:lnB w="12700">
                      <a:miter lim="400000"/>
                    </a:lnB>
                    <a:solidFill>
                      <a:srgbClr val="6246EC"/>
                    </a:solidFill>
                  </a:tcPr>
                </a:tc>
                <a:tc>
                  <a:txBody>
                    <a:bodyPr/>
                    <a:lstStyle/>
                    <a:p>
                      <a:pPr algn="ctr">
                        <a:defRPr b="0" sz="1800">
                          <a:solidFill>
                            <a:srgbClr val="000000"/>
                          </a:solidFill>
                        </a:defRPr>
                      </a:pPr>
                      <a:r>
                        <a:rPr b="1" sz="3200">
                          <a:solidFill>
                            <a:srgbClr val="FFFFFF"/>
                          </a:solidFill>
                          <a:sym typeface="Calibri"/>
                        </a:rPr>
                        <a:t>Reality</a:t>
                      </a:r>
                    </a:p>
                  </a:txBody>
                  <a:tcPr marL="45720" marR="45720" marT="45720" marB="45720" anchor="ctr" anchorCtr="0" horzOverflow="overflow">
                    <a:lnB w="12700">
                      <a:miter lim="400000"/>
                    </a:lnB>
                    <a:solidFill>
                      <a:srgbClr val="6246EC"/>
                    </a:solidFill>
                  </a:tcPr>
                </a:tc>
                <a:tc>
                  <a:txBody>
                    <a:bodyPr/>
                    <a:lstStyle/>
                    <a:p>
                      <a:pPr algn="ctr">
                        <a:defRPr b="0" sz="1800">
                          <a:solidFill>
                            <a:srgbClr val="000000"/>
                          </a:solidFill>
                        </a:defRPr>
                      </a:pPr>
                      <a:r>
                        <a:rPr b="1" sz="3200">
                          <a:solidFill>
                            <a:srgbClr val="FFFFFF"/>
                          </a:solidFill>
                          <a:sym typeface="Calibri"/>
                        </a:rPr>
                        <a:t>Operation</a:t>
                      </a:r>
                    </a:p>
                  </a:txBody>
                  <a:tcPr marL="45720" marR="45720" marT="45720" marB="45720" anchor="ctr" anchorCtr="0" horzOverflow="overflow">
                    <a:lnB w="12700">
                      <a:miter lim="400000"/>
                    </a:lnB>
                    <a:solidFill>
                      <a:srgbClr val="6246EC"/>
                    </a:solidFill>
                  </a:tcPr>
                </a:tc>
              </a:tr>
              <a:tr h="843004">
                <a:tc>
                  <a:txBody>
                    <a:bodyPr/>
                    <a:lstStyle/>
                    <a:p>
                      <a:pPr algn="ctr">
                        <a:defRPr sz="1800"/>
                      </a:pPr>
                      <a:r>
                        <a:rPr sz="2400">
                          <a:sym typeface="Calibri"/>
                        </a:rPr>
                        <a:t>azurerm_virtual_machine.app</a:t>
                      </a:r>
                    </a:p>
                  </a:txBody>
                  <a:tcPr marL="45720" marR="45720" marT="45720" marB="45720" anchor="ctr" anchorCtr="0" horzOverflow="overflow">
                    <a:lnL w="12700">
                      <a:miter lim="400000"/>
                    </a:lnL>
                    <a:lnR w="12700">
                      <a:miter lim="400000"/>
                    </a:lnR>
                    <a:lnT w="12700">
                      <a:miter lim="400000"/>
                    </a:lnT>
                    <a:lnB w="12700">
                      <a:miter lim="400000"/>
                    </a:lnB>
                  </a:tcPr>
                </a:tc>
                <a:tc>
                  <a:txBody>
                    <a:bodyPr/>
                    <a:lstStyle/>
                    <a:p>
                      <a:pPr algn="ctr">
                        <a:defRPr sz="2400">
                          <a:sym typeface="Calibri"/>
                        </a:defRPr>
                      </a:pPr>
                    </a:p>
                  </a:txBody>
                  <a:tcPr marL="45720" marR="45720" marT="45720" marB="45720" anchor="ctr" anchorCtr="0" horzOverflow="overflow">
                    <a:lnL w="12700">
                      <a:miter lim="400000"/>
                    </a:lnL>
                    <a:lnR w="12700">
                      <a:miter lim="400000"/>
                    </a:lnR>
                    <a:lnT w="12700">
                      <a:miter lim="400000"/>
                    </a:lnT>
                    <a:lnB w="12700">
                      <a:miter lim="400000"/>
                    </a:lnB>
                  </a:tcPr>
                </a:tc>
                <a:tc>
                  <a:txBody>
                    <a:bodyPr/>
                    <a:lstStyle/>
                    <a:p>
                      <a:pPr algn="ctr">
                        <a:defRPr sz="2400">
                          <a:sym typeface="Calibri"/>
                        </a:defRPr>
                      </a:pPr>
                    </a:p>
                  </a:txBody>
                  <a:tcPr marL="45720" marR="45720" marT="45720" marB="45720" anchor="ctr" anchorCtr="0" horzOverflow="overflow">
                    <a:lnL w="12700">
                      <a:miter lim="400000"/>
                    </a:lnL>
                    <a:lnR w="12700">
                      <a:miter lim="400000"/>
                    </a:lnR>
                    <a:lnT w="12700">
                      <a:miter lim="400000"/>
                    </a:lnT>
                    <a:lnB w="12700">
                      <a:miter lim="400000"/>
                    </a:lnB>
                  </a:tcPr>
                </a:tc>
                <a:tc>
                  <a:txBody>
                    <a:bodyPr/>
                    <a:lstStyle/>
                    <a:p>
                      <a:pPr algn="ctr">
                        <a:defRPr sz="1800"/>
                      </a:pPr>
                      <a:r>
                        <a:rPr b="1" sz="3200">
                          <a:sym typeface="Calibri"/>
                        </a:rPr>
                        <a:t>CREATE</a:t>
                      </a:r>
                    </a:p>
                  </a:txBody>
                  <a:tcPr marL="45720" marR="45720" marT="45720" marB="45720" anchor="ctr" anchorCtr="0" horzOverflow="overflow">
                    <a:lnL w="12700">
                      <a:miter lim="400000"/>
                    </a:lnL>
                    <a:lnR w="12700">
                      <a:miter lim="400000"/>
                    </a:lnR>
                    <a:lnT w="12700">
                      <a:miter lim="400000"/>
                    </a:lnT>
                    <a:lnB w="12700">
                      <a:miter lim="400000"/>
                    </a:lnB>
                  </a:tcPr>
                </a:tc>
              </a:tr>
              <a:tr h="843004">
                <a:tc>
                  <a:txBody>
                    <a:bodyPr/>
                    <a:lstStyle/>
                    <a:p>
                      <a:pPr algn="ctr">
                        <a:defRPr sz="1800"/>
                      </a:pPr>
                      <a:r>
                        <a:rPr sz="2400">
                          <a:sym typeface="Calibri"/>
                        </a:rPr>
                        <a:t>azurerm_virtual_machine.app</a:t>
                      </a:r>
                    </a:p>
                  </a:txBody>
                  <a:tcPr marL="45720" marR="45720" marT="45720" marB="45720" anchor="ctr" anchorCtr="0" horzOverflow="overflow">
                    <a:lnL w="12700">
                      <a:miter lim="400000"/>
                    </a:lnL>
                    <a:lnR w="12700">
                      <a:miter lim="400000"/>
                    </a:lnR>
                    <a:lnT w="12700">
                      <a:miter lim="400000"/>
                    </a:lnT>
                    <a:lnB w="12700">
                      <a:miter lim="400000"/>
                    </a:lnB>
                  </a:tcPr>
                </a:tc>
                <a:tc>
                  <a:txBody>
                    <a:bodyPr/>
                    <a:lstStyle/>
                    <a:p>
                      <a:pPr algn="ctr">
                        <a:defRPr sz="1800"/>
                      </a:pPr>
                      <a:r>
                        <a:rPr sz="2400">
                          <a:sym typeface="Calibri"/>
                        </a:rPr>
                        <a:t>azurerm_virtual_machine.app</a:t>
                      </a:r>
                    </a:p>
                  </a:txBody>
                  <a:tcPr marL="45720" marR="45720" marT="45720" marB="45720" anchor="ctr" anchorCtr="0" horzOverflow="overflow">
                    <a:lnL w="12700">
                      <a:miter lim="400000"/>
                    </a:lnL>
                    <a:lnR w="12700">
                      <a:miter lim="400000"/>
                    </a:lnR>
                    <a:lnT w="12700">
                      <a:miter lim="400000"/>
                    </a:lnT>
                    <a:lnB w="12700">
                      <a:miter lim="400000"/>
                    </a:lnB>
                  </a:tcPr>
                </a:tc>
                <a:tc>
                  <a:txBody>
                    <a:bodyPr/>
                    <a:lstStyle/>
                    <a:p>
                      <a:pPr algn="ctr">
                        <a:defRPr sz="2400">
                          <a:sym typeface="Calibri"/>
                        </a:defRPr>
                      </a:pPr>
                    </a:p>
                  </a:txBody>
                  <a:tcPr marL="45720" marR="45720" marT="45720" marB="45720" anchor="ctr" anchorCtr="0" horzOverflow="overflow">
                    <a:lnL w="12700">
                      <a:miter lim="400000"/>
                    </a:lnL>
                    <a:lnR w="12700">
                      <a:miter lim="400000"/>
                    </a:lnR>
                    <a:lnT w="12700">
                      <a:miter lim="400000"/>
                    </a:lnT>
                    <a:lnB w="12700">
                      <a:miter lim="400000"/>
                    </a:lnB>
                  </a:tcPr>
                </a:tc>
                <a:tc>
                  <a:txBody>
                    <a:bodyPr/>
                    <a:lstStyle/>
                    <a:p>
                      <a:pPr algn="ctr">
                        <a:defRPr sz="1800"/>
                      </a:pPr>
                      <a:r>
                        <a:rPr b="1" sz="3200">
                          <a:sym typeface="Calibri"/>
                        </a:rPr>
                        <a:t>CREATE</a:t>
                      </a:r>
                    </a:p>
                  </a:txBody>
                  <a:tcPr marL="45720" marR="45720" marT="45720" marB="45720" anchor="ctr" anchorCtr="0" horzOverflow="overflow">
                    <a:lnL w="12700">
                      <a:miter lim="400000"/>
                    </a:lnL>
                    <a:lnR w="12700">
                      <a:miter lim="400000"/>
                    </a:lnR>
                    <a:lnT w="12700">
                      <a:miter lim="400000"/>
                    </a:lnT>
                    <a:lnB w="12700">
                      <a:miter lim="400000"/>
                    </a:lnB>
                  </a:tcPr>
                </a:tc>
              </a:tr>
              <a:tr h="843004">
                <a:tc>
                  <a:txBody>
                    <a:bodyPr/>
                    <a:lstStyle/>
                    <a:p>
                      <a:pPr algn="ctr">
                        <a:defRPr sz="1800"/>
                      </a:pPr>
                      <a:r>
                        <a:rPr sz="2400">
                          <a:sym typeface="Calibri"/>
                        </a:rPr>
                        <a:t>azurerm_virtual_machine.app</a:t>
                      </a:r>
                    </a:p>
                  </a:txBody>
                  <a:tcPr marL="45720" marR="45720" marT="45720" marB="45720" anchor="ctr" anchorCtr="0" horzOverflow="overflow">
                    <a:lnL w="12700">
                      <a:miter lim="400000"/>
                    </a:lnL>
                    <a:lnR w="12700">
                      <a:miter lim="400000"/>
                    </a:lnR>
                    <a:lnT w="12700">
                      <a:miter lim="400000"/>
                    </a:lnT>
                    <a:lnB w="12700">
                      <a:miter lim="400000"/>
                    </a:lnB>
                  </a:tcPr>
                </a:tc>
                <a:tc>
                  <a:txBody>
                    <a:bodyPr/>
                    <a:lstStyle/>
                    <a:p>
                      <a:pPr algn="ctr">
                        <a:defRPr sz="1800"/>
                      </a:pPr>
                      <a:r>
                        <a:rPr sz="2400">
                          <a:sym typeface="Calibri"/>
                        </a:rPr>
                        <a:t>azurerm_virtual_machine.app</a:t>
                      </a:r>
                    </a:p>
                  </a:txBody>
                  <a:tcPr marL="45720" marR="45720" marT="45720" marB="45720" anchor="ctr" anchorCtr="0" horzOverflow="overflow">
                    <a:lnL w="12700">
                      <a:miter lim="400000"/>
                    </a:lnL>
                    <a:lnR w="12700">
                      <a:miter lim="400000"/>
                    </a:lnR>
                    <a:lnT w="12700">
                      <a:miter lim="400000"/>
                    </a:lnT>
                    <a:lnB w="12700">
                      <a:miter lim="400000"/>
                    </a:lnB>
                  </a:tcPr>
                </a:tc>
                <a:tc>
                  <a:txBody>
                    <a:bodyPr/>
                    <a:lstStyle/>
                    <a:p>
                      <a:pPr algn="ctr">
                        <a:defRPr sz="1800"/>
                      </a:pPr>
                      <a:r>
                        <a:rPr sz="2400">
                          <a:sym typeface="Calibri"/>
                        </a:rPr>
                        <a:t>azurerm_virtual_machine.app</a:t>
                      </a:r>
                    </a:p>
                  </a:txBody>
                  <a:tcPr marL="45720" marR="45720" marT="45720" marB="45720" anchor="ctr" anchorCtr="0" horzOverflow="overflow">
                    <a:lnL w="12700">
                      <a:miter lim="400000"/>
                    </a:lnL>
                    <a:lnR w="12700">
                      <a:miter lim="400000"/>
                    </a:lnR>
                    <a:lnT w="12700">
                      <a:miter lim="400000"/>
                    </a:lnT>
                    <a:lnB w="12700">
                      <a:miter lim="400000"/>
                    </a:lnB>
                  </a:tcPr>
                </a:tc>
                <a:tc>
                  <a:txBody>
                    <a:bodyPr/>
                    <a:lstStyle/>
                    <a:p>
                      <a:pPr algn="ctr">
                        <a:defRPr sz="1800"/>
                      </a:pPr>
                      <a:r>
                        <a:rPr b="1" sz="3200">
                          <a:sym typeface="Calibri"/>
                        </a:rPr>
                        <a:t>NOOP</a:t>
                      </a:r>
                    </a:p>
                  </a:txBody>
                  <a:tcPr marL="45720" marR="45720" marT="45720" marB="45720" anchor="ctr" anchorCtr="0" horzOverflow="overflow">
                    <a:lnL w="12700">
                      <a:miter lim="400000"/>
                    </a:lnL>
                    <a:lnR w="12700">
                      <a:miter lim="400000"/>
                    </a:lnR>
                    <a:lnT w="12700">
                      <a:miter lim="400000"/>
                    </a:lnT>
                    <a:lnB w="12700">
                      <a:miter lim="400000"/>
                    </a:lnB>
                  </a:tcPr>
                </a:tc>
              </a:tr>
              <a:tr h="843004">
                <a:tc>
                  <a:txBody>
                    <a:bodyPr/>
                    <a:lstStyle/>
                    <a:p>
                      <a:pPr algn="ctr">
                        <a:defRPr sz="2400">
                          <a:sym typeface="Calibri"/>
                        </a:defRPr>
                      </a:pPr>
                    </a:p>
                  </a:txBody>
                  <a:tcPr marL="45720" marR="45720" marT="45720" marB="45720" anchor="ctr" anchorCtr="0" horzOverflow="overflow">
                    <a:lnL w="12700">
                      <a:miter lim="400000"/>
                    </a:lnL>
                    <a:lnR w="12700">
                      <a:miter lim="400000"/>
                    </a:lnR>
                    <a:lnT w="12700">
                      <a:miter lim="400000"/>
                    </a:lnT>
                    <a:lnB w="12700">
                      <a:miter lim="400000"/>
                    </a:lnB>
                  </a:tcPr>
                </a:tc>
                <a:tc>
                  <a:txBody>
                    <a:bodyPr/>
                    <a:lstStyle/>
                    <a:p>
                      <a:pPr algn="ctr">
                        <a:defRPr sz="1800"/>
                      </a:pPr>
                      <a:r>
                        <a:rPr sz="2400">
                          <a:sym typeface="Calibri"/>
                        </a:rPr>
                        <a:t>azurerm_virtual_machine.app</a:t>
                      </a:r>
                    </a:p>
                  </a:txBody>
                  <a:tcPr marL="45720" marR="45720" marT="45720" marB="45720" anchor="ctr" anchorCtr="0" horzOverflow="overflow">
                    <a:lnL w="12700">
                      <a:miter lim="400000"/>
                    </a:lnL>
                    <a:lnR w="12700">
                      <a:miter lim="400000"/>
                    </a:lnR>
                    <a:lnT w="12700">
                      <a:miter lim="400000"/>
                    </a:lnT>
                    <a:lnB w="12700">
                      <a:miter lim="400000"/>
                    </a:lnB>
                  </a:tcPr>
                </a:tc>
                <a:tc>
                  <a:txBody>
                    <a:bodyPr/>
                    <a:lstStyle/>
                    <a:p>
                      <a:pPr algn="ctr">
                        <a:defRPr sz="1800"/>
                      </a:pPr>
                      <a:r>
                        <a:rPr sz="2400">
                          <a:sym typeface="Calibri"/>
                        </a:rPr>
                        <a:t>azurerm_virtual_machine.app</a:t>
                      </a:r>
                    </a:p>
                  </a:txBody>
                  <a:tcPr marL="45720" marR="45720" marT="45720" marB="45720" anchor="ctr" anchorCtr="0" horzOverflow="overflow">
                    <a:lnL w="12700">
                      <a:miter lim="400000"/>
                    </a:lnL>
                    <a:lnR w="12700">
                      <a:miter lim="400000"/>
                    </a:lnR>
                    <a:lnT w="12700">
                      <a:miter lim="400000"/>
                    </a:lnT>
                    <a:lnB w="12700">
                      <a:miter lim="400000"/>
                    </a:lnB>
                  </a:tcPr>
                </a:tc>
                <a:tc>
                  <a:txBody>
                    <a:bodyPr/>
                    <a:lstStyle/>
                    <a:p>
                      <a:pPr algn="ctr">
                        <a:defRPr b="1" sz="3200">
                          <a:sym typeface="Calibri"/>
                        </a:defRPr>
                      </a:pPr>
                    </a:p>
                  </a:txBody>
                  <a:tcPr marL="45720" marR="45720" marT="45720" marB="45720" anchor="ctr" anchorCtr="0" horzOverflow="overflow">
                    <a:lnL w="12700">
                      <a:miter lim="400000"/>
                    </a:lnL>
                    <a:lnR w="12700">
                      <a:miter lim="400000"/>
                    </a:lnR>
                    <a:lnT w="12700">
                      <a:miter lim="400000"/>
                    </a:lnT>
                    <a:lnB w="12700">
                      <a:miter lim="400000"/>
                    </a:lnB>
                  </a:tcPr>
                </a:tc>
              </a:tr>
              <a:tr h="843004">
                <a:tc>
                  <a:txBody>
                    <a:bodyPr/>
                    <a:lstStyle/>
                    <a:p>
                      <a:pPr algn="ctr">
                        <a:defRPr sz="2400">
                          <a:sym typeface="Calibri"/>
                        </a:defRPr>
                      </a:pPr>
                    </a:p>
                  </a:txBody>
                  <a:tcPr marL="45720" marR="45720" marT="45720" marB="45720" anchor="ctr" anchorCtr="0" horzOverflow="overflow">
                    <a:lnL w="12700">
                      <a:miter lim="400000"/>
                    </a:lnL>
                    <a:lnR w="12700">
                      <a:miter lim="400000"/>
                    </a:lnR>
                    <a:lnT w="12700">
                      <a:miter lim="400000"/>
                    </a:lnT>
                    <a:lnB w="12700">
                      <a:miter lim="400000"/>
                    </a:lnB>
                  </a:tcPr>
                </a:tc>
                <a:tc>
                  <a:txBody>
                    <a:bodyPr/>
                    <a:lstStyle/>
                    <a:p>
                      <a:pPr algn="ctr">
                        <a:defRPr sz="2400">
                          <a:sym typeface="Calibri"/>
                        </a:defRPr>
                      </a:pPr>
                    </a:p>
                  </a:txBody>
                  <a:tcPr marL="45720" marR="45720" marT="45720" marB="45720" anchor="ctr" anchorCtr="0" horzOverflow="overflow">
                    <a:lnL w="12700">
                      <a:miter lim="400000"/>
                    </a:lnL>
                    <a:lnR w="12700">
                      <a:miter lim="400000"/>
                    </a:lnR>
                    <a:lnT w="12700">
                      <a:miter lim="400000"/>
                    </a:lnT>
                    <a:lnB w="12700">
                      <a:miter lim="400000"/>
                    </a:lnB>
                  </a:tcPr>
                </a:tc>
                <a:tc>
                  <a:txBody>
                    <a:bodyPr/>
                    <a:lstStyle/>
                    <a:p>
                      <a:pPr algn="ctr">
                        <a:defRPr sz="2400">
                          <a:sym typeface="Calibri"/>
                        </a:defRPr>
                      </a:pPr>
                    </a:p>
                  </a:txBody>
                  <a:tcPr marL="45720" marR="45720" marT="45720" marB="45720" anchor="ctr" anchorCtr="0" horzOverflow="overflow">
                    <a:lnL w="12700">
                      <a:miter lim="400000"/>
                    </a:lnL>
                    <a:lnR w="12700">
                      <a:miter lim="400000"/>
                    </a:lnR>
                    <a:lnT w="12700">
                      <a:miter lim="400000"/>
                    </a:lnT>
                    <a:lnB w="12700">
                      <a:miter lim="400000"/>
                    </a:lnB>
                  </a:tcPr>
                </a:tc>
                <a:tc>
                  <a:txBody>
                    <a:bodyPr/>
                    <a:lstStyle/>
                    <a:p>
                      <a:pPr algn="ctr">
                        <a:defRPr b="1" sz="3200">
                          <a:sym typeface="Calibri"/>
                        </a:defRPr>
                      </a:pPr>
                    </a:p>
                  </a:txBody>
                  <a:tcPr marL="45720" marR="45720" marT="45720" marB="45720" anchor="ctr" anchorCtr="0" horzOverflow="overflow">
                    <a:lnL w="12700">
                      <a:miter lim="400000"/>
                    </a:lnL>
                    <a:lnR w="12700">
                      <a:miter lim="400000"/>
                    </a:lnR>
                    <a:lnT w="12700">
                      <a:miter lim="400000"/>
                    </a:lnT>
                    <a:lnB w="12700">
                      <a:miter lim="400000"/>
                    </a:lnB>
                  </a:tcPr>
                </a:tc>
              </a:tr>
              <a:tr h="843004">
                <a:tc>
                  <a:txBody>
                    <a:bodyPr/>
                    <a:lstStyle/>
                    <a:p>
                      <a:pPr algn="ctr">
                        <a:defRPr sz="2400">
                          <a:sym typeface="Calibri"/>
                        </a:defRPr>
                      </a:pPr>
                    </a:p>
                  </a:txBody>
                  <a:tcPr marL="45720" marR="45720" marT="45720" marB="45720" anchor="ctr" anchorCtr="0" horzOverflow="overflow">
                    <a:lnL w="12700">
                      <a:miter lim="400000"/>
                    </a:lnL>
                    <a:lnR w="12700">
                      <a:miter lim="400000"/>
                    </a:lnR>
                    <a:lnT w="12700">
                      <a:miter lim="400000"/>
                    </a:lnT>
                    <a:lnB w="12700">
                      <a:miter lim="400000"/>
                    </a:lnB>
                  </a:tcPr>
                </a:tc>
                <a:tc>
                  <a:txBody>
                    <a:bodyPr/>
                    <a:lstStyle/>
                    <a:p>
                      <a:pPr algn="ctr">
                        <a:defRPr sz="2400">
                          <a:sym typeface="Calibri"/>
                        </a:defRPr>
                      </a:pPr>
                    </a:p>
                  </a:txBody>
                  <a:tcPr marL="45720" marR="45720" marT="45720" marB="45720" anchor="ctr" anchorCtr="0" horzOverflow="overflow">
                    <a:lnL w="12700">
                      <a:miter lim="400000"/>
                    </a:lnL>
                    <a:lnR w="12700">
                      <a:miter lim="400000"/>
                    </a:lnR>
                    <a:lnT w="12700">
                      <a:miter lim="400000"/>
                    </a:lnT>
                    <a:lnB w="12700">
                      <a:miter lim="400000"/>
                    </a:lnB>
                  </a:tcPr>
                </a:tc>
                <a:tc>
                  <a:txBody>
                    <a:bodyPr/>
                    <a:lstStyle/>
                    <a:p>
                      <a:pPr algn="ctr">
                        <a:defRPr sz="2400">
                          <a:sym typeface="Calibri"/>
                        </a:defRPr>
                      </a:pPr>
                    </a:p>
                  </a:txBody>
                  <a:tcPr marL="45720" marR="45720" marT="45720" marB="45720" anchor="ctr" anchorCtr="0" horzOverflow="overflow">
                    <a:lnL w="12700">
                      <a:miter lim="400000"/>
                    </a:lnL>
                    <a:lnR w="12700">
                      <a:miter lim="400000"/>
                    </a:lnR>
                    <a:lnT w="12700">
                      <a:miter lim="400000"/>
                    </a:lnT>
                    <a:lnB w="12700">
                      <a:miter lim="400000"/>
                    </a:lnB>
                  </a:tcPr>
                </a:tc>
                <a:tc>
                  <a:txBody>
                    <a:bodyPr/>
                    <a:lstStyle/>
                    <a:p>
                      <a:pPr algn="ctr">
                        <a:defRPr b="1" sz="3200">
                          <a:sym typeface="Calibri"/>
                        </a:defRPr>
                      </a:pPr>
                    </a:p>
                  </a:txBody>
                  <a:tcPr marL="45720" marR="45720" marT="45720" marB="45720" anchor="ctr" anchorCtr="0" horzOverflow="overflow">
                    <a:lnL w="12700">
                      <a:miter lim="400000"/>
                    </a:lnL>
                    <a:lnR w="12700">
                      <a:miter lim="400000"/>
                    </a:lnR>
                    <a:lnT w="12700">
                      <a:miter lim="400000"/>
                    </a:lnT>
                    <a:lnB w="12700">
                      <a:miter lim="400000"/>
                    </a:lnB>
                  </a:tcPr>
                </a:tc>
              </a:tr>
              <a:tr h="843004">
                <a:tc>
                  <a:txBody>
                    <a:bodyPr/>
                    <a:lstStyle/>
                    <a:p>
                      <a:pPr algn="ctr">
                        <a:defRPr sz="2400">
                          <a:sym typeface="Calibri"/>
                        </a:defRPr>
                      </a:pPr>
                    </a:p>
                  </a:txBody>
                  <a:tcPr marL="45720" marR="45720" marT="45720" marB="45720" anchor="ctr" anchorCtr="0" horzOverflow="overflow">
                    <a:lnL w="12700">
                      <a:miter lim="400000"/>
                    </a:lnL>
                    <a:lnR w="12700">
                      <a:miter lim="400000"/>
                    </a:lnR>
                    <a:lnT w="12700">
                      <a:miter lim="400000"/>
                    </a:lnT>
                    <a:lnB w="12700">
                      <a:miter lim="400000"/>
                    </a:lnB>
                  </a:tcPr>
                </a:tc>
                <a:tc>
                  <a:txBody>
                    <a:bodyPr/>
                    <a:lstStyle/>
                    <a:p>
                      <a:pPr algn="ctr">
                        <a:defRPr sz="2400">
                          <a:sym typeface="Calibri"/>
                        </a:defRPr>
                      </a:pPr>
                    </a:p>
                  </a:txBody>
                  <a:tcPr marL="45720" marR="45720" marT="45720" marB="45720" anchor="ctr" anchorCtr="0" horzOverflow="overflow">
                    <a:lnL w="12700">
                      <a:miter lim="400000"/>
                    </a:lnL>
                    <a:lnR w="12700">
                      <a:miter lim="400000"/>
                    </a:lnR>
                    <a:lnT w="12700">
                      <a:miter lim="400000"/>
                    </a:lnT>
                    <a:lnB w="12700">
                      <a:miter lim="400000"/>
                    </a:lnB>
                  </a:tcPr>
                </a:tc>
                <a:tc>
                  <a:txBody>
                    <a:bodyPr/>
                    <a:lstStyle/>
                    <a:p>
                      <a:pPr algn="ctr">
                        <a:defRPr sz="2400">
                          <a:sym typeface="Calibri"/>
                        </a:defRPr>
                      </a:pPr>
                    </a:p>
                  </a:txBody>
                  <a:tcPr marL="45720" marR="45720" marT="45720" marB="45720" anchor="ctr" anchorCtr="0" horzOverflow="overflow">
                    <a:lnL w="12700">
                      <a:miter lim="400000"/>
                    </a:lnL>
                    <a:lnR w="12700">
                      <a:miter lim="400000"/>
                    </a:lnR>
                    <a:lnT w="12700">
                      <a:miter lim="400000"/>
                    </a:lnT>
                    <a:lnB w="12700">
                      <a:miter lim="400000"/>
                    </a:lnB>
                  </a:tcPr>
                </a:tc>
                <a:tc>
                  <a:txBody>
                    <a:bodyPr/>
                    <a:lstStyle/>
                    <a:p>
                      <a:pPr algn="ctr">
                        <a:defRPr b="1" sz="3200">
                          <a:sym typeface="Calibri"/>
                        </a:defRPr>
                      </a:pPr>
                    </a:p>
                  </a:txBody>
                  <a:tcPr marL="45720" marR="45720" marT="45720" marB="45720" anchor="ctr" anchorCtr="0" horzOverflow="overflow">
                    <a:lnL w="12700">
                      <a:miter lim="400000"/>
                    </a:lnL>
                    <a:lnR w="12700">
                      <a:miter lim="400000"/>
                    </a:lnR>
                    <a:lnT w="12700">
                      <a:miter lim="400000"/>
                    </a:lnT>
                    <a:lnB w="12700">
                      <a:miter lim="400000"/>
                    </a:lnB>
                  </a:tcPr>
                </a:tc>
              </a:tr>
            </a:tbl>
          </a:graphicData>
        </a:graphic>
      </p:graphicFrame>
    </p:spTree>
  </p:cSld>
  <p:clrMapOvr>
    <a:masterClrMapping/>
  </p:clrMapOvr>
  <p:transition xmlns:p14="http://schemas.microsoft.com/office/powerpoint/2010/main" spd="med" advClick="1"/>
</p:sld>
</file>

<file path=ppt/slides/slide7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39" name="Text Placeholder 1"/>
          <p:cNvSpPr txBox="1"/>
          <p:nvPr>
            <p:ph type="body" idx="1"/>
          </p:nvPr>
        </p:nvSpPr>
        <p:spPr>
          <a:xfrm>
            <a:off x="1453185" y="3349718"/>
            <a:ext cx="21745482" cy="9241294"/>
          </a:xfrm>
          <a:prstGeom prst="rect">
            <a:avLst/>
          </a:prstGeom>
        </p:spPr>
        <p:txBody>
          <a:bodyPr/>
          <a:lstStyle/>
          <a:p>
            <a:pPr marL="0" indent="0">
              <a:buSzTx/>
              <a:buFont typeface="Wingdings"/>
              <a:buNone/>
            </a:pPr>
          </a:p>
        </p:txBody>
      </p:sp>
      <p:sp>
        <p:nvSpPr>
          <p:cNvPr id="1740" name="Title 2"/>
          <p:cNvSpPr txBox="1"/>
          <p:nvPr>
            <p:ph type="title"/>
          </p:nvPr>
        </p:nvSpPr>
        <p:spPr>
          <a:xfrm>
            <a:off x="1451868" y="783573"/>
            <a:ext cx="21746798" cy="1784533"/>
          </a:xfrm>
          <a:prstGeom prst="rect">
            <a:avLst/>
          </a:prstGeom>
        </p:spPr>
        <p:txBody>
          <a:bodyPr/>
          <a:lstStyle>
            <a:lvl1pPr>
              <a:defRPr spc="-200"/>
            </a:lvl1pPr>
          </a:lstStyle>
          <a:p>
            <a:pPr/>
            <a:r>
              <a:t>Terraform State – Operations</a:t>
            </a:r>
          </a:p>
        </p:txBody>
      </p:sp>
      <p:sp>
        <p:nvSpPr>
          <p:cNvPr id="1741" name="Text Placeholder 3"/>
          <p:cNvSpPr/>
          <p:nvPr>
            <p:ph type="body" idx="13"/>
          </p:nvPr>
        </p:nvSpPr>
        <p:spPr>
          <a:xfrm>
            <a:off x="10972800" y="12882563"/>
            <a:ext cx="11318875" cy="547688"/>
          </a:xfrm>
          <a:prstGeom prst="rect">
            <a:avLst/>
          </a:prstGeom>
          <a:extLst>
            <a:ext uri="{C572A759-6A51-4108-AA02-DFA0A04FC94B}">
              <ma14:wrappingTextBoxFlag xmlns:ma14="http://schemas.microsoft.com/office/mac/drawingml/2011/main" val="1"/>
            </a:ext>
          </a:extLst>
        </p:spPr>
        <p:txBody>
          <a:bodyPr/>
          <a:lstStyle>
            <a:lvl1pPr marL="0" indent="0" algn="r" defTabSz="2048255">
              <a:spcBef>
                <a:spcPts val="2100"/>
              </a:spcBef>
              <a:buClrTx/>
              <a:buSzTx/>
              <a:buNone/>
              <a:defRPr sz="2016">
                <a:solidFill>
                  <a:schemeClr val="accent2"/>
                </a:solidFill>
              </a:defRPr>
            </a:lvl1pPr>
          </a:lstStyle>
          <a:p>
            <a:pPr/>
            <a:r>
              <a:t>https://www.terraform.io/docs/state/remote.html</a:t>
            </a:r>
          </a:p>
        </p:txBody>
      </p:sp>
      <p:graphicFrame>
        <p:nvGraphicFramePr>
          <p:cNvPr id="1742" name="Table 5"/>
          <p:cNvGraphicFramePr/>
          <p:nvPr/>
        </p:nvGraphicFramePr>
        <p:xfrm>
          <a:off x="1575816" y="4336472"/>
          <a:ext cx="21460692" cy="6968836"/>
        </p:xfrm>
        <a:graphic xmlns:a="http://schemas.openxmlformats.org/drawingml/2006/main">
          <a:graphicData uri="http://schemas.openxmlformats.org/drawingml/2006/table">
            <a:tbl>
              <a:tblPr firstCol="0" firstRow="1" lastCol="0" lastRow="0" bandCol="0" bandRow="1" rtl="0">
                <a:tableStyleId>{4C3C2611-4C71-4FC5-86AE-919BDF0F9419}</a:tableStyleId>
              </a:tblPr>
              <a:tblGrid>
                <a:gridCol w="5365173"/>
                <a:gridCol w="5365173"/>
                <a:gridCol w="5365173"/>
                <a:gridCol w="5365173"/>
              </a:tblGrid>
              <a:tr h="1067807">
                <a:tc>
                  <a:txBody>
                    <a:bodyPr/>
                    <a:lstStyle/>
                    <a:p>
                      <a:pPr algn="ctr">
                        <a:defRPr b="0" sz="1800">
                          <a:solidFill>
                            <a:srgbClr val="000000"/>
                          </a:solidFill>
                        </a:defRPr>
                      </a:pPr>
                      <a:r>
                        <a:rPr b="1" sz="3200">
                          <a:solidFill>
                            <a:srgbClr val="FFFFFF"/>
                          </a:solidFill>
                          <a:sym typeface="Calibri"/>
                        </a:rPr>
                        <a:t>Configuration</a:t>
                      </a:r>
                    </a:p>
                  </a:txBody>
                  <a:tcPr marL="45720" marR="45720" marT="45720" marB="45720" anchor="ctr" anchorCtr="0" horzOverflow="overflow">
                    <a:lnB w="12700">
                      <a:miter lim="400000"/>
                    </a:lnB>
                    <a:solidFill>
                      <a:srgbClr val="6246EC"/>
                    </a:solidFill>
                  </a:tcPr>
                </a:tc>
                <a:tc>
                  <a:txBody>
                    <a:bodyPr/>
                    <a:lstStyle/>
                    <a:p>
                      <a:pPr algn="ctr">
                        <a:defRPr b="0" sz="1800">
                          <a:solidFill>
                            <a:srgbClr val="000000"/>
                          </a:solidFill>
                        </a:defRPr>
                      </a:pPr>
                      <a:r>
                        <a:rPr b="1" sz="3200">
                          <a:solidFill>
                            <a:srgbClr val="FFFFFF"/>
                          </a:solidFill>
                          <a:sym typeface="Calibri"/>
                        </a:rPr>
                        <a:t>State</a:t>
                      </a:r>
                    </a:p>
                  </a:txBody>
                  <a:tcPr marL="45720" marR="45720" marT="45720" marB="45720" anchor="ctr" anchorCtr="0" horzOverflow="overflow">
                    <a:lnB w="12700">
                      <a:miter lim="400000"/>
                    </a:lnB>
                    <a:solidFill>
                      <a:srgbClr val="6246EC"/>
                    </a:solidFill>
                  </a:tcPr>
                </a:tc>
                <a:tc>
                  <a:txBody>
                    <a:bodyPr/>
                    <a:lstStyle/>
                    <a:p>
                      <a:pPr algn="ctr">
                        <a:defRPr b="0" sz="1800">
                          <a:solidFill>
                            <a:srgbClr val="000000"/>
                          </a:solidFill>
                        </a:defRPr>
                      </a:pPr>
                      <a:r>
                        <a:rPr b="1" sz="3200">
                          <a:solidFill>
                            <a:srgbClr val="FFFFFF"/>
                          </a:solidFill>
                          <a:sym typeface="Calibri"/>
                        </a:rPr>
                        <a:t>Reality</a:t>
                      </a:r>
                    </a:p>
                  </a:txBody>
                  <a:tcPr marL="45720" marR="45720" marT="45720" marB="45720" anchor="ctr" anchorCtr="0" horzOverflow="overflow">
                    <a:lnB w="12700">
                      <a:miter lim="400000"/>
                    </a:lnB>
                    <a:solidFill>
                      <a:srgbClr val="6246EC"/>
                    </a:solidFill>
                  </a:tcPr>
                </a:tc>
                <a:tc>
                  <a:txBody>
                    <a:bodyPr/>
                    <a:lstStyle/>
                    <a:p>
                      <a:pPr algn="ctr">
                        <a:defRPr b="0" sz="1800">
                          <a:solidFill>
                            <a:srgbClr val="000000"/>
                          </a:solidFill>
                        </a:defRPr>
                      </a:pPr>
                      <a:r>
                        <a:rPr b="1" sz="3200">
                          <a:solidFill>
                            <a:srgbClr val="FFFFFF"/>
                          </a:solidFill>
                          <a:sym typeface="Calibri"/>
                        </a:rPr>
                        <a:t>Operation</a:t>
                      </a:r>
                    </a:p>
                  </a:txBody>
                  <a:tcPr marL="45720" marR="45720" marT="45720" marB="45720" anchor="ctr" anchorCtr="0" horzOverflow="overflow">
                    <a:lnB w="12700">
                      <a:miter lim="400000"/>
                    </a:lnB>
                    <a:solidFill>
                      <a:srgbClr val="6246EC"/>
                    </a:solidFill>
                  </a:tcPr>
                </a:tc>
              </a:tr>
              <a:tr h="843004">
                <a:tc>
                  <a:txBody>
                    <a:bodyPr/>
                    <a:lstStyle/>
                    <a:p>
                      <a:pPr algn="ctr">
                        <a:defRPr sz="1800"/>
                      </a:pPr>
                      <a:r>
                        <a:rPr sz="2400">
                          <a:sym typeface="Calibri"/>
                        </a:rPr>
                        <a:t>azurerm_virtual_machine.app</a:t>
                      </a:r>
                    </a:p>
                  </a:txBody>
                  <a:tcPr marL="45720" marR="45720" marT="45720" marB="45720" anchor="ctr" anchorCtr="0" horzOverflow="overflow">
                    <a:lnL w="12700">
                      <a:miter lim="400000"/>
                    </a:lnL>
                    <a:lnR w="12700">
                      <a:miter lim="400000"/>
                    </a:lnR>
                    <a:lnT w="12700">
                      <a:miter lim="400000"/>
                    </a:lnT>
                    <a:lnB w="12700">
                      <a:miter lim="400000"/>
                    </a:lnB>
                  </a:tcPr>
                </a:tc>
                <a:tc>
                  <a:txBody>
                    <a:bodyPr/>
                    <a:lstStyle/>
                    <a:p>
                      <a:pPr algn="ctr">
                        <a:defRPr sz="2400">
                          <a:sym typeface="Calibri"/>
                        </a:defRPr>
                      </a:pPr>
                    </a:p>
                  </a:txBody>
                  <a:tcPr marL="45720" marR="45720" marT="45720" marB="45720" anchor="ctr" anchorCtr="0" horzOverflow="overflow">
                    <a:lnL w="12700">
                      <a:miter lim="400000"/>
                    </a:lnL>
                    <a:lnR w="12700">
                      <a:miter lim="400000"/>
                    </a:lnR>
                    <a:lnT w="12700">
                      <a:miter lim="400000"/>
                    </a:lnT>
                    <a:lnB w="12700">
                      <a:miter lim="400000"/>
                    </a:lnB>
                  </a:tcPr>
                </a:tc>
                <a:tc>
                  <a:txBody>
                    <a:bodyPr/>
                    <a:lstStyle/>
                    <a:p>
                      <a:pPr algn="ctr">
                        <a:defRPr sz="2400">
                          <a:sym typeface="Calibri"/>
                        </a:defRPr>
                      </a:pPr>
                    </a:p>
                  </a:txBody>
                  <a:tcPr marL="45720" marR="45720" marT="45720" marB="45720" anchor="ctr" anchorCtr="0" horzOverflow="overflow">
                    <a:lnL w="12700">
                      <a:miter lim="400000"/>
                    </a:lnL>
                    <a:lnR w="12700">
                      <a:miter lim="400000"/>
                    </a:lnR>
                    <a:lnT w="12700">
                      <a:miter lim="400000"/>
                    </a:lnT>
                    <a:lnB w="12700">
                      <a:miter lim="400000"/>
                    </a:lnB>
                  </a:tcPr>
                </a:tc>
                <a:tc>
                  <a:txBody>
                    <a:bodyPr/>
                    <a:lstStyle/>
                    <a:p>
                      <a:pPr algn="ctr">
                        <a:defRPr sz="1800"/>
                      </a:pPr>
                      <a:r>
                        <a:rPr b="1" sz="3200">
                          <a:sym typeface="Calibri"/>
                        </a:rPr>
                        <a:t>CREATE</a:t>
                      </a:r>
                    </a:p>
                  </a:txBody>
                  <a:tcPr marL="45720" marR="45720" marT="45720" marB="45720" anchor="ctr" anchorCtr="0" horzOverflow="overflow">
                    <a:lnL w="12700">
                      <a:miter lim="400000"/>
                    </a:lnL>
                    <a:lnR w="12700">
                      <a:miter lim="400000"/>
                    </a:lnR>
                    <a:lnT w="12700">
                      <a:miter lim="400000"/>
                    </a:lnT>
                    <a:lnB w="12700">
                      <a:miter lim="400000"/>
                    </a:lnB>
                  </a:tcPr>
                </a:tc>
              </a:tr>
              <a:tr h="843004">
                <a:tc>
                  <a:txBody>
                    <a:bodyPr/>
                    <a:lstStyle/>
                    <a:p>
                      <a:pPr algn="ctr">
                        <a:defRPr sz="1800"/>
                      </a:pPr>
                      <a:r>
                        <a:rPr sz="2400">
                          <a:sym typeface="Calibri"/>
                        </a:rPr>
                        <a:t>azurerm_virtual_machine.app</a:t>
                      </a:r>
                    </a:p>
                  </a:txBody>
                  <a:tcPr marL="45720" marR="45720" marT="45720" marB="45720" anchor="ctr" anchorCtr="0" horzOverflow="overflow">
                    <a:lnL w="12700">
                      <a:miter lim="400000"/>
                    </a:lnL>
                    <a:lnR w="12700">
                      <a:miter lim="400000"/>
                    </a:lnR>
                    <a:lnT w="12700">
                      <a:miter lim="400000"/>
                    </a:lnT>
                    <a:lnB w="12700">
                      <a:miter lim="400000"/>
                    </a:lnB>
                  </a:tcPr>
                </a:tc>
                <a:tc>
                  <a:txBody>
                    <a:bodyPr/>
                    <a:lstStyle/>
                    <a:p>
                      <a:pPr algn="ctr">
                        <a:defRPr sz="1800"/>
                      </a:pPr>
                      <a:r>
                        <a:rPr sz="2400">
                          <a:sym typeface="Calibri"/>
                        </a:rPr>
                        <a:t>azurerm_virtual_machine.app</a:t>
                      </a:r>
                    </a:p>
                  </a:txBody>
                  <a:tcPr marL="45720" marR="45720" marT="45720" marB="45720" anchor="ctr" anchorCtr="0" horzOverflow="overflow">
                    <a:lnL w="12700">
                      <a:miter lim="400000"/>
                    </a:lnL>
                    <a:lnR w="12700">
                      <a:miter lim="400000"/>
                    </a:lnR>
                    <a:lnT w="12700">
                      <a:miter lim="400000"/>
                    </a:lnT>
                    <a:lnB w="12700">
                      <a:miter lim="400000"/>
                    </a:lnB>
                  </a:tcPr>
                </a:tc>
                <a:tc>
                  <a:txBody>
                    <a:bodyPr/>
                    <a:lstStyle/>
                    <a:p>
                      <a:pPr algn="ctr">
                        <a:defRPr sz="2400">
                          <a:sym typeface="Calibri"/>
                        </a:defRPr>
                      </a:pPr>
                    </a:p>
                  </a:txBody>
                  <a:tcPr marL="45720" marR="45720" marT="45720" marB="45720" anchor="ctr" anchorCtr="0" horzOverflow="overflow">
                    <a:lnL w="12700">
                      <a:miter lim="400000"/>
                    </a:lnL>
                    <a:lnR w="12700">
                      <a:miter lim="400000"/>
                    </a:lnR>
                    <a:lnT w="12700">
                      <a:miter lim="400000"/>
                    </a:lnT>
                    <a:lnB w="12700">
                      <a:miter lim="400000"/>
                    </a:lnB>
                  </a:tcPr>
                </a:tc>
                <a:tc>
                  <a:txBody>
                    <a:bodyPr/>
                    <a:lstStyle/>
                    <a:p>
                      <a:pPr algn="ctr">
                        <a:defRPr sz="1800"/>
                      </a:pPr>
                      <a:r>
                        <a:rPr b="1" sz="3200">
                          <a:sym typeface="Calibri"/>
                        </a:rPr>
                        <a:t>CREATE</a:t>
                      </a:r>
                    </a:p>
                  </a:txBody>
                  <a:tcPr marL="45720" marR="45720" marT="45720" marB="45720" anchor="ctr" anchorCtr="0" horzOverflow="overflow">
                    <a:lnL w="12700">
                      <a:miter lim="400000"/>
                    </a:lnL>
                    <a:lnR w="12700">
                      <a:miter lim="400000"/>
                    </a:lnR>
                    <a:lnT w="12700">
                      <a:miter lim="400000"/>
                    </a:lnT>
                    <a:lnB w="12700">
                      <a:miter lim="400000"/>
                    </a:lnB>
                  </a:tcPr>
                </a:tc>
              </a:tr>
              <a:tr h="843004">
                <a:tc>
                  <a:txBody>
                    <a:bodyPr/>
                    <a:lstStyle/>
                    <a:p>
                      <a:pPr algn="ctr">
                        <a:defRPr sz="1800"/>
                      </a:pPr>
                      <a:r>
                        <a:rPr sz="2400">
                          <a:sym typeface="Calibri"/>
                        </a:rPr>
                        <a:t>azurerm_virtual_machine.app</a:t>
                      </a:r>
                    </a:p>
                  </a:txBody>
                  <a:tcPr marL="45720" marR="45720" marT="45720" marB="45720" anchor="ctr" anchorCtr="0" horzOverflow="overflow">
                    <a:lnL w="12700">
                      <a:miter lim="400000"/>
                    </a:lnL>
                    <a:lnR w="12700">
                      <a:miter lim="400000"/>
                    </a:lnR>
                    <a:lnT w="12700">
                      <a:miter lim="400000"/>
                    </a:lnT>
                    <a:lnB w="12700">
                      <a:miter lim="400000"/>
                    </a:lnB>
                  </a:tcPr>
                </a:tc>
                <a:tc>
                  <a:txBody>
                    <a:bodyPr/>
                    <a:lstStyle/>
                    <a:p>
                      <a:pPr algn="ctr">
                        <a:defRPr sz="1800"/>
                      </a:pPr>
                      <a:r>
                        <a:rPr sz="2400">
                          <a:sym typeface="Calibri"/>
                        </a:rPr>
                        <a:t>azurerm_virtual_machine.app</a:t>
                      </a:r>
                    </a:p>
                  </a:txBody>
                  <a:tcPr marL="45720" marR="45720" marT="45720" marB="45720" anchor="ctr" anchorCtr="0" horzOverflow="overflow">
                    <a:lnL w="12700">
                      <a:miter lim="400000"/>
                    </a:lnL>
                    <a:lnR w="12700">
                      <a:miter lim="400000"/>
                    </a:lnR>
                    <a:lnT w="12700">
                      <a:miter lim="400000"/>
                    </a:lnT>
                    <a:lnB w="12700">
                      <a:miter lim="400000"/>
                    </a:lnB>
                  </a:tcPr>
                </a:tc>
                <a:tc>
                  <a:txBody>
                    <a:bodyPr/>
                    <a:lstStyle/>
                    <a:p>
                      <a:pPr algn="ctr">
                        <a:defRPr sz="1800"/>
                      </a:pPr>
                      <a:r>
                        <a:rPr sz="2400">
                          <a:sym typeface="Calibri"/>
                        </a:rPr>
                        <a:t>azurerm_virtual_machine.app</a:t>
                      </a:r>
                    </a:p>
                  </a:txBody>
                  <a:tcPr marL="45720" marR="45720" marT="45720" marB="45720" anchor="ctr" anchorCtr="0" horzOverflow="overflow">
                    <a:lnL w="12700">
                      <a:miter lim="400000"/>
                    </a:lnL>
                    <a:lnR w="12700">
                      <a:miter lim="400000"/>
                    </a:lnR>
                    <a:lnT w="12700">
                      <a:miter lim="400000"/>
                    </a:lnT>
                    <a:lnB w="12700">
                      <a:miter lim="400000"/>
                    </a:lnB>
                  </a:tcPr>
                </a:tc>
                <a:tc>
                  <a:txBody>
                    <a:bodyPr/>
                    <a:lstStyle/>
                    <a:p>
                      <a:pPr algn="ctr">
                        <a:defRPr sz="1800"/>
                      </a:pPr>
                      <a:r>
                        <a:rPr b="1" sz="3200">
                          <a:sym typeface="Calibri"/>
                        </a:rPr>
                        <a:t>NOOP</a:t>
                      </a:r>
                    </a:p>
                  </a:txBody>
                  <a:tcPr marL="45720" marR="45720" marT="45720" marB="45720" anchor="ctr" anchorCtr="0" horzOverflow="overflow">
                    <a:lnL w="12700">
                      <a:miter lim="400000"/>
                    </a:lnL>
                    <a:lnR w="12700">
                      <a:miter lim="400000"/>
                    </a:lnR>
                    <a:lnT w="12700">
                      <a:miter lim="400000"/>
                    </a:lnT>
                    <a:lnB w="12700">
                      <a:miter lim="400000"/>
                    </a:lnB>
                  </a:tcPr>
                </a:tc>
              </a:tr>
              <a:tr h="843004">
                <a:tc>
                  <a:txBody>
                    <a:bodyPr/>
                    <a:lstStyle/>
                    <a:p>
                      <a:pPr algn="ctr">
                        <a:defRPr sz="2400">
                          <a:sym typeface="Calibri"/>
                        </a:defRPr>
                      </a:pPr>
                    </a:p>
                  </a:txBody>
                  <a:tcPr marL="45720" marR="45720" marT="45720" marB="45720" anchor="ctr" anchorCtr="0" horzOverflow="overflow">
                    <a:lnL w="12700">
                      <a:miter lim="400000"/>
                    </a:lnL>
                    <a:lnR w="12700">
                      <a:miter lim="400000"/>
                    </a:lnR>
                    <a:lnT w="12700">
                      <a:miter lim="400000"/>
                    </a:lnT>
                    <a:lnB w="12700">
                      <a:miter lim="400000"/>
                    </a:lnB>
                  </a:tcPr>
                </a:tc>
                <a:tc>
                  <a:txBody>
                    <a:bodyPr/>
                    <a:lstStyle/>
                    <a:p>
                      <a:pPr algn="ctr">
                        <a:defRPr sz="1800"/>
                      </a:pPr>
                      <a:r>
                        <a:rPr sz="2400">
                          <a:sym typeface="Calibri"/>
                        </a:rPr>
                        <a:t>azurerm_virtual_machine.app</a:t>
                      </a:r>
                    </a:p>
                  </a:txBody>
                  <a:tcPr marL="45720" marR="45720" marT="45720" marB="45720" anchor="ctr" anchorCtr="0" horzOverflow="overflow">
                    <a:lnL w="12700">
                      <a:miter lim="400000"/>
                    </a:lnL>
                    <a:lnR w="12700">
                      <a:miter lim="400000"/>
                    </a:lnR>
                    <a:lnT w="12700">
                      <a:miter lim="400000"/>
                    </a:lnT>
                    <a:lnB w="12700">
                      <a:miter lim="400000"/>
                    </a:lnB>
                  </a:tcPr>
                </a:tc>
                <a:tc>
                  <a:txBody>
                    <a:bodyPr/>
                    <a:lstStyle/>
                    <a:p>
                      <a:pPr algn="ctr">
                        <a:defRPr sz="1800"/>
                      </a:pPr>
                      <a:r>
                        <a:rPr sz="2400">
                          <a:sym typeface="Calibri"/>
                        </a:rPr>
                        <a:t>azurerm_virtual_machine.app</a:t>
                      </a:r>
                    </a:p>
                  </a:txBody>
                  <a:tcPr marL="45720" marR="45720" marT="45720" marB="45720" anchor="ctr" anchorCtr="0" horzOverflow="overflow">
                    <a:lnL w="12700">
                      <a:miter lim="400000"/>
                    </a:lnL>
                    <a:lnR w="12700">
                      <a:miter lim="400000"/>
                    </a:lnR>
                    <a:lnT w="12700">
                      <a:miter lim="400000"/>
                    </a:lnT>
                    <a:lnB w="12700">
                      <a:miter lim="400000"/>
                    </a:lnB>
                  </a:tcPr>
                </a:tc>
                <a:tc>
                  <a:txBody>
                    <a:bodyPr/>
                    <a:lstStyle/>
                    <a:p>
                      <a:pPr algn="ctr">
                        <a:defRPr sz="1800"/>
                      </a:pPr>
                      <a:r>
                        <a:rPr b="1" sz="3200">
                          <a:sym typeface="Calibri"/>
                        </a:rPr>
                        <a:t>DELETE</a:t>
                      </a:r>
                    </a:p>
                  </a:txBody>
                  <a:tcPr marL="45720" marR="45720" marT="45720" marB="45720" anchor="ctr" anchorCtr="0" horzOverflow="overflow">
                    <a:lnL w="12700">
                      <a:miter lim="400000"/>
                    </a:lnL>
                    <a:lnR w="12700">
                      <a:miter lim="400000"/>
                    </a:lnR>
                    <a:lnT w="12700">
                      <a:miter lim="400000"/>
                    </a:lnT>
                    <a:lnB w="12700">
                      <a:miter lim="400000"/>
                    </a:lnB>
                  </a:tcPr>
                </a:tc>
              </a:tr>
              <a:tr h="843004">
                <a:tc>
                  <a:txBody>
                    <a:bodyPr/>
                    <a:lstStyle/>
                    <a:p>
                      <a:pPr algn="ctr">
                        <a:defRPr sz="2400">
                          <a:sym typeface="Calibri"/>
                        </a:defRPr>
                      </a:pPr>
                    </a:p>
                  </a:txBody>
                  <a:tcPr marL="45720" marR="45720" marT="45720" marB="45720" anchor="ctr" anchorCtr="0" horzOverflow="overflow">
                    <a:lnL w="12700">
                      <a:miter lim="400000"/>
                    </a:lnL>
                    <a:lnR w="12700">
                      <a:miter lim="400000"/>
                    </a:lnR>
                    <a:lnT w="12700">
                      <a:miter lim="400000"/>
                    </a:lnT>
                    <a:lnB w="12700">
                      <a:miter lim="400000"/>
                    </a:lnB>
                  </a:tcPr>
                </a:tc>
                <a:tc>
                  <a:txBody>
                    <a:bodyPr/>
                    <a:lstStyle/>
                    <a:p>
                      <a:pPr algn="ctr">
                        <a:defRPr sz="2400">
                          <a:sym typeface="Calibri"/>
                        </a:defRPr>
                      </a:pPr>
                    </a:p>
                  </a:txBody>
                  <a:tcPr marL="45720" marR="45720" marT="45720" marB="45720" anchor="ctr" anchorCtr="0" horzOverflow="overflow">
                    <a:lnL w="12700">
                      <a:miter lim="400000"/>
                    </a:lnL>
                    <a:lnR w="12700">
                      <a:miter lim="400000"/>
                    </a:lnR>
                    <a:lnT w="12700">
                      <a:miter lim="400000"/>
                    </a:lnT>
                    <a:lnB w="12700">
                      <a:miter lim="400000"/>
                    </a:lnB>
                  </a:tcPr>
                </a:tc>
                <a:tc>
                  <a:txBody>
                    <a:bodyPr/>
                    <a:lstStyle/>
                    <a:p>
                      <a:pPr algn="ctr">
                        <a:defRPr sz="2400">
                          <a:sym typeface="Calibri"/>
                        </a:defRPr>
                      </a:pPr>
                    </a:p>
                  </a:txBody>
                  <a:tcPr marL="45720" marR="45720" marT="45720" marB="45720" anchor="ctr" anchorCtr="0" horzOverflow="overflow">
                    <a:lnL w="12700">
                      <a:miter lim="400000"/>
                    </a:lnL>
                    <a:lnR w="12700">
                      <a:miter lim="400000"/>
                    </a:lnR>
                    <a:lnT w="12700">
                      <a:miter lim="400000"/>
                    </a:lnT>
                    <a:lnB w="12700">
                      <a:miter lim="400000"/>
                    </a:lnB>
                  </a:tcPr>
                </a:tc>
                <a:tc>
                  <a:txBody>
                    <a:bodyPr/>
                    <a:lstStyle/>
                    <a:p>
                      <a:pPr algn="ctr">
                        <a:defRPr b="1" sz="3200">
                          <a:sym typeface="Calibri"/>
                        </a:defRPr>
                      </a:pPr>
                    </a:p>
                  </a:txBody>
                  <a:tcPr marL="45720" marR="45720" marT="45720" marB="45720" anchor="ctr" anchorCtr="0" horzOverflow="overflow">
                    <a:lnL w="12700">
                      <a:miter lim="400000"/>
                    </a:lnL>
                    <a:lnR w="12700">
                      <a:miter lim="400000"/>
                    </a:lnR>
                    <a:lnT w="12700">
                      <a:miter lim="400000"/>
                    </a:lnT>
                    <a:lnB w="12700">
                      <a:miter lim="400000"/>
                    </a:lnB>
                  </a:tcPr>
                </a:tc>
              </a:tr>
              <a:tr h="843004">
                <a:tc>
                  <a:txBody>
                    <a:bodyPr/>
                    <a:lstStyle/>
                    <a:p>
                      <a:pPr algn="ctr">
                        <a:defRPr sz="2400">
                          <a:sym typeface="Calibri"/>
                        </a:defRPr>
                      </a:pPr>
                    </a:p>
                  </a:txBody>
                  <a:tcPr marL="45720" marR="45720" marT="45720" marB="45720" anchor="ctr" anchorCtr="0" horzOverflow="overflow">
                    <a:lnL w="12700">
                      <a:miter lim="400000"/>
                    </a:lnL>
                    <a:lnR w="12700">
                      <a:miter lim="400000"/>
                    </a:lnR>
                    <a:lnT w="12700">
                      <a:miter lim="400000"/>
                    </a:lnT>
                    <a:lnB w="12700">
                      <a:miter lim="400000"/>
                    </a:lnB>
                  </a:tcPr>
                </a:tc>
                <a:tc>
                  <a:txBody>
                    <a:bodyPr/>
                    <a:lstStyle/>
                    <a:p>
                      <a:pPr algn="ctr">
                        <a:defRPr sz="2400">
                          <a:sym typeface="Calibri"/>
                        </a:defRPr>
                      </a:pPr>
                    </a:p>
                  </a:txBody>
                  <a:tcPr marL="45720" marR="45720" marT="45720" marB="45720" anchor="ctr" anchorCtr="0" horzOverflow="overflow">
                    <a:lnL w="12700">
                      <a:miter lim="400000"/>
                    </a:lnL>
                    <a:lnR w="12700">
                      <a:miter lim="400000"/>
                    </a:lnR>
                    <a:lnT w="12700">
                      <a:miter lim="400000"/>
                    </a:lnT>
                    <a:lnB w="12700">
                      <a:miter lim="400000"/>
                    </a:lnB>
                  </a:tcPr>
                </a:tc>
                <a:tc>
                  <a:txBody>
                    <a:bodyPr/>
                    <a:lstStyle/>
                    <a:p>
                      <a:pPr algn="ctr">
                        <a:defRPr sz="2400">
                          <a:sym typeface="Calibri"/>
                        </a:defRPr>
                      </a:pPr>
                    </a:p>
                  </a:txBody>
                  <a:tcPr marL="45720" marR="45720" marT="45720" marB="45720" anchor="ctr" anchorCtr="0" horzOverflow="overflow">
                    <a:lnL w="12700">
                      <a:miter lim="400000"/>
                    </a:lnL>
                    <a:lnR w="12700">
                      <a:miter lim="400000"/>
                    </a:lnR>
                    <a:lnT w="12700">
                      <a:miter lim="400000"/>
                    </a:lnT>
                    <a:lnB w="12700">
                      <a:miter lim="400000"/>
                    </a:lnB>
                  </a:tcPr>
                </a:tc>
                <a:tc>
                  <a:txBody>
                    <a:bodyPr/>
                    <a:lstStyle/>
                    <a:p>
                      <a:pPr algn="ctr">
                        <a:defRPr b="1" sz="3200">
                          <a:sym typeface="Calibri"/>
                        </a:defRPr>
                      </a:pPr>
                    </a:p>
                  </a:txBody>
                  <a:tcPr marL="45720" marR="45720" marT="45720" marB="45720" anchor="ctr" anchorCtr="0" horzOverflow="overflow">
                    <a:lnL w="12700">
                      <a:miter lim="400000"/>
                    </a:lnL>
                    <a:lnR w="12700">
                      <a:miter lim="400000"/>
                    </a:lnR>
                    <a:lnT w="12700">
                      <a:miter lim="400000"/>
                    </a:lnT>
                    <a:lnB w="12700">
                      <a:miter lim="400000"/>
                    </a:lnB>
                  </a:tcPr>
                </a:tc>
              </a:tr>
              <a:tr h="843004">
                <a:tc>
                  <a:txBody>
                    <a:bodyPr/>
                    <a:lstStyle/>
                    <a:p>
                      <a:pPr algn="ctr">
                        <a:defRPr sz="2400">
                          <a:sym typeface="Calibri"/>
                        </a:defRPr>
                      </a:pPr>
                    </a:p>
                  </a:txBody>
                  <a:tcPr marL="45720" marR="45720" marT="45720" marB="45720" anchor="ctr" anchorCtr="0" horzOverflow="overflow">
                    <a:lnL w="12700">
                      <a:miter lim="400000"/>
                    </a:lnL>
                    <a:lnR w="12700">
                      <a:miter lim="400000"/>
                    </a:lnR>
                    <a:lnT w="12700">
                      <a:miter lim="400000"/>
                    </a:lnT>
                    <a:lnB w="12700">
                      <a:miter lim="400000"/>
                    </a:lnB>
                  </a:tcPr>
                </a:tc>
                <a:tc>
                  <a:txBody>
                    <a:bodyPr/>
                    <a:lstStyle/>
                    <a:p>
                      <a:pPr algn="ctr">
                        <a:defRPr sz="2400">
                          <a:sym typeface="Calibri"/>
                        </a:defRPr>
                      </a:pPr>
                    </a:p>
                  </a:txBody>
                  <a:tcPr marL="45720" marR="45720" marT="45720" marB="45720" anchor="ctr" anchorCtr="0" horzOverflow="overflow">
                    <a:lnL w="12700">
                      <a:miter lim="400000"/>
                    </a:lnL>
                    <a:lnR w="12700">
                      <a:miter lim="400000"/>
                    </a:lnR>
                    <a:lnT w="12700">
                      <a:miter lim="400000"/>
                    </a:lnT>
                    <a:lnB w="12700">
                      <a:miter lim="400000"/>
                    </a:lnB>
                  </a:tcPr>
                </a:tc>
                <a:tc>
                  <a:txBody>
                    <a:bodyPr/>
                    <a:lstStyle/>
                    <a:p>
                      <a:pPr algn="ctr">
                        <a:defRPr sz="2400">
                          <a:sym typeface="Calibri"/>
                        </a:defRPr>
                      </a:pPr>
                    </a:p>
                  </a:txBody>
                  <a:tcPr marL="45720" marR="45720" marT="45720" marB="45720" anchor="ctr" anchorCtr="0" horzOverflow="overflow">
                    <a:lnL w="12700">
                      <a:miter lim="400000"/>
                    </a:lnL>
                    <a:lnR w="12700">
                      <a:miter lim="400000"/>
                    </a:lnR>
                    <a:lnT w="12700">
                      <a:miter lim="400000"/>
                    </a:lnT>
                    <a:lnB w="12700">
                      <a:miter lim="400000"/>
                    </a:lnB>
                  </a:tcPr>
                </a:tc>
                <a:tc>
                  <a:txBody>
                    <a:bodyPr/>
                    <a:lstStyle/>
                    <a:p>
                      <a:pPr algn="ctr">
                        <a:defRPr b="1" sz="3200">
                          <a:sym typeface="Calibri"/>
                        </a:defRPr>
                      </a:pPr>
                    </a:p>
                  </a:txBody>
                  <a:tcPr marL="45720" marR="45720" marT="45720" marB="45720" anchor="ctr" anchorCtr="0" horzOverflow="overflow">
                    <a:lnL w="12700">
                      <a:miter lim="400000"/>
                    </a:lnL>
                    <a:lnR w="12700">
                      <a:miter lim="400000"/>
                    </a:lnR>
                    <a:lnT w="12700">
                      <a:miter lim="400000"/>
                    </a:lnT>
                    <a:lnB w="12700">
                      <a:miter lim="400000"/>
                    </a:lnB>
                  </a:tcPr>
                </a:tc>
              </a:tr>
            </a:tbl>
          </a:graphicData>
        </a:graphic>
      </p:graphicFrame>
    </p:spTree>
  </p:cSld>
  <p:clrMapOvr>
    <a:masterClrMapping/>
  </p:clrMapOvr>
  <p:transition xmlns:p14="http://schemas.microsoft.com/office/powerpoint/2010/main" spd="med" advClick="1"/>
</p:sld>
</file>

<file path=ppt/slides/slide7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44" name="Text Placeholder 1"/>
          <p:cNvSpPr txBox="1"/>
          <p:nvPr>
            <p:ph type="body" idx="1"/>
          </p:nvPr>
        </p:nvSpPr>
        <p:spPr>
          <a:xfrm>
            <a:off x="1453185" y="3349718"/>
            <a:ext cx="21745482" cy="9241294"/>
          </a:xfrm>
          <a:prstGeom prst="rect">
            <a:avLst/>
          </a:prstGeom>
        </p:spPr>
        <p:txBody>
          <a:bodyPr/>
          <a:lstStyle/>
          <a:p>
            <a:pPr marL="0" indent="0">
              <a:buSzTx/>
              <a:buFont typeface="Wingdings"/>
              <a:buNone/>
            </a:pPr>
          </a:p>
        </p:txBody>
      </p:sp>
      <p:sp>
        <p:nvSpPr>
          <p:cNvPr id="1745" name="Title 2"/>
          <p:cNvSpPr txBox="1"/>
          <p:nvPr>
            <p:ph type="title"/>
          </p:nvPr>
        </p:nvSpPr>
        <p:spPr>
          <a:xfrm>
            <a:off x="1451868" y="783573"/>
            <a:ext cx="21746798" cy="1784533"/>
          </a:xfrm>
          <a:prstGeom prst="rect">
            <a:avLst/>
          </a:prstGeom>
        </p:spPr>
        <p:txBody>
          <a:bodyPr/>
          <a:lstStyle>
            <a:lvl1pPr>
              <a:defRPr spc="-200"/>
            </a:lvl1pPr>
          </a:lstStyle>
          <a:p>
            <a:pPr/>
            <a:r>
              <a:t>Terraform State – Operations</a:t>
            </a:r>
          </a:p>
        </p:txBody>
      </p:sp>
      <p:sp>
        <p:nvSpPr>
          <p:cNvPr id="1746" name="Text Placeholder 3"/>
          <p:cNvSpPr/>
          <p:nvPr>
            <p:ph type="body" idx="13"/>
          </p:nvPr>
        </p:nvSpPr>
        <p:spPr>
          <a:xfrm>
            <a:off x="10972800" y="12882563"/>
            <a:ext cx="11318875" cy="547688"/>
          </a:xfrm>
          <a:prstGeom prst="rect">
            <a:avLst/>
          </a:prstGeom>
          <a:extLst>
            <a:ext uri="{C572A759-6A51-4108-AA02-DFA0A04FC94B}">
              <ma14:wrappingTextBoxFlag xmlns:ma14="http://schemas.microsoft.com/office/mac/drawingml/2011/main" val="1"/>
            </a:ext>
          </a:extLst>
        </p:spPr>
        <p:txBody>
          <a:bodyPr/>
          <a:lstStyle>
            <a:lvl1pPr marL="0" indent="0" algn="r" defTabSz="2048255">
              <a:spcBef>
                <a:spcPts val="2100"/>
              </a:spcBef>
              <a:buClrTx/>
              <a:buSzTx/>
              <a:buNone/>
              <a:defRPr sz="2016">
                <a:solidFill>
                  <a:schemeClr val="accent2"/>
                </a:solidFill>
              </a:defRPr>
            </a:lvl1pPr>
          </a:lstStyle>
          <a:p>
            <a:pPr/>
            <a:r>
              <a:t>https://www.terraform.io/docs/state/remote.html</a:t>
            </a:r>
          </a:p>
        </p:txBody>
      </p:sp>
      <p:graphicFrame>
        <p:nvGraphicFramePr>
          <p:cNvPr id="1747" name="Table 5"/>
          <p:cNvGraphicFramePr/>
          <p:nvPr/>
        </p:nvGraphicFramePr>
        <p:xfrm>
          <a:off x="1575816" y="4336472"/>
          <a:ext cx="21460692" cy="6968836"/>
        </p:xfrm>
        <a:graphic xmlns:a="http://schemas.openxmlformats.org/drawingml/2006/main">
          <a:graphicData uri="http://schemas.openxmlformats.org/drawingml/2006/table">
            <a:tbl>
              <a:tblPr firstCol="0" firstRow="1" lastCol="0" lastRow="0" bandCol="0" bandRow="1" rtl="0">
                <a:tableStyleId>{4C3C2611-4C71-4FC5-86AE-919BDF0F9419}</a:tableStyleId>
              </a:tblPr>
              <a:tblGrid>
                <a:gridCol w="5365173"/>
                <a:gridCol w="5365173"/>
                <a:gridCol w="5365173"/>
                <a:gridCol w="5365173"/>
              </a:tblGrid>
              <a:tr h="1067807">
                <a:tc>
                  <a:txBody>
                    <a:bodyPr/>
                    <a:lstStyle/>
                    <a:p>
                      <a:pPr algn="ctr">
                        <a:defRPr b="0" sz="1800">
                          <a:solidFill>
                            <a:srgbClr val="000000"/>
                          </a:solidFill>
                        </a:defRPr>
                      </a:pPr>
                      <a:r>
                        <a:rPr b="1" sz="3200">
                          <a:solidFill>
                            <a:srgbClr val="FFFFFF"/>
                          </a:solidFill>
                          <a:sym typeface="Calibri"/>
                        </a:rPr>
                        <a:t>Configuration</a:t>
                      </a:r>
                    </a:p>
                  </a:txBody>
                  <a:tcPr marL="45720" marR="45720" marT="45720" marB="45720" anchor="ctr" anchorCtr="0" horzOverflow="overflow">
                    <a:lnB w="12700">
                      <a:miter lim="400000"/>
                    </a:lnB>
                    <a:solidFill>
                      <a:srgbClr val="6246EC"/>
                    </a:solidFill>
                  </a:tcPr>
                </a:tc>
                <a:tc>
                  <a:txBody>
                    <a:bodyPr/>
                    <a:lstStyle/>
                    <a:p>
                      <a:pPr algn="ctr">
                        <a:defRPr b="0" sz="1800">
                          <a:solidFill>
                            <a:srgbClr val="000000"/>
                          </a:solidFill>
                        </a:defRPr>
                      </a:pPr>
                      <a:r>
                        <a:rPr b="1" sz="3200">
                          <a:solidFill>
                            <a:srgbClr val="FFFFFF"/>
                          </a:solidFill>
                          <a:sym typeface="Calibri"/>
                        </a:rPr>
                        <a:t>State</a:t>
                      </a:r>
                    </a:p>
                  </a:txBody>
                  <a:tcPr marL="45720" marR="45720" marT="45720" marB="45720" anchor="ctr" anchorCtr="0" horzOverflow="overflow">
                    <a:lnB w="12700">
                      <a:miter lim="400000"/>
                    </a:lnB>
                    <a:solidFill>
                      <a:srgbClr val="6246EC"/>
                    </a:solidFill>
                  </a:tcPr>
                </a:tc>
                <a:tc>
                  <a:txBody>
                    <a:bodyPr/>
                    <a:lstStyle/>
                    <a:p>
                      <a:pPr algn="ctr">
                        <a:defRPr b="0" sz="1800">
                          <a:solidFill>
                            <a:srgbClr val="000000"/>
                          </a:solidFill>
                        </a:defRPr>
                      </a:pPr>
                      <a:r>
                        <a:rPr b="1" sz="3200">
                          <a:solidFill>
                            <a:srgbClr val="FFFFFF"/>
                          </a:solidFill>
                          <a:sym typeface="Calibri"/>
                        </a:rPr>
                        <a:t>Reality</a:t>
                      </a:r>
                    </a:p>
                  </a:txBody>
                  <a:tcPr marL="45720" marR="45720" marT="45720" marB="45720" anchor="ctr" anchorCtr="0" horzOverflow="overflow">
                    <a:lnB w="12700">
                      <a:miter lim="400000"/>
                    </a:lnB>
                    <a:solidFill>
                      <a:srgbClr val="6246EC"/>
                    </a:solidFill>
                  </a:tcPr>
                </a:tc>
                <a:tc>
                  <a:txBody>
                    <a:bodyPr/>
                    <a:lstStyle/>
                    <a:p>
                      <a:pPr algn="ctr">
                        <a:defRPr b="0" sz="1800">
                          <a:solidFill>
                            <a:srgbClr val="000000"/>
                          </a:solidFill>
                        </a:defRPr>
                      </a:pPr>
                      <a:r>
                        <a:rPr b="1" sz="3200">
                          <a:solidFill>
                            <a:srgbClr val="FFFFFF"/>
                          </a:solidFill>
                          <a:sym typeface="Calibri"/>
                        </a:rPr>
                        <a:t>Operation</a:t>
                      </a:r>
                    </a:p>
                  </a:txBody>
                  <a:tcPr marL="45720" marR="45720" marT="45720" marB="45720" anchor="ctr" anchorCtr="0" horzOverflow="overflow">
                    <a:lnB w="12700">
                      <a:miter lim="400000"/>
                    </a:lnB>
                    <a:solidFill>
                      <a:srgbClr val="6246EC"/>
                    </a:solidFill>
                  </a:tcPr>
                </a:tc>
              </a:tr>
              <a:tr h="843004">
                <a:tc>
                  <a:txBody>
                    <a:bodyPr/>
                    <a:lstStyle/>
                    <a:p>
                      <a:pPr algn="ctr">
                        <a:defRPr sz="1800"/>
                      </a:pPr>
                      <a:r>
                        <a:rPr sz="2400">
                          <a:sym typeface="Calibri"/>
                        </a:rPr>
                        <a:t>azurerm_virtual_machine.app</a:t>
                      </a:r>
                    </a:p>
                  </a:txBody>
                  <a:tcPr marL="45720" marR="45720" marT="45720" marB="45720" anchor="ctr" anchorCtr="0" horzOverflow="overflow">
                    <a:lnL w="12700">
                      <a:miter lim="400000"/>
                    </a:lnL>
                    <a:lnR w="12700">
                      <a:miter lim="400000"/>
                    </a:lnR>
                    <a:lnT w="12700">
                      <a:miter lim="400000"/>
                    </a:lnT>
                    <a:lnB w="12700">
                      <a:miter lim="400000"/>
                    </a:lnB>
                  </a:tcPr>
                </a:tc>
                <a:tc>
                  <a:txBody>
                    <a:bodyPr/>
                    <a:lstStyle/>
                    <a:p>
                      <a:pPr algn="ctr">
                        <a:defRPr sz="2400">
                          <a:sym typeface="Calibri"/>
                        </a:defRPr>
                      </a:pPr>
                    </a:p>
                  </a:txBody>
                  <a:tcPr marL="45720" marR="45720" marT="45720" marB="45720" anchor="ctr" anchorCtr="0" horzOverflow="overflow">
                    <a:lnL w="12700">
                      <a:miter lim="400000"/>
                    </a:lnL>
                    <a:lnR w="12700">
                      <a:miter lim="400000"/>
                    </a:lnR>
                    <a:lnT w="12700">
                      <a:miter lim="400000"/>
                    </a:lnT>
                    <a:lnB w="12700">
                      <a:miter lim="400000"/>
                    </a:lnB>
                  </a:tcPr>
                </a:tc>
                <a:tc>
                  <a:txBody>
                    <a:bodyPr/>
                    <a:lstStyle/>
                    <a:p>
                      <a:pPr algn="ctr">
                        <a:defRPr sz="2400">
                          <a:sym typeface="Calibri"/>
                        </a:defRPr>
                      </a:pPr>
                    </a:p>
                  </a:txBody>
                  <a:tcPr marL="45720" marR="45720" marT="45720" marB="45720" anchor="ctr" anchorCtr="0" horzOverflow="overflow">
                    <a:lnL w="12700">
                      <a:miter lim="400000"/>
                    </a:lnL>
                    <a:lnR w="12700">
                      <a:miter lim="400000"/>
                    </a:lnR>
                    <a:lnT w="12700">
                      <a:miter lim="400000"/>
                    </a:lnT>
                    <a:lnB w="12700">
                      <a:miter lim="400000"/>
                    </a:lnB>
                  </a:tcPr>
                </a:tc>
                <a:tc>
                  <a:txBody>
                    <a:bodyPr/>
                    <a:lstStyle/>
                    <a:p>
                      <a:pPr algn="ctr">
                        <a:defRPr sz="1800"/>
                      </a:pPr>
                      <a:r>
                        <a:rPr b="1" sz="3200">
                          <a:sym typeface="Calibri"/>
                        </a:rPr>
                        <a:t>CREATE</a:t>
                      </a:r>
                    </a:p>
                  </a:txBody>
                  <a:tcPr marL="45720" marR="45720" marT="45720" marB="45720" anchor="ctr" anchorCtr="0" horzOverflow="overflow">
                    <a:lnL w="12700">
                      <a:miter lim="400000"/>
                    </a:lnL>
                    <a:lnR w="12700">
                      <a:miter lim="400000"/>
                    </a:lnR>
                    <a:lnT w="12700">
                      <a:miter lim="400000"/>
                    </a:lnT>
                    <a:lnB w="12700">
                      <a:miter lim="400000"/>
                    </a:lnB>
                  </a:tcPr>
                </a:tc>
              </a:tr>
              <a:tr h="843004">
                <a:tc>
                  <a:txBody>
                    <a:bodyPr/>
                    <a:lstStyle/>
                    <a:p>
                      <a:pPr algn="ctr">
                        <a:defRPr sz="1800"/>
                      </a:pPr>
                      <a:r>
                        <a:rPr sz="2400">
                          <a:sym typeface="Calibri"/>
                        </a:rPr>
                        <a:t>azurerm_virtual_machine.app</a:t>
                      </a:r>
                    </a:p>
                  </a:txBody>
                  <a:tcPr marL="45720" marR="45720" marT="45720" marB="45720" anchor="ctr" anchorCtr="0" horzOverflow="overflow">
                    <a:lnL w="12700">
                      <a:miter lim="400000"/>
                    </a:lnL>
                    <a:lnR w="12700">
                      <a:miter lim="400000"/>
                    </a:lnR>
                    <a:lnT w="12700">
                      <a:miter lim="400000"/>
                    </a:lnT>
                    <a:lnB w="12700">
                      <a:miter lim="400000"/>
                    </a:lnB>
                  </a:tcPr>
                </a:tc>
                <a:tc>
                  <a:txBody>
                    <a:bodyPr/>
                    <a:lstStyle/>
                    <a:p>
                      <a:pPr algn="ctr">
                        <a:defRPr sz="1800"/>
                      </a:pPr>
                      <a:r>
                        <a:rPr sz="2400">
                          <a:sym typeface="Calibri"/>
                        </a:rPr>
                        <a:t>azurerm_virtual_machine.app</a:t>
                      </a:r>
                    </a:p>
                  </a:txBody>
                  <a:tcPr marL="45720" marR="45720" marT="45720" marB="45720" anchor="ctr" anchorCtr="0" horzOverflow="overflow">
                    <a:lnL w="12700">
                      <a:miter lim="400000"/>
                    </a:lnL>
                    <a:lnR w="12700">
                      <a:miter lim="400000"/>
                    </a:lnR>
                    <a:lnT w="12700">
                      <a:miter lim="400000"/>
                    </a:lnT>
                    <a:lnB w="12700">
                      <a:miter lim="400000"/>
                    </a:lnB>
                  </a:tcPr>
                </a:tc>
                <a:tc>
                  <a:txBody>
                    <a:bodyPr/>
                    <a:lstStyle/>
                    <a:p>
                      <a:pPr algn="ctr">
                        <a:defRPr sz="2400">
                          <a:sym typeface="Calibri"/>
                        </a:defRPr>
                      </a:pPr>
                    </a:p>
                  </a:txBody>
                  <a:tcPr marL="45720" marR="45720" marT="45720" marB="45720" anchor="ctr" anchorCtr="0" horzOverflow="overflow">
                    <a:lnL w="12700">
                      <a:miter lim="400000"/>
                    </a:lnL>
                    <a:lnR w="12700">
                      <a:miter lim="400000"/>
                    </a:lnR>
                    <a:lnT w="12700">
                      <a:miter lim="400000"/>
                    </a:lnT>
                    <a:lnB w="12700">
                      <a:miter lim="400000"/>
                    </a:lnB>
                  </a:tcPr>
                </a:tc>
                <a:tc>
                  <a:txBody>
                    <a:bodyPr/>
                    <a:lstStyle/>
                    <a:p>
                      <a:pPr algn="ctr">
                        <a:defRPr sz="1800"/>
                      </a:pPr>
                      <a:r>
                        <a:rPr b="1" sz="3200">
                          <a:sym typeface="Calibri"/>
                        </a:rPr>
                        <a:t>CREATE</a:t>
                      </a:r>
                    </a:p>
                  </a:txBody>
                  <a:tcPr marL="45720" marR="45720" marT="45720" marB="45720" anchor="ctr" anchorCtr="0" horzOverflow="overflow">
                    <a:lnL w="12700">
                      <a:miter lim="400000"/>
                    </a:lnL>
                    <a:lnR w="12700">
                      <a:miter lim="400000"/>
                    </a:lnR>
                    <a:lnT w="12700">
                      <a:miter lim="400000"/>
                    </a:lnT>
                    <a:lnB w="12700">
                      <a:miter lim="400000"/>
                    </a:lnB>
                  </a:tcPr>
                </a:tc>
              </a:tr>
              <a:tr h="843004">
                <a:tc>
                  <a:txBody>
                    <a:bodyPr/>
                    <a:lstStyle/>
                    <a:p>
                      <a:pPr algn="ctr">
                        <a:defRPr sz="1800"/>
                      </a:pPr>
                      <a:r>
                        <a:rPr sz="2400">
                          <a:sym typeface="Calibri"/>
                        </a:rPr>
                        <a:t>azurerm_virtual_machine.app</a:t>
                      </a:r>
                    </a:p>
                  </a:txBody>
                  <a:tcPr marL="45720" marR="45720" marT="45720" marB="45720" anchor="ctr" anchorCtr="0" horzOverflow="overflow">
                    <a:lnL w="12700">
                      <a:miter lim="400000"/>
                    </a:lnL>
                    <a:lnR w="12700">
                      <a:miter lim="400000"/>
                    </a:lnR>
                    <a:lnT w="12700">
                      <a:miter lim="400000"/>
                    </a:lnT>
                    <a:lnB w="12700">
                      <a:miter lim="400000"/>
                    </a:lnB>
                  </a:tcPr>
                </a:tc>
                <a:tc>
                  <a:txBody>
                    <a:bodyPr/>
                    <a:lstStyle/>
                    <a:p>
                      <a:pPr algn="ctr">
                        <a:defRPr sz="1800"/>
                      </a:pPr>
                      <a:r>
                        <a:rPr sz="2400">
                          <a:sym typeface="Calibri"/>
                        </a:rPr>
                        <a:t>azurerm_virtual_machine.app</a:t>
                      </a:r>
                    </a:p>
                  </a:txBody>
                  <a:tcPr marL="45720" marR="45720" marT="45720" marB="45720" anchor="ctr" anchorCtr="0" horzOverflow="overflow">
                    <a:lnL w="12700">
                      <a:miter lim="400000"/>
                    </a:lnL>
                    <a:lnR w="12700">
                      <a:miter lim="400000"/>
                    </a:lnR>
                    <a:lnT w="12700">
                      <a:miter lim="400000"/>
                    </a:lnT>
                    <a:lnB w="12700">
                      <a:miter lim="400000"/>
                    </a:lnB>
                  </a:tcPr>
                </a:tc>
                <a:tc>
                  <a:txBody>
                    <a:bodyPr/>
                    <a:lstStyle/>
                    <a:p>
                      <a:pPr algn="ctr">
                        <a:defRPr sz="1800"/>
                      </a:pPr>
                      <a:r>
                        <a:rPr sz="2400">
                          <a:sym typeface="Calibri"/>
                        </a:rPr>
                        <a:t>azurerm_virtual_machine.app</a:t>
                      </a:r>
                    </a:p>
                  </a:txBody>
                  <a:tcPr marL="45720" marR="45720" marT="45720" marB="45720" anchor="ctr" anchorCtr="0" horzOverflow="overflow">
                    <a:lnL w="12700">
                      <a:miter lim="400000"/>
                    </a:lnL>
                    <a:lnR w="12700">
                      <a:miter lim="400000"/>
                    </a:lnR>
                    <a:lnT w="12700">
                      <a:miter lim="400000"/>
                    </a:lnT>
                    <a:lnB w="12700">
                      <a:miter lim="400000"/>
                    </a:lnB>
                  </a:tcPr>
                </a:tc>
                <a:tc>
                  <a:txBody>
                    <a:bodyPr/>
                    <a:lstStyle/>
                    <a:p>
                      <a:pPr algn="ctr">
                        <a:defRPr sz="1800"/>
                      </a:pPr>
                      <a:r>
                        <a:rPr b="1" sz="3200">
                          <a:sym typeface="Calibri"/>
                        </a:rPr>
                        <a:t>NOOP</a:t>
                      </a:r>
                    </a:p>
                  </a:txBody>
                  <a:tcPr marL="45720" marR="45720" marT="45720" marB="45720" anchor="ctr" anchorCtr="0" horzOverflow="overflow">
                    <a:lnL w="12700">
                      <a:miter lim="400000"/>
                    </a:lnL>
                    <a:lnR w="12700">
                      <a:miter lim="400000"/>
                    </a:lnR>
                    <a:lnT w="12700">
                      <a:miter lim="400000"/>
                    </a:lnT>
                    <a:lnB w="12700">
                      <a:miter lim="400000"/>
                    </a:lnB>
                  </a:tcPr>
                </a:tc>
              </a:tr>
              <a:tr h="843004">
                <a:tc>
                  <a:txBody>
                    <a:bodyPr/>
                    <a:lstStyle/>
                    <a:p>
                      <a:pPr algn="ctr">
                        <a:defRPr sz="2400">
                          <a:sym typeface="Calibri"/>
                        </a:defRPr>
                      </a:pPr>
                    </a:p>
                  </a:txBody>
                  <a:tcPr marL="45720" marR="45720" marT="45720" marB="45720" anchor="ctr" anchorCtr="0" horzOverflow="overflow">
                    <a:lnL w="12700">
                      <a:miter lim="400000"/>
                    </a:lnL>
                    <a:lnR w="12700">
                      <a:miter lim="400000"/>
                    </a:lnR>
                    <a:lnT w="12700">
                      <a:miter lim="400000"/>
                    </a:lnT>
                    <a:lnB w="12700">
                      <a:miter lim="400000"/>
                    </a:lnB>
                  </a:tcPr>
                </a:tc>
                <a:tc>
                  <a:txBody>
                    <a:bodyPr/>
                    <a:lstStyle/>
                    <a:p>
                      <a:pPr algn="ctr">
                        <a:defRPr sz="1800"/>
                      </a:pPr>
                      <a:r>
                        <a:rPr sz="2400">
                          <a:sym typeface="Calibri"/>
                        </a:rPr>
                        <a:t>azurerm_virtual_machine.app</a:t>
                      </a:r>
                    </a:p>
                  </a:txBody>
                  <a:tcPr marL="45720" marR="45720" marT="45720" marB="45720" anchor="ctr" anchorCtr="0" horzOverflow="overflow">
                    <a:lnL w="12700">
                      <a:miter lim="400000"/>
                    </a:lnL>
                    <a:lnR w="12700">
                      <a:miter lim="400000"/>
                    </a:lnR>
                    <a:lnT w="12700">
                      <a:miter lim="400000"/>
                    </a:lnT>
                    <a:lnB w="12700">
                      <a:miter lim="400000"/>
                    </a:lnB>
                  </a:tcPr>
                </a:tc>
                <a:tc>
                  <a:txBody>
                    <a:bodyPr/>
                    <a:lstStyle/>
                    <a:p>
                      <a:pPr algn="ctr">
                        <a:defRPr sz="1800"/>
                      </a:pPr>
                      <a:r>
                        <a:rPr sz="2400">
                          <a:sym typeface="Calibri"/>
                        </a:rPr>
                        <a:t>azurerm_virtual_machine.app</a:t>
                      </a:r>
                    </a:p>
                  </a:txBody>
                  <a:tcPr marL="45720" marR="45720" marT="45720" marB="45720" anchor="ctr" anchorCtr="0" horzOverflow="overflow">
                    <a:lnL w="12700">
                      <a:miter lim="400000"/>
                    </a:lnL>
                    <a:lnR w="12700">
                      <a:miter lim="400000"/>
                    </a:lnR>
                    <a:lnT w="12700">
                      <a:miter lim="400000"/>
                    </a:lnT>
                    <a:lnB w="12700">
                      <a:miter lim="400000"/>
                    </a:lnB>
                  </a:tcPr>
                </a:tc>
                <a:tc>
                  <a:txBody>
                    <a:bodyPr/>
                    <a:lstStyle/>
                    <a:p>
                      <a:pPr algn="ctr">
                        <a:defRPr sz="1800"/>
                      </a:pPr>
                      <a:r>
                        <a:rPr b="1" sz="3200">
                          <a:sym typeface="Calibri"/>
                        </a:rPr>
                        <a:t>DELETE</a:t>
                      </a:r>
                    </a:p>
                  </a:txBody>
                  <a:tcPr marL="45720" marR="45720" marT="45720" marB="45720" anchor="ctr" anchorCtr="0" horzOverflow="overflow">
                    <a:lnL w="12700">
                      <a:miter lim="400000"/>
                    </a:lnL>
                    <a:lnR w="12700">
                      <a:miter lim="400000"/>
                    </a:lnR>
                    <a:lnT w="12700">
                      <a:miter lim="400000"/>
                    </a:lnT>
                    <a:lnB w="12700">
                      <a:miter lim="400000"/>
                    </a:lnB>
                  </a:tcPr>
                </a:tc>
              </a:tr>
              <a:tr h="843004">
                <a:tc>
                  <a:txBody>
                    <a:bodyPr/>
                    <a:lstStyle/>
                    <a:p>
                      <a:pPr algn="ctr">
                        <a:defRPr sz="2400">
                          <a:sym typeface="Calibri"/>
                        </a:defRPr>
                      </a:pPr>
                    </a:p>
                  </a:txBody>
                  <a:tcPr marL="45720" marR="45720" marT="45720" marB="45720" anchor="ctr" anchorCtr="0" horzOverflow="overflow">
                    <a:lnL w="12700">
                      <a:miter lim="400000"/>
                    </a:lnL>
                    <a:lnR w="12700">
                      <a:miter lim="400000"/>
                    </a:lnR>
                    <a:lnT w="12700">
                      <a:miter lim="400000"/>
                    </a:lnT>
                    <a:lnB w="12700">
                      <a:miter lim="400000"/>
                    </a:lnB>
                  </a:tcPr>
                </a:tc>
                <a:tc>
                  <a:txBody>
                    <a:bodyPr/>
                    <a:lstStyle/>
                    <a:p>
                      <a:pPr algn="ctr">
                        <a:defRPr sz="2400">
                          <a:sym typeface="Calibri"/>
                        </a:defRPr>
                      </a:pPr>
                    </a:p>
                  </a:txBody>
                  <a:tcPr marL="45720" marR="45720" marT="45720" marB="45720" anchor="ctr" anchorCtr="0" horzOverflow="overflow">
                    <a:lnL w="12700">
                      <a:miter lim="400000"/>
                    </a:lnL>
                    <a:lnR w="12700">
                      <a:miter lim="400000"/>
                    </a:lnR>
                    <a:lnT w="12700">
                      <a:miter lim="400000"/>
                    </a:lnT>
                    <a:lnB w="12700">
                      <a:miter lim="400000"/>
                    </a:lnB>
                  </a:tcPr>
                </a:tc>
                <a:tc>
                  <a:txBody>
                    <a:bodyPr/>
                    <a:lstStyle/>
                    <a:p>
                      <a:pPr algn="ctr">
                        <a:defRPr sz="1800"/>
                      </a:pPr>
                      <a:r>
                        <a:rPr sz="2400">
                          <a:sym typeface="Calibri"/>
                        </a:rPr>
                        <a:t>azurerm_virtual_machine.app</a:t>
                      </a:r>
                    </a:p>
                  </a:txBody>
                  <a:tcPr marL="45720" marR="45720" marT="45720" marB="45720" anchor="ctr" anchorCtr="0" horzOverflow="overflow">
                    <a:lnL w="12700">
                      <a:miter lim="400000"/>
                    </a:lnL>
                    <a:lnR w="12700">
                      <a:miter lim="400000"/>
                    </a:lnR>
                    <a:lnT w="12700">
                      <a:miter lim="400000"/>
                    </a:lnT>
                    <a:lnB w="12700">
                      <a:miter lim="400000"/>
                    </a:lnB>
                  </a:tcPr>
                </a:tc>
                <a:tc>
                  <a:txBody>
                    <a:bodyPr/>
                    <a:lstStyle/>
                    <a:p>
                      <a:pPr algn="ctr">
                        <a:defRPr b="1" sz="3200">
                          <a:sym typeface="Calibri"/>
                        </a:defRPr>
                      </a:pPr>
                    </a:p>
                  </a:txBody>
                  <a:tcPr marL="45720" marR="45720" marT="45720" marB="45720" anchor="ctr" anchorCtr="0" horzOverflow="overflow">
                    <a:lnL w="12700">
                      <a:miter lim="400000"/>
                    </a:lnL>
                    <a:lnR w="12700">
                      <a:miter lim="400000"/>
                    </a:lnR>
                    <a:lnT w="12700">
                      <a:miter lim="400000"/>
                    </a:lnT>
                    <a:lnB w="12700">
                      <a:miter lim="400000"/>
                    </a:lnB>
                  </a:tcPr>
                </a:tc>
              </a:tr>
              <a:tr h="843004">
                <a:tc>
                  <a:txBody>
                    <a:bodyPr/>
                    <a:lstStyle/>
                    <a:p>
                      <a:pPr algn="ctr">
                        <a:defRPr sz="2400">
                          <a:sym typeface="Calibri"/>
                        </a:defRPr>
                      </a:pPr>
                    </a:p>
                  </a:txBody>
                  <a:tcPr marL="45720" marR="45720" marT="45720" marB="45720" anchor="ctr" anchorCtr="0" horzOverflow="overflow">
                    <a:lnL w="12700">
                      <a:miter lim="400000"/>
                    </a:lnL>
                    <a:lnR w="12700">
                      <a:miter lim="400000"/>
                    </a:lnR>
                    <a:lnT w="12700">
                      <a:miter lim="400000"/>
                    </a:lnT>
                    <a:lnB w="12700">
                      <a:miter lim="400000"/>
                    </a:lnB>
                  </a:tcPr>
                </a:tc>
                <a:tc>
                  <a:txBody>
                    <a:bodyPr/>
                    <a:lstStyle/>
                    <a:p>
                      <a:pPr algn="ctr">
                        <a:defRPr sz="2400">
                          <a:sym typeface="Calibri"/>
                        </a:defRPr>
                      </a:pPr>
                    </a:p>
                  </a:txBody>
                  <a:tcPr marL="45720" marR="45720" marT="45720" marB="45720" anchor="ctr" anchorCtr="0" horzOverflow="overflow">
                    <a:lnL w="12700">
                      <a:miter lim="400000"/>
                    </a:lnL>
                    <a:lnR w="12700">
                      <a:miter lim="400000"/>
                    </a:lnR>
                    <a:lnT w="12700">
                      <a:miter lim="400000"/>
                    </a:lnT>
                    <a:lnB w="12700">
                      <a:miter lim="400000"/>
                    </a:lnB>
                  </a:tcPr>
                </a:tc>
                <a:tc>
                  <a:txBody>
                    <a:bodyPr/>
                    <a:lstStyle/>
                    <a:p>
                      <a:pPr algn="ctr">
                        <a:defRPr sz="2400">
                          <a:sym typeface="Calibri"/>
                        </a:defRPr>
                      </a:pPr>
                    </a:p>
                  </a:txBody>
                  <a:tcPr marL="45720" marR="45720" marT="45720" marB="45720" anchor="ctr" anchorCtr="0" horzOverflow="overflow">
                    <a:lnL w="12700">
                      <a:miter lim="400000"/>
                    </a:lnL>
                    <a:lnR w="12700">
                      <a:miter lim="400000"/>
                    </a:lnR>
                    <a:lnT w="12700">
                      <a:miter lim="400000"/>
                    </a:lnT>
                    <a:lnB w="12700">
                      <a:miter lim="400000"/>
                    </a:lnB>
                  </a:tcPr>
                </a:tc>
                <a:tc>
                  <a:txBody>
                    <a:bodyPr/>
                    <a:lstStyle/>
                    <a:p>
                      <a:pPr algn="ctr">
                        <a:defRPr b="1" sz="3200">
                          <a:sym typeface="Calibri"/>
                        </a:defRPr>
                      </a:pPr>
                    </a:p>
                  </a:txBody>
                  <a:tcPr marL="45720" marR="45720" marT="45720" marB="45720" anchor="ctr" anchorCtr="0" horzOverflow="overflow">
                    <a:lnL w="12700">
                      <a:miter lim="400000"/>
                    </a:lnL>
                    <a:lnR w="12700">
                      <a:miter lim="400000"/>
                    </a:lnR>
                    <a:lnT w="12700">
                      <a:miter lim="400000"/>
                    </a:lnT>
                    <a:lnB w="12700">
                      <a:miter lim="400000"/>
                    </a:lnB>
                  </a:tcPr>
                </a:tc>
              </a:tr>
              <a:tr h="843004">
                <a:tc>
                  <a:txBody>
                    <a:bodyPr/>
                    <a:lstStyle/>
                    <a:p>
                      <a:pPr algn="ctr">
                        <a:defRPr sz="2400">
                          <a:sym typeface="Calibri"/>
                        </a:defRPr>
                      </a:pPr>
                    </a:p>
                  </a:txBody>
                  <a:tcPr marL="45720" marR="45720" marT="45720" marB="45720" anchor="ctr" anchorCtr="0" horzOverflow="overflow">
                    <a:lnL w="12700">
                      <a:miter lim="400000"/>
                    </a:lnL>
                    <a:lnR w="12700">
                      <a:miter lim="400000"/>
                    </a:lnR>
                    <a:lnT w="12700">
                      <a:miter lim="400000"/>
                    </a:lnT>
                    <a:lnB w="12700">
                      <a:miter lim="400000"/>
                    </a:lnB>
                  </a:tcPr>
                </a:tc>
                <a:tc>
                  <a:txBody>
                    <a:bodyPr/>
                    <a:lstStyle/>
                    <a:p>
                      <a:pPr algn="ctr">
                        <a:defRPr sz="2400">
                          <a:sym typeface="Calibri"/>
                        </a:defRPr>
                      </a:pPr>
                    </a:p>
                  </a:txBody>
                  <a:tcPr marL="45720" marR="45720" marT="45720" marB="45720" anchor="ctr" anchorCtr="0" horzOverflow="overflow">
                    <a:lnL w="12700">
                      <a:miter lim="400000"/>
                    </a:lnL>
                    <a:lnR w="12700">
                      <a:miter lim="400000"/>
                    </a:lnR>
                    <a:lnT w="12700">
                      <a:miter lim="400000"/>
                    </a:lnT>
                    <a:lnB w="12700">
                      <a:miter lim="400000"/>
                    </a:lnB>
                  </a:tcPr>
                </a:tc>
                <a:tc>
                  <a:txBody>
                    <a:bodyPr/>
                    <a:lstStyle/>
                    <a:p>
                      <a:pPr algn="ctr">
                        <a:defRPr sz="2400">
                          <a:sym typeface="Calibri"/>
                        </a:defRPr>
                      </a:pPr>
                    </a:p>
                  </a:txBody>
                  <a:tcPr marL="45720" marR="45720" marT="45720" marB="45720" anchor="ctr" anchorCtr="0" horzOverflow="overflow">
                    <a:lnL w="12700">
                      <a:miter lim="400000"/>
                    </a:lnL>
                    <a:lnR w="12700">
                      <a:miter lim="400000"/>
                    </a:lnR>
                    <a:lnT w="12700">
                      <a:miter lim="400000"/>
                    </a:lnT>
                    <a:lnB w="12700">
                      <a:miter lim="400000"/>
                    </a:lnB>
                  </a:tcPr>
                </a:tc>
                <a:tc>
                  <a:txBody>
                    <a:bodyPr/>
                    <a:lstStyle/>
                    <a:p>
                      <a:pPr algn="ctr">
                        <a:defRPr b="1" sz="3200">
                          <a:sym typeface="Calibri"/>
                        </a:defRPr>
                      </a:pPr>
                    </a:p>
                  </a:txBody>
                  <a:tcPr marL="45720" marR="45720" marT="45720" marB="45720" anchor="ctr" anchorCtr="0" horzOverflow="overflow">
                    <a:lnL w="12700">
                      <a:miter lim="400000"/>
                    </a:lnL>
                    <a:lnR w="12700">
                      <a:miter lim="400000"/>
                    </a:lnR>
                    <a:lnT w="12700">
                      <a:miter lim="400000"/>
                    </a:lnT>
                    <a:lnB w="12700">
                      <a:miter lim="400000"/>
                    </a:lnB>
                  </a:tcPr>
                </a:tc>
              </a:tr>
            </a:tbl>
          </a:graphicData>
        </a:graphic>
      </p:graphicFrame>
    </p:spTree>
  </p:cSld>
  <p:clrMapOvr>
    <a:masterClrMapping/>
  </p:clrMapOvr>
  <p:transition xmlns:p14="http://schemas.microsoft.com/office/powerpoint/2010/main" spd="med" advClick="1"/>
</p:sld>
</file>

<file path=ppt/slides/slide7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49" name="Text Placeholder 1"/>
          <p:cNvSpPr txBox="1"/>
          <p:nvPr>
            <p:ph type="body" idx="1"/>
          </p:nvPr>
        </p:nvSpPr>
        <p:spPr>
          <a:xfrm>
            <a:off x="1453185" y="3349718"/>
            <a:ext cx="21745482" cy="9241294"/>
          </a:xfrm>
          <a:prstGeom prst="rect">
            <a:avLst/>
          </a:prstGeom>
        </p:spPr>
        <p:txBody>
          <a:bodyPr/>
          <a:lstStyle/>
          <a:p>
            <a:pPr marL="0" indent="0">
              <a:buSzTx/>
              <a:buFont typeface="Wingdings"/>
              <a:buNone/>
            </a:pPr>
          </a:p>
        </p:txBody>
      </p:sp>
      <p:sp>
        <p:nvSpPr>
          <p:cNvPr id="1750" name="Title 2"/>
          <p:cNvSpPr txBox="1"/>
          <p:nvPr>
            <p:ph type="title"/>
          </p:nvPr>
        </p:nvSpPr>
        <p:spPr>
          <a:xfrm>
            <a:off x="1451868" y="783573"/>
            <a:ext cx="21746798" cy="1784533"/>
          </a:xfrm>
          <a:prstGeom prst="rect">
            <a:avLst/>
          </a:prstGeom>
        </p:spPr>
        <p:txBody>
          <a:bodyPr/>
          <a:lstStyle>
            <a:lvl1pPr>
              <a:defRPr spc="-200"/>
            </a:lvl1pPr>
          </a:lstStyle>
          <a:p>
            <a:pPr/>
            <a:r>
              <a:t>Terraform State – Operations</a:t>
            </a:r>
          </a:p>
        </p:txBody>
      </p:sp>
      <p:sp>
        <p:nvSpPr>
          <p:cNvPr id="1751" name="Text Placeholder 3"/>
          <p:cNvSpPr/>
          <p:nvPr>
            <p:ph type="body" idx="13"/>
          </p:nvPr>
        </p:nvSpPr>
        <p:spPr>
          <a:xfrm>
            <a:off x="10972800" y="12882563"/>
            <a:ext cx="11318875" cy="547688"/>
          </a:xfrm>
          <a:prstGeom prst="rect">
            <a:avLst/>
          </a:prstGeom>
          <a:extLst>
            <a:ext uri="{C572A759-6A51-4108-AA02-DFA0A04FC94B}">
              <ma14:wrappingTextBoxFlag xmlns:ma14="http://schemas.microsoft.com/office/mac/drawingml/2011/main" val="1"/>
            </a:ext>
          </a:extLst>
        </p:spPr>
        <p:txBody>
          <a:bodyPr/>
          <a:lstStyle>
            <a:lvl1pPr marL="0" indent="0" algn="r" defTabSz="2048255">
              <a:spcBef>
                <a:spcPts val="2100"/>
              </a:spcBef>
              <a:buClrTx/>
              <a:buSzTx/>
              <a:buNone/>
              <a:defRPr sz="2016">
                <a:solidFill>
                  <a:schemeClr val="accent2"/>
                </a:solidFill>
              </a:defRPr>
            </a:lvl1pPr>
          </a:lstStyle>
          <a:p>
            <a:pPr/>
            <a:r>
              <a:t>https://www.terraform.io/docs/state/remote.html</a:t>
            </a:r>
          </a:p>
        </p:txBody>
      </p:sp>
      <p:graphicFrame>
        <p:nvGraphicFramePr>
          <p:cNvPr id="1752" name="Table 5"/>
          <p:cNvGraphicFramePr/>
          <p:nvPr/>
        </p:nvGraphicFramePr>
        <p:xfrm>
          <a:off x="1575816" y="4336472"/>
          <a:ext cx="21460692" cy="6968836"/>
        </p:xfrm>
        <a:graphic xmlns:a="http://schemas.openxmlformats.org/drawingml/2006/main">
          <a:graphicData uri="http://schemas.openxmlformats.org/drawingml/2006/table">
            <a:tbl>
              <a:tblPr firstCol="0" firstRow="1" lastCol="0" lastRow="0" bandCol="0" bandRow="1" rtl="0">
                <a:tableStyleId>{4C3C2611-4C71-4FC5-86AE-919BDF0F9419}</a:tableStyleId>
              </a:tblPr>
              <a:tblGrid>
                <a:gridCol w="5365173"/>
                <a:gridCol w="5365173"/>
                <a:gridCol w="5365173"/>
                <a:gridCol w="5365173"/>
              </a:tblGrid>
              <a:tr h="1067807">
                <a:tc>
                  <a:txBody>
                    <a:bodyPr/>
                    <a:lstStyle/>
                    <a:p>
                      <a:pPr algn="ctr">
                        <a:defRPr b="0" sz="1800">
                          <a:solidFill>
                            <a:srgbClr val="000000"/>
                          </a:solidFill>
                        </a:defRPr>
                      </a:pPr>
                      <a:r>
                        <a:rPr b="1" sz="3200">
                          <a:solidFill>
                            <a:srgbClr val="FFFFFF"/>
                          </a:solidFill>
                          <a:sym typeface="Calibri"/>
                        </a:rPr>
                        <a:t>Configuration</a:t>
                      </a:r>
                    </a:p>
                  </a:txBody>
                  <a:tcPr marL="45720" marR="45720" marT="45720" marB="45720" anchor="ctr" anchorCtr="0" horzOverflow="overflow">
                    <a:lnB w="12700">
                      <a:miter lim="400000"/>
                    </a:lnB>
                    <a:solidFill>
                      <a:srgbClr val="6246EC"/>
                    </a:solidFill>
                  </a:tcPr>
                </a:tc>
                <a:tc>
                  <a:txBody>
                    <a:bodyPr/>
                    <a:lstStyle/>
                    <a:p>
                      <a:pPr algn="ctr">
                        <a:defRPr b="0" sz="1800">
                          <a:solidFill>
                            <a:srgbClr val="000000"/>
                          </a:solidFill>
                        </a:defRPr>
                      </a:pPr>
                      <a:r>
                        <a:rPr b="1" sz="3200">
                          <a:solidFill>
                            <a:srgbClr val="FFFFFF"/>
                          </a:solidFill>
                          <a:sym typeface="Calibri"/>
                        </a:rPr>
                        <a:t>State</a:t>
                      </a:r>
                    </a:p>
                  </a:txBody>
                  <a:tcPr marL="45720" marR="45720" marT="45720" marB="45720" anchor="ctr" anchorCtr="0" horzOverflow="overflow">
                    <a:lnB w="12700">
                      <a:miter lim="400000"/>
                    </a:lnB>
                    <a:solidFill>
                      <a:srgbClr val="6246EC"/>
                    </a:solidFill>
                  </a:tcPr>
                </a:tc>
                <a:tc>
                  <a:txBody>
                    <a:bodyPr/>
                    <a:lstStyle/>
                    <a:p>
                      <a:pPr algn="ctr">
                        <a:defRPr b="0" sz="1800">
                          <a:solidFill>
                            <a:srgbClr val="000000"/>
                          </a:solidFill>
                        </a:defRPr>
                      </a:pPr>
                      <a:r>
                        <a:rPr b="1" sz="3200">
                          <a:solidFill>
                            <a:srgbClr val="FFFFFF"/>
                          </a:solidFill>
                          <a:sym typeface="Calibri"/>
                        </a:rPr>
                        <a:t>Reality</a:t>
                      </a:r>
                    </a:p>
                  </a:txBody>
                  <a:tcPr marL="45720" marR="45720" marT="45720" marB="45720" anchor="ctr" anchorCtr="0" horzOverflow="overflow">
                    <a:lnB w="12700">
                      <a:miter lim="400000"/>
                    </a:lnB>
                    <a:solidFill>
                      <a:srgbClr val="6246EC"/>
                    </a:solidFill>
                  </a:tcPr>
                </a:tc>
                <a:tc>
                  <a:txBody>
                    <a:bodyPr/>
                    <a:lstStyle/>
                    <a:p>
                      <a:pPr algn="ctr">
                        <a:defRPr b="0" sz="1800">
                          <a:solidFill>
                            <a:srgbClr val="000000"/>
                          </a:solidFill>
                        </a:defRPr>
                      </a:pPr>
                      <a:r>
                        <a:rPr b="1" sz="3200">
                          <a:solidFill>
                            <a:srgbClr val="FFFFFF"/>
                          </a:solidFill>
                          <a:sym typeface="Calibri"/>
                        </a:rPr>
                        <a:t>Operation</a:t>
                      </a:r>
                    </a:p>
                  </a:txBody>
                  <a:tcPr marL="45720" marR="45720" marT="45720" marB="45720" anchor="ctr" anchorCtr="0" horzOverflow="overflow">
                    <a:lnB w="12700">
                      <a:miter lim="400000"/>
                    </a:lnB>
                    <a:solidFill>
                      <a:srgbClr val="6246EC"/>
                    </a:solidFill>
                  </a:tcPr>
                </a:tc>
              </a:tr>
              <a:tr h="843004">
                <a:tc>
                  <a:txBody>
                    <a:bodyPr/>
                    <a:lstStyle/>
                    <a:p>
                      <a:pPr algn="ctr">
                        <a:defRPr sz="1800"/>
                      </a:pPr>
                      <a:r>
                        <a:rPr sz="2400">
                          <a:sym typeface="Calibri"/>
                        </a:rPr>
                        <a:t>azurerm_virtual_machine.app</a:t>
                      </a:r>
                    </a:p>
                  </a:txBody>
                  <a:tcPr marL="45720" marR="45720" marT="45720" marB="45720" anchor="ctr" anchorCtr="0" horzOverflow="overflow">
                    <a:lnL w="12700">
                      <a:miter lim="400000"/>
                    </a:lnL>
                    <a:lnR w="12700">
                      <a:miter lim="400000"/>
                    </a:lnR>
                    <a:lnT w="12700">
                      <a:miter lim="400000"/>
                    </a:lnT>
                    <a:lnB w="12700">
                      <a:miter lim="400000"/>
                    </a:lnB>
                  </a:tcPr>
                </a:tc>
                <a:tc>
                  <a:txBody>
                    <a:bodyPr/>
                    <a:lstStyle/>
                    <a:p>
                      <a:pPr algn="ctr">
                        <a:defRPr sz="2400">
                          <a:sym typeface="Calibri"/>
                        </a:defRPr>
                      </a:pPr>
                    </a:p>
                  </a:txBody>
                  <a:tcPr marL="45720" marR="45720" marT="45720" marB="45720" anchor="ctr" anchorCtr="0" horzOverflow="overflow">
                    <a:lnL w="12700">
                      <a:miter lim="400000"/>
                    </a:lnL>
                    <a:lnR w="12700">
                      <a:miter lim="400000"/>
                    </a:lnR>
                    <a:lnT w="12700">
                      <a:miter lim="400000"/>
                    </a:lnT>
                    <a:lnB w="12700">
                      <a:miter lim="400000"/>
                    </a:lnB>
                  </a:tcPr>
                </a:tc>
                <a:tc>
                  <a:txBody>
                    <a:bodyPr/>
                    <a:lstStyle/>
                    <a:p>
                      <a:pPr algn="ctr">
                        <a:defRPr sz="2400">
                          <a:sym typeface="Calibri"/>
                        </a:defRPr>
                      </a:pPr>
                    </a:p>
                  </a:txBody>
                  <a:tcPr marL="45720" marR="45720" marT="45720" marB="45720" anchor="ctr" anchorCtr="0" horzOverflow="overflow">
                    <a:lnL w="12700">
                      <a:miter lim="400000"/>
                    </a:lnL>
                    <a:lnR w="12700">
                      <a:miter lim="400000"/>
                    </a:lnR>
                    <a:lnT w="12700">
                      <a:miter lim="400000"/>
                    </a:lnT>
                    <a:lnB w="12700">
                      <a:miter lim="400000"/>
                    </a:lnB>
                  </a:tcPr>
                </a:tc>
                <a:tc>
                  <a:txBody>
                    <a:bodyPr/>
                    <a:lstStyle/>
                    <a:p>
                      <a:pPr algn="ctr">
                        <a:defRPr sz="1800"/>
                      </a:pPr>
                      <a:r>
                        <a:rPr b="1" sz="3200">
                          <a:sym typeface="Calibri"/>
                        </a:rPr>
                        <a:t>CREATE</a:t>
                      </a:r>
                    </a:p>
                  </a:txBody>
                  <a:tcPr marL="45720" marR="45720" marT="45720" marB="45720" anchor="ctr" anchorCtr="0" horzOverflow="overflow">
                    <a:lnL w="12700">
                      <a:miter lim="400000"/>
                    </a:lnL>
                    <a:lnR w="12700">
                      <a:miter lim="400000"/>
                    </a:lnR>
                    <a:lnT w="12700">
                      <a:miter lim="400000"/>
                    </a:lnT>
                    <a:lnB w="12700">
                      <a:miter lim="400000"/>
                    </a:lnB>
                  </a:tcPr>
                </a:tc>
              </a:tr>
              <a:tr h="843004">
                <a:tc>
                  <a:txBody>
                    <a:bodyPr/>
                    <a:lstStyle/>
                    <a:p>
                      <a:pPr algn="ctr">
                        <a:defRPr sz="1800"/>
                      </a:pPr>
                      <a:r>
                        <a:rPr sz="2400">
                          <a:sym typeface="Calibri"/>
                        </a:rPr>
                        <a:t>azurerm_virtual_machine.app</a:t>
                      </a:r>
                    </a:p>
                  </a:txBody>
                  <a:tcPr marL="45720" marR="45720" marT="45720" marB="45720" anchor="ctr" anchorCtr="0" horzOverflow="overflow">
                    <a:lnL w="12700">
                      <a:miter lim="400000"/>
                    </a:lnL>
                    <a:lnR w="12700">
                      <a:miter lim="400000"/>
                    </a:lnR>
                    <a:lnT w="12700">
                      <a:miter lim="400000"/>
                    </a:lnT>
                    <a:lnB w="12700">
                      <a:miter lim="400000"/>
                    </a:lnB>
                  </a:tcPr>
                </a:tc>
                <a:tc>
                  <a:txBody>
                    <a:bodyPr/>
                    <a:lstStyle/>
                    <a:p>
                      <a:pPr algn="ctr">
                        <a:defRPr sz="1800"/>
                      </a:pPr>
                      <a:r>
                        <a:rPr sz="2400">
                          <a:sym typeface="Calibri"/>
                        </a:rPr>
                        <a:t>azurerm_virtual_machine.app</a:t>
                      </a:r>
                    </a:p>
                  </a:txBody>
                  <a:tcPr marL="45720" marR="45720" marT="45720" marB="45720" anchor="ctr" anchorCtr="0" horzOverflow="overflow">
                    <a:lnL w="12700">
                      <a:miter lim="400000"/>
                    </a:lnL>
                    <a:lnR w="12700">
                      <a:miter lim="400000"/>
                    </a:lnR>
                    <a:lnT w="12700">
                      <a:miter lim="400000"/>
                    </a:lnT>
                    <a:lnB w="12700">
                      <a:miter lim="400000"/>
                    </a:lnB>
                  </a:tcPr>
                </a:tc>
                <a:tc>
                  <a:txBody>
                    <a:bodyPr/>
                    <a:lstStyle/>
                    <a:p>
                      <a:pPr algn="ctr">
                        <a:defRPr sz="2400">
                          <a:sym typeface="Calibri"/>
                        </a:defRPr>
                      </a:pPr>
                    </a:p>
                  </a:txBody>
                  <a:tcPr marL="45720" marR="45720" marT="45720" marB="45720" anchor="ctr" anchorCtr="0" horzOverflow="overflow">
                    <a:lnL w="12700">
                      <a:miter lim="400000"/>
                    </a:lnL>
                    <a:lnR w="12700">
                      <a:miter lim="400000"/>
                    </a:lnR>
                    <a:lnT w="12700">
                      <a:miter lim="400000"/>
                    </a:lnT>
                    <a:lnB w="12700">
                      <a:miter lim="400000"/>
                    </a:lnB>
                  </a:tcPr>
                </a:tc>
                <a:tc>
                  <a:txBody>
                    <a:bodyPr/>
                    <a:lstStyle/>
                    <a:p>
                      <a:pPr algn="ctr">
                        <a:defRPr sz="1800"/>
                      </a:pPr>
                      <a:r>
                        <a:rPr b="1" sz="3200">
                          <a:sym typeface="Calibri"/>
                        </a:rPr>
                        <a:t>CREATE</a:t>
                      </a:r>
                    </a:p>
                  </a:txBody>
                  <a:tcPr marL="45720" marR="45720" marT="45720" marB="45720" anchor="ctr" anchorCtr="0" horzOverflow="overflow">
                    <a:lnL w="12700">
                      <a:miter lim="400000"/>
                    </a:lnL>
                    <a:lnR w="12700">
                      <a:miter lim="400000"/>
                    </a:lnR>
                    <a:lnT w="12700">
                      <a:miter lim="400000"/>
                    </a:lnT>
                    <a:lnB w="12700">
                      <a:miter lim="400000"/>
                    </a:lnB>
                  </a:tcPr>
                </a:tc>
              </a:tr>
              <a:tr h="843004">
                <a:tc>
                  <a:txBody>
                    <a:bodyPr/>
                    <a:lstStyle/>
                    <a:p>
                      <a:pPr algn="ctr">
                        <a:defRPr sz="1800"/>
                      </a:pPr>
                      <a:r>
                        <a:rPr sz="2400">
                          <a:sym typeface="Calibri"/>
                        </a:rPr>
                        <a:t>azurerm_virtual_machine.app</a:t>
                      </a:r>
                    </a:p>
                  </a:txBody>
                  <a:tcPr marL="45720" marR="45720" marT="45720" marB="45720" anchor="ctr" anchorCtr="0" horzOverflow="overflow">
                    <a:lnL w="12700">
                      <a:miter lim="400000"/>
                    </a:lnL>
                    <a:lnR w="12700">
                      <a:miter lim="400000"/>
                    </a:lnR>
                    <a:lnT w="12700">
                      <a:miter lim="400000"/>
                    </a:lnT>
                    <a:lnB w="12700">
                      <a:miter lim="400000"/>
                    </a:lnB>
                  </a:tcPr>
                </a:tc>
                <a:tc>
                  <a:txBody>
                    <a:bodyPr/>
                    <a:lstStyle/>
                    <a:p>
                      <a:pPr algn="ctr">
                        <a:defRPr sz="1800"/>
                      </a:pPr>
                      <a:r>
                        <a:rPr sz="2400">
                          <a:sym typeface="Calibri"/>
                        </a:rPr>
                        <a:t>azurerm_virtual_machine.app</a:t>
                      </a:r>
                    </a:p>
                  </a:txBody>
                  <a:tcPr marL="45720" marR="45720" marT="45720" marB="45720" anchor="ctr" anchorCtr="0" horzOverflow="overflow">
                    <a:lnL w="12700">
                      <a:miter lim="400000"/>
                    </a:lnL>
                    <a:lnR w="12700">
                      <a:miter lim="400000"/>
                    </a:lnR>
                    <a:lnT w="12700">
                      <a:miter lim="400000"/>
                    </a:lnT>
                    <a:lnB w="12700">
                      <a:miter lim="400000"/>
                    </a:lnB>
                  </a:tcPr>
                </a:tc>
                <a:tc>
                  <a:txBody>
                    <a:bodyPr/>
                    <a:lstStyle/>
                    <a:p>
                      <a:pPr algn="ctr">
                        <a:defRPr sz="1800"/>
                      </a:pPr>
                      <a:r>
                        <a:rPr sz="2400">
                          <a:sym typeface="Calibri"/>
                        </a:rPr>
                        <a:t>azurerm_virtual_machine.app</a:t>
                      </a:r>
                    </a:p>
                  </a:txBody>
                  <a:tcPr marL="45720" marR="45720" marT="45720" marB="45720" anchor="ctr" anchorCtr="0" horzOverflow="overflow">
                    <a:lnL w="12700">
                      <a:miter lim="400000"/>
                    </a:lnL>
                    <a:lnR w="12700">
                      <a:miter lim="400000"/>
                    </a:lnR>
                    <a:lnT w="12700">
                      <a:miter lim="400000"/>
                    </a:lnT>
                    <a:lnB w="12700">
                      <a:miter lim="400000"/>
                    </a:lnB>
                  </a:tcPr>
                </a:tc>
                <a:tc>
                  <a:txBody>
                    <a:bodyPr/>
                    <a:lstStyle/>
                    <a:p>
                      <a:pPr algn="ctr">
                        <a:defRPr sz="1800"/>
                      </a:pPr>
                      <a:r>
                        <a:rPr b="1" sz="3200">
                          <a:sym typeface="Calibri"/>
                        </a:rPr>
                        <a:t>NOOP</a:t>
                      </a:r>
                    </a:p>
                  </a:txBody>
                  <a:tcPr marL="45720" marR="45720" marT="45720" marB="45720" anchor="ctr" anchorCtr="0" horzOverflow="overflow">
                    <a:lnL w="12700">
                      <a:miter lim="400000"/>
                    </a:lnL>
                    <a:lnR w="12700">
                      <a:miter lim="400000"/>
                    </a:lnR>
                    <a:lnT w="12700">
                      <a:miter lim="400000"/>
                    </a:lnT>
                    <a:lnB w="12700">
                      <a:miter lim="400000"/>
                    </a:lnB>
                  </a:tcPr>
                </a:tc>
              </a:tr>
              <a:tr h="843004">
                <a:tc>
                  <a:txBody>
                    <a:bodyPr/>
                    <a:lstStyle/>
                    <a:p>
                      <a:pPr algn="ctr">
                        <a:defRPr sz="2400">
                          <a:sym typeface="Calibri"/>
                        </a:defRPr>
                      </a:pPr>
                    </a:p>
                  </a:txBody>
                  <a:tcPr marL="45720" marR="45720" marT="45720" marB="45720" anchor="ctr" anchorCtr="0" horzOverflow="overflow">
                    <a:lnL w="12700">
                      <a:miter lim="400000"/>
                    </a:lnL>
                    <a:lnR w="12700">
                      <a:miter lim="400000"/>
                    </a:lnR>
                    <a:lnT w="12700">
                      <a:miter lim="400000"/>
                    </a:lnT>
                    <a:lnB w="12700">
                      <a:miter lim="400000"/>
                    </a:lnB>
                  </a:tcPr>
                </a:tc>
                <a:tc>
                  <a:txBody>
                    <a:bodyPr/>
                    <a:lstStyle/>
                    <a:p>
                      <a:pPr algn="ctr">
                        <a:defRPr sz="1800"/>
                      </a:pPr>
                      <a:r>
                        <a:rPr sz="2400">
                          <a:sym typeface="Calibri"/>
                        </a:rPr>
                        <a:t>azurerm_virtual_machine.app</a:t>
                      </a:r>
                    </a:p>
                  </a:txBody>
                  <a:tcPr marL="45720" marR="45720" marT="45720" marB="45720" anchor="ctr" anchorCtr="0" horzOverflow="overflow">
                    <a:lnL w="12700">
                      <a:miter lim="400000"/>
                    </a:lnL>
                    <a:lnR w="12700">
                      <a:miter lim="400000"/>
                    </a:lnR>
                    <a:lnT w="12700">
                      <a:miter lim="400000"/>
                    </a:lnT>
                    <a:lnB w="12700">
                      <a:miter lim="400000"/>
                    </a:lnB>
                  </a:tcPr>
                </a:tc>
                <a:tc>
                  <a:txBody>
                    <a:bodyPr/>
                    <a:lstStyle/>
                    <a:p>
                      <a:pPr algn="ctr">
                        <a:defRPr sz="1800"/>
                      </a:pPr>
                      <a:r>
                        <a:rPr sz="2400">
                          <a:sym typeface="Calibri"/>
                        </a:rPr>
                        <a:t>azurerm_virtual_machine.app</a:t>
                      </a:r>
                    </a:p>
                  </a:txBody>
                  <a:tcPr marL="45720" marR="45720" marT="45720" marB="45720" anchor="ctr" anchorCtr="0" horzOverflow="overflow">
                    <a:lnL w="12700">
                      <a:miter lim="400000"/>
                    </a:lnL>
                    <a:lnR w="12700">
                      <a:miter lim="400000"/>
                    </a:lnR>
                    <a:lnT w="12700">
                      <a:miter lim="400000"/>
                    </a:lnT>
                    <a:lnB w="12700">
                      <a:miter lim="400000"/>
                    </a:lnB>
                  </a:tcPr>
                </a:tc>
                <a:tc>
                  <a:txBody>
                    <a:bodyPr/>
                    <a:lstStyle/>
                    <a:p>
                      <a:pPr algn="ctr">
                        <a:defRPr sz="1800"/>
                      </a:pPr>
                      <a:r>
                        <a:rPr b="1" sz="3200">
                          <a:sym typeface="Calibri"/>
                        </a:rPr>
                        <a:t>DELETE</a:t>
                      </a:r>
                    </a:p>
                  </a:txBody>
                  <a:tcPr marL="45720" marR="45720" marT="45720" marB="45720" anchor="ctr" anchorCtr="0" horzOverflow="overflow">
                    <a:lnL w="12700">
                      <a:miter lim="400000"/>
                    </a:lnL>
                    <a:lnR w="12700">
                      <a:miter lim="400000"/>
                    </a:lnR>
                    <a:lnT w="12700">
                      <a:miter lim="400000"/>
                    </a:lnT>
                    <a:lnB w="12700">
                      <a:miter lim="400000"/>
                    </a:lnB>
                  </a:tcPr>
                </a:tc>
              </a:tr>
              <a:tr h="843004">
                <a:tc>
                  <a:txBody>
                    <a:bodyPr/>
                    <a:lstStyle/>
                    <a:p>
                      <a:pPr algn="ctr">
                        <a:defRPr sz="2400">
                          <a:sym typeface="Calibri"/>
                        </a:defRPr>
                      </a:pPr>
                    </a:p>
                  </a:txBody>
                  <a:tcPr marL="45720" marR="45720" marT="45720" marB="45720" anchor="ctr" anchorCtr="0" horzOverflow="overflow">
                    <a:lnL w="12700">
                      <a:miter lim="400000"/>
                    </a:lnL>
                    <a:lnR w="12700">
                      <a:miter lim="400000"/>
                    </a:lnR>
                    <a:lnT w="12700">
                      <a:miter lim="400000"/>
                    </a:lnT>
                    <a:lnB w="12700">
                      <a:miter lim="400000"/>
                    </a:lnB>
                  </a:tcPr>
                </a:tc>
                <a:tc>
                  <a:txBody>
                    <a:bodyPr/>
                    <a:lstStyle/>
                    <a:p>
                      <a:pPr algn="ctr">
                        <a:defRPr sz="2400">
                          <a:sym typeface="Calibri"/>
                        </a:defRPr>
                      </a:pPr>
                    </a:p>
                  </a:txBody>
                  <a:tcPr marL="45720" marR="45720" marT="45720" marB="45720" anchor="ctr" anchorCtr="0" horzOverflow="overflow">
                    <a:lnL w="12700">
                      <a:miter lim="400000"/>
                    </a:lnL>
                    <a:lnR w="12700">
                      <a:miter lim="400000"/>
                    </a:lnR>
                    <a:lnT w="12700">
                      <a:miter lim="400000"/>
                    </a:lnT>
                    <a:lnB w="12700">
                      <a:miter lim="400000"/>
                    </a:lnB>
                  </a:tcPr>
                </a:tc>
                <a:tc>
                  <a:txBody>
                    <a:bodyPr/>
                    <a:lstStyle/>
                    <a:p>
                      <a:pPr algn="ctr">
                        <a:defRPr sz="1800"/>
                      </a:pPr>
                      <a:r>
                        <a:rPr sz="2400">
                          <a:sym typeface="Calibri"/>
                        </a:rPr>
                        <a:t>azurerm_virtual_machine.app</a:t>
                      </a:r>
                    </a:p>
                  </a:txBody>
                  <a:tcPr marL="45720" marR="45720" marT="45720" marB="45720" anchor="ctr" anchorCtr="0" horzOverflow="overflow">
                    <a:lnL w="12700">
                      <a:miter lim="400000"/>
                    </a:lnL>
                    <a:lnR w="12700">
                      <a:miter lim="400000"/>
                    </a:lnR>
                    <a:lnT w="12700">
                      <a:miter lim="400000"/>
                    </a:lnT>
                    <a:lnB w="12700">
                      <a:miter lim="400000"/>
                    </a:lnB>
                  </a:tcPr>
                </a:tc>
                <a:tc>
                  <a:txBody>
                    <a:bodyPr/>
                    <a:lstStyle/>
                    <a:p>
                      <a:pPr algn="ctr">
                        <a:defRPr sz="1800"/>
                      </a:pPr>
                      <a:r>
                        <a:rPr b="1" sz="3200">
                          <a:sym typeface="Calibri"/>
                        </a:rPr>
                        <a:t>NOOP</a:t>
                      </a:r>
                    </a:p>
                  </a:txBody>
                  <a:tcPr marL="45720" marR="45720" marT="45720" marB="45720" anchor="ctr" anchorCtr="0" horzOverflow="overflow">
                    <a:lnL w="12700">
                      <a:miter lim="400000"/>
                    </a:lnL>
                    <a:lnR w="12700">
                      <a:miter lim="400000"/>
                    </a:lnR>
                    <a:lnT w="12700">
                      <a:miter lim="400000"/>
                    </a:lnT>
                    <a:lnB w="12700">
                      <a:miter lim="400000"/>
                    </a:lnB>
                  </a:tcPr>
                </a:tc>
              </a:tr>
              <a:tr h="843004">
                <a:tc>
                  <a:txBody>
                    <a:bodyPr/>
                    <a:lstStyle/>
                    <a:p>
                      <a:pPr algn="ctr">
                        <a:defRPr sz="2400">
                          <a:sym typeface="Calibri"/>
                        </a:defRPr>
                      </a:pPr>
                    </a:p>
                  </a:txBody>
                  <a:tcPr marL="45720" marR="45720" marT="45720" marB="45720" anchor="ctr" anchorCtr="0" horzOverflow="overflow">
                    <a:lnL w="12700">
                      <a:miter lim="400000"/>
                    </a:lnL>
                    <a:lnR w="12700">
                      <a:miter lim="400000"/>
                    </a:lnR>
                    <a:lnT w="12700">
                      <a:miter lim="400000"/>
                    </a:lnT>
                    <a:lnB w="12700">
                      <a:miter lim="400000"/>
                    </a:lnB>
                  </a:tcPr>
                </a:tc>
                <a:tc>
                  <a:txBody>
                    <a:bodyPr/>
                    <a:lstStyle/>
                    <a:p>
                      <a:pPr algn="ctr">
                        <a:defRPr sz="2400">
                          <a:sym typeface="Calibri"/>
                        </a:defRPr>
                      </a:pPr>
                    </a:p>
                  </a:txBody>
                  <a:tcPr marL="45720" marR="45720" marT="45720" marB="45720" anchor="ctr" anchorCtr="0" horzOverflow="overflow">
                    <a:lnL w="12700">
                      <a:miter lim="400000"/>
                    </a:lnL>
                    <a:lnR w="12700">
                      <a:miter lim="400000"/>
                    </a:lnR>
                    <a:lnT w="12700">
                      <a:miter lim="400000"/>
                    </a:lnT>
                    <a:lnB w="12700">
                      <a:miter lim="400000"/>
                    </a:lnB>
                  </a:tcPr>
                </a:tc>
                <a:tc>
                  <a:txBody>
                    <a:bodyPr/>
                    <a:lstStyle/>
                    <a:p>
                      <a:pPr algn="ctr">
                        <a:defRPr sz="2400">
                          <a:sym typeface="Calibri"/>
                        </a:defRPr>
                      </a:pPr>
                    </a:p>
                  </a:txBody>
                  <a:tcPr marL="45720" marR="45720" marT="45720" marB="45720" anchor="ctr" anchorCtr="0" horzOverflow="overflow">
                    <a:lnL w="12700">
                      <a:miter lim="400000"/>
                    </a:lnL>
                    <a:lnR w="12700">
                      <a:miter lim="400000"/>
                    </a:lnR>
                    <a:lnT w="12700">
                      <a:miter lim="400000"/>
                    </a:lnT>
                    <a:lnB w="12700">
                      <a:miter lim="400000"/>
                    </a:lnB>
                  </a:tcPr>
                </a:tc>
                <a:tc>
                  <a:txBody>
                    <a:bodyPr/>
                    <a:lstStyle/>
                    <a:p>
                      <a:pPr algn="ctr">
                        <a:defRPr b="1" sz="3200">
                          <a:sym typeface="Calibri"/>
                        </a:defRPr>
                      </a:pPr>
                    </a:p>
                  </a:txBody>
                  <a:tcPr marL="45720" marR="45720" marT="45720" marB="45720" anchor="ctr" anchorCtr="0" horzOverflow="overflow">
                    <a:lnL w="12700">
                      <a:miter lim="400000"/>
                    </a:lnL>
                    <a:lnR w="12700">
                      <a:miter lim="400000"/>
                    </a:lnR>
                    <a:lnT w="12700">
                      <a:miter lim="400000"/>
                    </a:lnT>
                    <a:lnB w="12700">
                      <a:miter lim="400000"/>
                    </a:lnB>
                  </a:tcPr>
                </a:tc>
              </a:tr>
              <a:tr h="843004">
                <a:tc>
                  <a:txBody>
                    <a:bodyPr/>
                    <a:lstStyle/>
                    <a:p>
                      <a:pPr algn="ctr">
                        <a:defRPr sz="2400">
                          <a:sym typeface="Calibri"/>
                        </a:defRPr>
                      </a:pPr>
                    </a:p>
                  </a:txBody>
                  <a:tcPr marL="45720" marR="45720" marT="45720" marB="45720" anchor="ctr" anchorCtr="0" horzOverflow="overflow">
                    <a:lnL w="12700">
                      <a:miter lim="400000"/>
                    </a:lnL>
                    <a:lnR w="12700">
                      <a:miter lim="400000"/>
                    </a:lnR>
                    <a:lnT w="12700">
                      <a:miter lim="400000"/>
                    </a:lnT>
                    <a:lnB w="12700">
                      <a:miter lim="400000"/>
                    </a:lnB>
                  </a:tcPr>
                </a:tc>
                <a:tc>
                  <a:txBody>
                    <a:bodyPr/>
                    <a:lstStyle/>
                    <a:p>
                      <a:pPr algn="ctr">
                        <a:defRPr sz="2400">
                          <a:sym typeface="Calibri"/>
                        </a:defRPr>
                      </a:pPr>
                    </a:p>
                  </a:txBody>
                  <a:tcPr marL="45720" marR="45720" marT="45720" marB="45720" anchor="ctr" anchorCtr="0" horzOverflow="overflow">
                    <a:lnL w="12700">
                      <a:miter lim="400000"/>
                    </a:lnL>
                    <a:lnR w="12700">
                      <a:miter lim="400000"/>
                    </a:lnR>
                    <a:lnT w="12700">
                      <a:miter lim="400000"/>
                    </a:lnT>
                    <a:lnB w="12700">
                      <a:miter lim="400000"/>
                    </a:lnB>
                  </a:tcPr>
                </a:tc>
                <a:tc>
                  <a:txBody>
                    <a:bodyPr/>
                    <a:lstStyle/>
                    <a:p>
                      <a:pPr algn="ctr">
                        <a:defRPr sz="2400">
                          <a:sym typeface="Calibri"/>
                        </a:defRPr>
                      </a:pPr>
                    </a:p>
                  </a:txBody>
                  <a:tcPr marL="45720" marR="45720" marT="45720" marB="45720" anchor="ctr" anchorCtr="0" horzOverflow="overflow">
                    <a:lnL w="12700">
                      <a:miter lim="400000"/>
                    </a:lnL>
                    <a:lnR w="12700">
                      <a:miter lim="400000"/>
                    </a:lnR>
                    <a:lnT w="12700">
                      <a:miter lim="400000"/>
                    </a:lnT>
                    <a:lnB w="12700">
                      <a:miter lim="400000"/>
                    </a:lnB>
                  </a:tcPr>
                </a:tc>
                <a:tc>
                  <a:txBody>
                    <a:bodyPr/>
                    <a:lstStyle/>
                    <a:p>
                      <a:pPr algn="ctr">
                        <a:defRPr b="1" sz="3200">
                          <a:sym typeface="Calibri"/>
                        </a:defRPr>
                      </a:pPr>
                    </a:p>
                  </a:txBody>
                  <a:tcPr marL="45720" marR="45720" marT="45720" marB="45720" anchor="ctr" anchorCtr="0" horzOverflow="overflow">
                    <a:lnL w="12700">
                      <a:miter lim="400000"/>
                    </a:lnL>
                    <a:lnR w="12700">
                      <a:miter lim="400000"/>
                    </a:lnR>
                    <a:lnT w="12700">
                      <a:miter lim="400000"/>
                    </a:lnT>
                    <a:lnB w="12700">
                      <a:miter lim="400000"/>
                    </a:lnB>
                  </a:tcPr>
                </a:tc>
              </a:tr>
            </a:tbl>
          </a:graphicData>
        </a:graphic>
      </p:graphicFrame>
    </p:spTree>
  </p:cSld>
  <p:clrMapOvr>
    <a:masterClrMapping/>
  </p:clrMapOvr>
  <p:transition xmlns:p14="http://schemas.microsoft.com/office/powerpoint/2010/main" spd="med" advClick="1"/>
</p:sld>
</file>

<file path=ppt/slides/slide7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54" name="Text Placeholder 1"/>
          <p:cNvSpPr txBox="1"/>
          <p:nvPr>
            <p:ph type="body" idx="1"/>
          </p:nvPr>
        </p:nvSpPr>
        <p:spPr>
          <a:xfrm>
            <a:off x="1453185" y="3349718"/>
            <a:ext cx="21745482" cy="9241294"/>
          </a:xfrm>
          <a:prstGeom prst="rect">
            <a:avLst/>
          </a:prstGeom>
        </p:spPr>
        <p:txBody>
          <a:bodyPr/>
          <a:lstStyle/>
          <a:p>
            <a:pPr marL="0" indent="0">
              <a:buSzTx/>
              <a:buFont typeface="Wingdings"/>
              <a:buNone/>
            </a:pPr>
          </a:p>
        </p:txBody>
      </p:sp>
      <p:sp>
        <p:nvSpPr>
          <p:cNvPr id="1755" name="Title 2"/>
          <p:cNvSpPr txBox="1"/>
          <p:nvPr>
            <p:ph type="title"/>
          </p:nvPr>
        </p:nvSpPr>
        <p:spPr>
          <a:xfrm>
            <a:off x="1451868" y="783573"/>
            <a:ext cx="21746798" cy="1784533"/>
          </a:xfrm>
          <a:prstGeom prst="rect">
            <a:avLst/>
          </a:prstGeom>
        </p:spPr>
        <p:txBody>
          <a:bodyPr/>
          <a:lstStyle>
            <a:lvl1pPr>
              <a:defRPr spc="-200"/>
            </a:lvl1pPr>
          </a:lstStyle>
          <a:p>
            <a:pPr/>
            <a:r>
              <a:t>Terraform State – Operations</a:t>
            </a:r>
          </a:p>
        </p:txBody>
      </p:sp>
      <p:sp>
        <p:nvSpPr>
          <p:cNvPr id="1756" name="Text Placeholder 3"/>
          <p:cNvSpPr/>
          <p:nvPr>
            <p:ph type="body" idx="13"/>
          </p:nvPr>
        </p:nvSpPr>
        <p:spPr>
          <a:xfrm>
            <a:off x="10972800" y="12882563"/>
            <a:ext cx="11318875" cy="547688"/>
          </a:xfrm>
          <a:prstGeom prst="rect">
            <a:avLst/>
          </a:prstGeom>
          <a:extLst>
            <a:ext uri="{C572A759-6A51-4108-AA02-DFA0A04FC94B}">
              <ma14:wrappingTextBoxFlag xmlns:ma14="http://schemas.microsoft.com/office/mac/drawingml/2011/main" val="1"/>
            </a:ext>
          </a:extLst>
        </p:spPr>
        <p:txBody>
          <a:bodyPr/>
          <a:lstStyle>
            <a:lvl1pPr marL="0" indent="0" algn="r" defTabSz="2048255">
              <a:spcBef>
                <a:spcPts val="2100"/>
              </a:spcBef>
              <a:buClrTx/>
              <a:buSzTx/>
              <a:buNone/>
              <a:defRPr sz="2016">
                <a:solidFill>
                  <a:schemeClr val="accent2"/>
                </a:solidFill>
              </a:defRPr>
            </a:lvl1pPr>
          </a:lstStyle>
          <a:p>
            <a:pPr/>
            <a:r>
              <a:t>https://www.terraform.io/docs/state/remote.html</a:t>
            </a:r>
          </a:p>
        </p:txBody>
      </p:sp>
      <p:graphicFrame>
        <p:nvGraphicFramePr>
          <p:cNvPr id="1757" name="Table 5"/>
          <p:cNvGraphicFramePr/>
          <p:nvPr/>
        </p:nvGraphicFramePr>
        <p:xfrm>
          <a:off x="1575816" y="4336472"/>
          <a:ext cx="21460692" cy="6968836"/>
        </p:xfrm>
        <a:graphic xmlns:a="http://schemas.openxmlformats.org/drawingml/2006/main">
          <a:graphicData uri="http://schemas.openxmlformats.org/drawingml/2006/table">
            <a:tbl>
              <a:tblPr firstCol="0" firstRow="1" lastCol="0" lastRow="0" bandCol="0" bandRow="1" rtl="0">
                <a:tableStyleId>{4C3C2611-4C71-4FC5-86AE-919BDF0F9419}</a:tableStyleId>
              </a:tblPr>
              <a:tblGrid>
                <a:gridCol w="5365173"/>
                <a:gridCol w="5365173"/>
                <a:gridCol w="5365173"/>
                <a:gridCol w="5365173"/>
              </a:tblGrid>
              <a:tr h="1067807">
                <a:tc>
                  <a:txBody>
                    <a:bodyPr/>
                    <a:lstStyle/>
                    <a:p>
                      <a:pPr algn="ctr">
                        <a:defRPr b="0" sz="1800">
                          <a:solidFill>
                            <a:srgbClr val="000000"/>
                          </a:solidFill>
                        </a:defRPr>
                      </a:pPr>
                      <a:r>
                        <a:rPr b="1" sz="3200">
                          <a:solidFill>
                            <a:srgbClr val="FFFFFF"/>
                          </a:solidFill>
                          <a:sym typeface="Calibri"/>
                        </a:rPr>
                        <a:t>Configuration</a:t>
                      </a:r>
                    </a:p>
                  </a:txBody>
                  <a:tcPr marL="45720" marR="45720" marT="45720" marB="45720" anchor="ctr" anchorCtr="0" horzOverflow="overflow">
                    <a:lnB w="12700">
                      <a:miter lim="400000"/>
                    </a:lnB>
                    <a:solidFill>
                      <a:srgbClr val="6246EC"/>
                    </a:solidFill>
                  </a:tcPr>
                </a:tc>
                <a:tc>
                  <a:txBody>
                    <a:bodyPr/>
                    <a:lstStyle/>
                    <a:p>
                      <a:pPr algn="ctr">
                        <a:defRPr b="0" sz="1800">
                          <a:solidFill>
                            <a:srgbClr val="000000"/>
                          </a:solidFill>
                        </a:defRPr>
                      </a:pPr>
                      <a:r>
                        <a:rPr b="1" sz="3200">
                          <a:solidFill>
                            <a:srgbClr val="FFFFFF"/>
                          </a:solidFill>
                          <a:sym typeface="Calibri"/>
                        </a:rPr>
                        <a:t>State</a:t>
                      </a:r>
                    </a:p>
                  </a:txBody>
                  <a:tcPr marL="45720" marR="45720" marT="45720" marB="45720" anchor="ctr" anchorCtr="0" horzOverflow="overflow">
                    <a:lnB w="12700">
                      <a:miter lim="400000"/>
                    </a:lnB>
                    <a:solidFill>
                      <a:srgbClr val="6246EC"/>
                    </a:solidFill>
                  </a:tcPr>
                </a:tc>
                <a:tc>
                  <a:txBody>
                    <a:bodyPr/>
                    <a:lstStyle/>
                    <a:p>
                      <a:pPr algn="ctr">
                        <a:defRPr b="0" sz="1800">
                          <a:solidFill>
                            <a:srgbClr val="000000"/>
                          </a:solidFill>
                        </a:defRPr>
                      </a:pPr>
                      <a:r>
                        <a:rPr b="1" sz="3200">
                          <a:solidFill>
                            <a:srgbClr val="FFFFFF"/>
                          </a:solidFill>
                          <a:sym typeface="Calibri"/>
                        </a:rPr>
                        <a:t>Reality</a:t>
                      </a:r>
                    </a:p>
                  </a:txBody>
                  <a:tcPr marL="45720" marR="45720" marT="45720" marB="45720" anchor="ctr" anchorCtr="0" horzOverflow="overflow">
                    <a:lnB w="12700">
                      <a:miter lim="400000"/>
                    </a:lnB>
                    <a:solidFill>
                      <a:srgbClr val="6246EC"/>
                    </a:solidFill>
                  </a:tcPr>
                </a:tc>
                <a:tc>
                  <a:txBody>
                    <a:bodyPr/>
                    <a:lstStyle/>
                    <a:p>
                      <a:pPr algn="ctr">
                        <a:defRPr b="0" sz="1800">
                          <a:solidFill>
                            <a:srgbClr val="000000"/>
                          </a:solidFill>
                        </a:defRPr>
                      </a:pPr>
                      <a:r>
                        <a:rPr b="1" sz="3200">
                          <a:solidFill>
                            <a:srgbClr val="FFFFFF"/>
                          </a:solidFill>
                          <a:sym typeface="Calibri"/>
                        </a:rPr>
                        <a:t>Operation</a:t>
                      </a:r>
                    </a:p>
                  </a:txBody>
                  <a:tcPr marL="45720" marR="45720" marT="45720" marB="45720" anchor="ctr" anchorCtr="0" horzOverflow="overflow">
                    <a:lnB w="12700">
                      <a:miter lim="400000"/>
                    </a:lnB>
                    <a:solidFill>
                      <a:srgbClr val="6246EC"/>
                    </a:solidFill>
                  </a:tcPr>
                </a:tc>
              </a:tr>
              <a:tr h="843004">
                <a:tc>
                  <a:txBody>
                    <a:bodyPr/>
                    <a:lstStyle/>
                    <a:p>
                      <a:pPr algn="ctr">
                        <a:defRPr sz="1800"/>
                      </a:pPr>
                      <a:r>
                        <a:rPr sz="2400">
                          <a:sym typeface="Calibri"/>
                        </a:rPr>
                        <a:t>azurerm_virtual_machine.app</a:t>
                      </a:r>
                    </a:p>
                  </a:txBody>
                  <a:tcPr marL="45720" marR="45720" marT="45720" marB="45720" anchor="ctr" anchorCtr="0" horzOverflow="overflow">
                    <a:lnL w="12700">
                      <a:miter lim="400000"/>
                    </a:lnL>
                    <a:lnR w="12700">
                      <a:miter lim="400000"/>
                    </a:lnR>
                    <a:lnT w="12700">
                      <a:miter lim="400000"/>
                    </a:lnT>
                    <a:lnB w="12700">
                      <a:miter lim="400000"/>
                    </a:lnB>
                  </a:tcPr>
                </a:tc>
                <a:tc>
                  <a:txBody>
                    <a:bodyPr/>
                    <a:lstStyle/>
                    <a:p>
                      <a:pPr algn="ctr">
                        <a:defRPr sz="2400">
                          <a:sym typeface="Calibri"/>
                        </a:defRPr>
                      </a:pPr>
                    </a:p>
                  </a:txBody>
                  <a:tcPr marL="45720" marR="45720" marT="45720" marB="45720" anchor="ctr" anchorCtr="0" horzOverflow="overflow">
                    <a:lnL w="12700">
                      <a:miter lim="400000"/>
                    </a:lnL>
                    <a:lnR w="12700">
                      <a:miter lim="400000"/>
                    </a:lnR>
                    <a:lnT w="12700">
                      <a:miter lim="400000"/>
                    </a:lnT>
                    <a:lnB w="12700">
                      <a:miter lim="400000"/>
                    </a:lnB>
                  </a:tcPr>
                </a:tc>
                <a:tc>
                  <a:txBody>
                    <a:bodyPr/>
                    <a:lstStyle/>
                    <a:p>
                      <a:pPr algn="ctr">
                        <a:defRPr sz="2400">
                          <a:sym typeface="Calibri"/>
                        </a:defRPr>
                      </a:pPr>
                    </a:p>
                  </a:txBody>
                  <a:tcPr marL="45720" marR="45720" marT="45720" marB="45720" anchor="ctr" anchorCtr="0" horzOverflow="overflow">
                    <a:lnL w="12700">
                      <a:miter lim="400000"/>
                    </a:lnL>
                    <a:lnR w="12700">
                      <a:miter lim="400000"/>
                    </a:lnR>
                    <a:lnT w="12700">
                      <a:miter lim="400000"/>
                    </a:lnT>
                    <a:lnB w="12700">
                      <a:miter lim="400000"/>
                    </a:lnB>
                  </a:tcPr>
                </a:tc>
                <a:tc>
                  <a:txBody>
                    <a:bodyPr/>
                    <a:lstStyle/>
                    <a:p>
                      <a:pPr algn="ctr">
                        <a:defRPr sz="1800"/>
                      </a:pPr>
                      <a:r>
                        <a:rPr b="1" sz="3200">
                          <a:sym typeface="Calibri"/>
                        </a:rPr>
                        <a:t>CREATE</a:t>
                      </a:r>
                    </a:p>
                  </a:txBody>
                  <a:tcPr marL="45720" marR="45720" marT="45720" marB="45720" anchor="ctr" anchorCtr="0" horzOverflow="overflow">
                    <a:lnL w="12700">
                      <a:miter lim="400000"/>
                    </a:lnL>
                    <a:lnR w="12700">
                      <a:miter lim="400000"/>
                    </a:lnR>
                    <a:lnT w="12700">
                      <a:miter lim="400000"/>
                    </a:lnT>
                    <a:lnB w="12700">
                      <a:miter lim="400000"/>
                    </a:lnB>
                  </a:tcPr>
                </a:tc>
              </a:tr>
              <a:tr h="843004">
                <a:tc>
                  <a:txBody>
                    <a:bodyPr/>
                    <a:lstStyle/>
                    <a:p>
                      <a:pPr algn="ctr">
                        <a:defRPr sz="1800"/>
                      </a:pPr>
                      <a:r>
                        <a:rPr sz="2400">
                          <a:sym typeface="Calibri"/>
                        </a:rPr>
                        <a:t>azurerm_virtual_machine.app</a:t>
                      </a:r>
                    </a:p>
                  </a:txBody>
                  <a:tcPr marL="45720" marR="45720" marT="45720" marB="45720" anchor="ctr" anchorCtr="0" horzOverflow="overflow">
                    <a:lnL w="12700">
                      <a:miter lim="400000"/>
                    </a:lnL>
                    <a:lnR w="12700">
                      <a:miter lim="400000"/>
                    </a:lnR>
                    <a:lnT w="12700">
                      <a:miter lim="400000"/>
                    </a:lnT>
                    <a:lnB w="12700">
                      <a:miter lim="400000"/>
                    </a:lnB>
                  </a:tcPr>
                </a:tc>
                <a:tc>
                  <a:txBody>
                    <a:bodyPr/>
                    <a:lstStyle/>
                    <a:p>
                      <a:pPr algn="ctr">
                        <a:defRPr sz="1800"/>
                      </a:pPr>
                      <a:r>
                        <a:rPr sz="2400">
                          <a:sym typeface="Calibri"/>
                        </a:rPr>
                        <a:t>azurerm_virtual_machine.app</a:t>
                      </a:r>
                    </a:p>
                  </a:txBody>
                  <a:tcPr marL="45720" marR="45720" marT="45720" marB="45720" anchor="ctr" anchorCtr="0" horzOverflow="overflow">
                    <a:lnL w="12700">
                      <a:miter lim="400000"/>
                    </a:lnL>
                    <a:lnR w="12700">
                      <a:miter lim="400000"/>
                    </a:lnR>
                    <a:lnT w="12700">
                      <a:miter lim="400000"/>
                    </a:lnT>
                    <a:lnB w="12700">
                      <a:miter lim="400000"/>
                    </a:lnB>
                  </a:tcPr>
                </a:tc>
                <a:tc>
                  <a:txBody>
                    <a:bodyPr/>
                    <a:lstStyle/>
                    <a:p>
                      <a:pPr algn="ctr">
                        <a:defRPr sz="2400">
                          <a:sym typeface="Calibri"/>
                        </a:defRPr>
                      </a:pPr>
                    </a:p>
                  </a:txBody>
                  <a:tcPr marL="45720" marR="45720" marT="45720" marB="45720" anchor="ctr" anchorCtr="0" horzOverflow="overflow">
                    <a:lnL w="12700">
                      <a:miter lim="400000"/>
                    </a:lnL>
                    <a:lnR w="12700">
                      <a:miter lim="400000"/>
                    </a:lnR>
                    <a:lnT w="12700">
                      <a:miter lim="400000"/>
                    </a:lnT>
                    <a:lnB w="12700">
                      <a:miter lim="400000"/>
                    </a:lnB>
                  </a:tcPr>
                </a:tc>
                <a:tc>
                  <a:txBody>
                    <a:bodyPr/>
                    <a:lstStyle/>
                    <a:p>
                      <a:pPr algn="ctr">
                        <a:defRPr sz="1800"/>
                      </a:pPr>
                      <a:r>
                        <a:rPr b="1" sz="3200">
                          <a:sym typeface="Calibri"/>
                        </a:rPr>
                        <a:t>CREATE</a:t>
                      </a:r>
                    </a:p>
                  </a:txBody>
                  <a:tcPr marL="45720" marR="45720" marT="45720" marB="45720" anchor="ctr" anchorCtr="0" horzOverflow="overflow">
                    <a:lnL w="12700">
                      <a:miter lim="400000"/>
                    </a:lnL>
                    <a:lnR w="12700">
                      <a:miter lim="400000"/>
                    </a:lnR>
                    <a:lnT w="12700">
                      <a:miter lim="400000"/>
                    </a:lnT>
                    <a:lnB w="12700">
                      <a:miter lim="400000"/>
                    </a:lnB>
                  </a:tcPr>
                </a:tc>
              </a:tr>
              <a:tr h="843004">
                <a:tc>
                  <a:txBody>
                    <a:bodyPr/>
                    <a:lstStyle/>
                    <a:p>
                      <a:pPr algn="ctr">
                        <a:defRPr sz="1800"/>
                      </a:pPr>
                      <a:r>
                        <a:rPr sz="2400">
                          <a:sym typeface="Calibri"/>
                        </a:rPr>
                        <a:t>azurerm_virtual_machine.app</a:t>
                      </a:r>
                    </a:p>
                  </a:txBody>
                  <a:tcPr marL="45720" marR="45720" marT="45720" marB="45720" anchor="ctr" anchorCtr="0" horzOverflow="overflow">
                    <a:lnL w="12700">
                      <a:miter lim="400000"/>
                    </a:lnL>
                    <a:lnR w="12700">
                      <a:miter lim="400000"/>
                    </a:lnR>
                    <a:lnT w="12700">
                      <a:miter lim="400000"/>
                    </a:lnT>
                    <a:lnB w="12700">
                      <a:miter lim="400000"/>
                    </a:lnB>
                  </a:tcPr>
                </a:tc>
                <a:tc>
                  <a:txBody>
                    <a:bodyPr/>
                    <a:lstStyle/>
                    <a:p>
                      <a:pPr algn="ctr">
                        <a:defRPr sz="1800"/>
                      </a:pPr>
                      <a:r>
                        <a:rPr sz="2400">
                          <a:sym typeface="Calibri"/>
                        </a:rPr>
                        <a:t>azurerm_virtual_machine.app</a:t>
                      </a:r>
                    </a:p>
                  </a:txBody>
                  <a:tcPr marL="45720" marR="45720" marT="45720" marB="45720" anchor="ctr" anchorCtr="0" horzOverflow="overflow">
                    <a:lnL w="12700">
                      <a:miter lim="400000"/>
                    </a:lnL>
                    <a:lnR w="12700">
                      <a:miter lim="400000"/>
                    </a:lnR>
                    <a:lnT w="12700">
                      <a:miter lim="400000"/>
                    </a:lnT>
                    <a:lnB w="12700">
                      <a:miter lim="400000"/>
                    </a:lnB>
                  </a:tcPr>
                </a:tc>
                <a:tc>
                  <a:txBody>
                    <a:bodyPr/>
                    <a:lstStyle/>
                    <a:p>
                      <a:pPr algn="ctr">
                        <a:defRPr sz="1800"/>
                      </a:pPr>
                      <a:r>
                        <a:rPr sz="2400">
                          <a:sym typeface="Calibri"/>
                        </a:rPr>
                        <a:t>azurerm_virtual_machine.app</a:t>
                      </a:r>
                    </a:p>
                  </a:txBody>
                  <a:tcPr marL="45720" marR="45720" marT="45720" marB="45720" anchor="ctr" anchorCtr="0" horzOverflow="overflow">
                    <a:lnL w="12700">
                      <a:miter lim="400000"/>
                    </a:lnL>
                    <a:lnR w="12700">
                      <a:miter lim="400000"/>
                    </a:lnR>
                    <a:lnT w="12700">
                      <a:miter lim="400000"/>
                    </a:lnT>
                    <a:lnB w="12700">
                      <a:miter lim="400000"/>
                    </a:lnB>
                  </a:tcPr>
                </a:tc>
                <a:tc>
                  <a:txBody>
                    <a:bodyPr/>
                    <a:lstStyle/>
                    <a:p>
                      <a:pPr algn="ctr">
                        <a:defRPr sz="1800"/>
                      </a:pPr>
                      <a:r>
                        <a:rPr b="1" sz="3200">
                          <a:sym typeface="Calibri"/>
                        </a:rPr>
                        <a:t>NOOP</a:t>
                      </a:r>
                    </a:p>
                  </a:txBody>
                  <a:tcPr marL="45720" marR="45720" marT="45720" marB="45720" anchor="ctr" anchorCtr="0" horzOverflow="overflow">
                    <a:lnL w="12700">
                      <a:miter lim="400000"/>
                    </a:lnL>
                    <a:lnR w="12700">
                      <a:miter lim="400000"/>
                    </a:lnR>
                    <a:lnT w="12700">
                      <a:miter lim="400000"/>
                    </a:lnT>
                    <a:lnB w="12700">
                      <a:miter lim="400000"/>
                    </a:lnB>
                  </a:tcPr>
                </a:tc>
              </a:tr>
              <a:tr h="843004">
                <a:tc>
                  <a:txBody>
                    <a:bodyPr/>
                    <a:lstStyle/>
                    <a:p>
                      <a:pPr algn="ctr">
                        <a:defRPr sz="2400">
                          <a:sym typeface="Calibri"/>
                        </a:defRPr>
                      </a:pPr>
                    </a:p>
                  </a:txBody>
                  <a:tcPr marL="45720" marR="45720" marT="45720" marB="45720" anchor="ctr" anchorCtr="0" horzOverflow="overflow">
                    <a:lnL w="12700">
                      <a:miter lim="400000"/>
                    </a:lnL>
                    <a:lnR w="12700">
                      <a:miter lim="400000"/>
                    </a:lnR>
                    <a:lnT w="12700">
                      <a:miter lim="400000"/>
                    </a:lnT>
                    <a:lnB w="12700">
                      <a:miter lim="400000"/>
                    </a:lnB>
                  </a:tcPr>
                </a:tc>
                <a:tc>
                  <a:txBody>
                    <a:bodyPr/>
                    <a:lstStyle/>
                    <a:p>
                      <a:pPr algn="ctr">
                        <a:defRPr sz="1800"/>
                      </a:pPr>
                      <a:r>
                        <a:rPr sz="2400">
                          <a:sym typeface="Calibri"/>
                        </a:rPr>
                        <a:t>azurerm_virtual_machine.app</a:t>
                      </a:r>
                    </a:p>
                  </a:txBody>
                  <a:tcPr marL="45720" marR="45720" marT="45720" marB="45720" anchor="ctr" anchorCtr="0" horzOverflow="overflow">
                    <a:lnL w="12700">
                      <a:miter lim="400000"/>
                    </a:lnL>
                    <a:lnR w="12700">
                      <a:miter lim="400000"/>
                    </a:lnR>
                    <a:lnT w="12700">
                      <a:miter lim="400000"/>
                    </a:lnT>
                    <a:lnB w="12700">
                      <a:miter lim="400000"/>
                    </a:lnB>
                  </a:tcPr>
                </a:tc>
                <a:tc>
                  <a:txBody>
                    <a:bodyPr/>
                    <a:lstStyle/>
                    <a:p>
                      <a:pPr algn="ctr">
                        <a:defRPr sz="1800"/>
                      </a:pPr>
                      <a:r>
                        <a:rPr sz="2400">
                          <a:sym typeface="Calibri"/>
                        </a:rPr>
                        <a:t>azurerm_virtual_machine.app</a:t>
                      </a:r>
                    </a:p>
                  </a:txBody>
                  <a:tcPr marL="45720" marR="45720" marT="45720" marB="45720" anchor="ctr" anchorCtr="0" horzOverflow="overflow">
                    <a:lnL w="12700">
                      <a:miter lim="400000"/>
                    </a:lnL>
                    <a:lnR w="12700">
                      <a:miter lim="400000"/>
                    </a:lnR>
                    <a:lnT w="12700">
                      <a:miter lim="400000"/>
                    </a:lnT>
                    <a:lnB w="12700">
                      <a:miter lim="400000"/>
                    </a:lnB>
                  </a:tcPr>
                </a:tc>
                <a:tc>
                  <a:txBody>
                    <a:bodyPr/>
                    <a:lstStyle/>
                    <a:p>
                      <a:pPr algn="ctr">
                        <a:defRPr sz="1800"/>
                      </a:pPr>
                      <a:r>
                        <a:rPr b="1" sz="3200">
                          <a:sym typeface="Calibri"/>
                        </a:rPr>
                        <a:t>DELETE</a:t>
                      </a:r>
                    </a:p>
                  </a:txBody>
                  <a:tcPr marL="45720" marR="45720" marT="45720" marB="45720" anchor="ctr" anchorCtr="0" horzOverflow="overflow">
                    <a:lnL w="12700">
                      <a:miter lim="400000"/>
                    </a:lnL>
                    <a:lnR w="12700">
                      <a:miter lim="400000"/>
                    </a:lnR>
                    <a:lnT w="12700">
                      <a:miter lim="400000"/>
                    </a:lnT>
                    <a:lnB w="12700">
                      <a:miter lim="400000"/>
                    </a:lnB>
                  </a:tcPr>
                </a:tc>
              </a:tr>
              <a:tr h="843004">
                <a:tc>
                  <a:txBody>
                    <a:bodyPr/>
                    <a:lstStyle/>
                    <a:p>
                      <a:pPr algn="ctr">
                        <a:defRPr sz="2400">
                          <a:sym typeface="Calibri"/>
                        </a:defRPr>
                      </a:pPr>
                    </a:p>
                  </a:txBody>
                  <a:tcPr marL="45720" marR="45720" marT="45720" marB="45720" anchor="ctr" anchorCtr="0" horzOverflow="overflow">
                    <a:lnL w="12700">
                      <a:miter lim="400000"/>
                    </a:lnL>
                    <a:lnR w="12700">
                      <a:miter lim="400000"/>
                    </a:lnR>
                    <a:lnT w="12700">
                      <a:miter lim="400000"/>
                    </a:lnT>
                    <a:lnB w="12700">
                      <a:miter lim="400000"/>
                    </a:lnB>
                  </a:tcPr>
                </a:tc>
                <a:tc>
                  <a:txBody>
                    <a:bodyPr/>
                    <a:lstStyle/>
                    <a:p>
                      <a:pPr algn="ctr">
                        <a:defRPr sz="2400">
                          <a:sym typeface="Calibri"/>
                        </a:defRPr>
                      </a:pPr>
                    </a:p>
                  </a:txBody>
                  <a:tcPr marL="45720" marR="45720" marT="45720" marB="45720" anchor="ctr" anchorCtr="0" horzOverflow="overflow">
                    <a:lnL w="12700">
                      <a:miter lim="400000"/>
                    </a:lnL>
                    <a:lnR w="12700">
                      <a:miter lim="400000"/>
                    </a:lnR>
                    <a:lnT w="12700">
                      <a:miter lim="400000"/>
                    </a:lnT>
                    <a:lnB w="12700">
                      <a:miter lim="400000"/>
                    </a:lnB>
                  </a:tcPr>
                </a:tc>
                <a:tc>
                  <a:txBody>
                    <a:bodyPr/>
                    <a:lstStyle/>
                    <a:p>
                      <a:pPr algn="ctr">
                        <a:defRPr sz="1800"/>
                      </a:pPr>
                      <a:r>
                        <a:rPr sz="2400">
                          <a:sym typeface="Calibri"/>
                        </a:rPr>
                        <a:t>azurerm_virtual_machine.app</a:t>
                      </a:r>
                    </a:p>
                  </a:txBody>
                  <a:tcPr marL="45720" marR="45720" marT="45720" marB="45720" anchor="ctr" anchorCtr="0" horzOverflow="overflow">
                    <a:lnL w="12700">
                      <a:miter lim="400000"/>
                    </a:lnL>
                    <a:lnR w="12700">
                      <a:miter lim="400000"/>
                    </a:lnR>
                    <a:lnT w="12700">
                      <a:miter lim="400000"/>
                    </a:lnT>
                    <a:lnB w="12700">
                      <a:miter lim="400000"/>
                    </a:lnB>
                  </a:tcPr>
                </a:tc>
                <a:tc>
                  <a:txBody>
                    <a:bodyPr/>
                    <a:lstStyle/>
                    <a:p>
                      <a:pPr algn="ctr">
                        <a:defRPr sz="1800"/>
                      </a:pPr>
                      <a:r>
                        <a:rPr b="1" sz="3200">
                          <a:sym typeface="Calibri"/>
                        </a:rPr>
                        <a:t>NOOP</a:t>
                      </a:r>
                    </a:p>
                  </a:txBody>
                  <a:tcPr marL="45720" marR="45720" marT="45720" marB="45720" anchor="ctr" anchorCtr="0" horzOverflow="overflow">
                    <a:lnL w="12700">
                      <a:miter lim="400000"/>
                    </a:lnL>
                    <a:lnR w="12700">
                      <a:miter lim="400000"/>
                    </a:lnR>
                    <a:lnT w="12700">
                      <a:miter lim="400000"/>
                    </a:lnT>
                    <a:lnB w="12700">
                      <a:miter lim="400000"/>
                    </a:lnB>
                  </a:tcPr>
                </a:tc>
              </a:tr>
              <a:tr h="843004">
                <a:tc>
                  <a:txBody>
                    <a:bodyPr/>
                    <a:lstStyle/>
                    <a:p>
                      <a:pPr algn="ctr">
                        <a:defRPr sz="1800"/>
                      </a:pPr>
                      <a:r>
                        <a:rPr sz="2400">
                          <a:sym typeface="Calibri"/>
                        </a:rPr>
                        <a:t>azurerm_virtual_machine.app</a:t>
                      </a:r>
                    </a:p>
                  </a:txBody>
                  <a:tcPr marL="45720" marR="45720" marT="45720" marB="45720" anchor="ctr" anchorCtr="0" horzOverflow="overflow">
                    <a:lnL w="12700">
                      <a:miter lim="400000"/>
                    </a:lnL>
                    <a:lnR w="12700">
                      <a:miter lim="400000"/>
                    </a:lnR>
                    <a:lnT w="12700">
                      <a:miter lim="400000"/>
                    </a:lnT>
                    <a:lnB w="12700">
                      <a:miter lim="400000"/>
                    </a:lnB>
                  </a:tcPr>
                </a:tc>
                <a:tc>
                  <a:txBody>
                    <a:bodyPr/>
                    <a:lstStyle/>
                    <a:p>
                      <a:pPr algn="ctr">
                        <a:defRPr sz="2400">
                          <a:sym typeface="Calibri"/>
                        </a:defRPr>
                      </a:pPr>
                    </a:p>
                  </a:txBody>
                  <a:tcPr marL="45720" marR="45720" marT="45720" marB="45720" anchor="ctr" anchorCtr="0" horzOverflow="overflow">
                    <a:lnL w="12700">
                      <a:miter lim="400000"/>
                    </a:lnL>
                    <a:lnR w="12700">
                      <a:miter lim="400000"/>
                    </a:lnR>
                    <a:lnT w="12700">
                      <a:miter lim="400000"/>
                    </a:lnT>
                    <a:lnB w="12700">
                      <a:miter lim="400000"/>
                    </a:lnB>
                  </a:tcPr>
                </a:tc>
                <a:tc>
                  <a:txBody>
                    <a:bodyPr/>
                    <a:lstStyle/>
                    <a:p>
                      <a:pPr algn="ctr">
                        <a:defRPr sz="1800"/>
                      </a:pPr>
                      <a:r>
                        <a:rPr sz="2400">
                          <a:sym typeface="Calibri"/>
                        </a:rPr>
                        <a:t>azurerm_virtual_machine.app</a:t>
                      </a:r>
                    </a:p>
                  </a:txBody>
                  <a:tcPr marL="45720" marR="45720" marT="45720" marB="45720" anchor="ctr" anchorCtr="0" horzOverflow="overflow">
                    <a:lnL w="12700">
                      <a:miter lim="400000"/>
                    </a:lnL>
                    <a:lnR w="12700">
                      <a:miter lim="400000"/>
                    </a:lnR>
                    <a:lnT w="12700">
                      <a:miter lim="400000"/>
                    </a:lnT>
                    <a:lnB w="12700">
                      <a:miter lim="400000"/>
                    </a:lnB>
                  </a:tcPr>
                </a:tc>
                <a:tc>
                  <a:txBody>
                    <a:bodyPr/>
                    <a:lstStyle/>
                    <a:p>
                      <a:pPr algn="ctr">
                        <a:defRPr b="1" sz="3200">
                          <a:sym typeface="Calibri"/>
                        </a:defRPr>
                      </a:pPr>
                    </a:p>
                  </a:txBody>
                  <a:tcPr marL="45720" marR="45720" marT="45720" marB="45720" anchor="ctr" anchorCtr="0" horzOverflow="overflow">
                    <a:lnL w="12700">
                      <a:miter lim="400000"/>
                    </a:lnL>
                    <a:lnR w="12700">
                      <a:miter lim="400000"/>
                    </a:lnR>
                    <a:lnT w="12700">
                      <a:miter lim="400000"/>
                    </a:lnT>
                    <a:lnB w="12700">
                      <a:miter lim="400000"/>
                    </a:lnB>
                  </a:tcPr>
                </a:tc>
              </a:tr>
              <a:tr h="843004">
                <a:tc>
                  <a:txBody>
                    <a:bodyPr/>
                    <a:lstStyle/>
                    <a:p>
                      <a:pPr algn="ctr">
                        <a:defRPr sz="2400">
                          <a:sym typeface="Calibri"/>
                        </a:defRPr>
                      </a:pPr>
                    </a:p>
                  </a:txBody>
                  <a:tcPr marL="45720" marR="45720" marT="45720" marB="45720" anchor="ctr" anchorCtr="0" horzOverflow="overflow">
                    <a:lnL w="12700">
                      <a:miter lim="400000"/>
                    </a:lnL>
                    <a:lnR w="12700">
                      <a:miter lim="400000"/>
                    </a:lnR>
                    <a:lnT w="12700">
                      <a:miter lim="400000"/>
                    </a:lnT>
                    <a:lnB w="12700">
                      <a:miter lim="400000"/>
                    </a:lnB>
                  </a:tcPr>
                </a:tc>
                <a:tc>
                  <a:txBody>
                    <a:bodyPr/>
                    <a:lstStyle/>
                    <a:p>
                      <a:pPr algn="ctr">
                        <a:defRPr sz="2400">
                          <a:sym typeface="Calibri"/>
                        </a:defRPr>
                      </a:pPr>
                    </a:p>
                  </a:txBody>
                  <a:tcPr marL="45720" marR="45720" marT="45720" marB="45720" anchor="ctr" anchorCtr="0" horzOverflow="overflow">
                    <a:lnL w="12700">
                      <a:miter lim="400000"/>
                    </a:lnL>
                    <a:lnR w="12700">
                      <a:miter lim="400000"/>
                    </a:lnR>
                    <a:lnT w="12700">
                      <a:miter lim="400000"/>
                    </a:lnT>
                    <a:lnB w="12700">
                      <a:miter lim="400000"/>
                    </a:lnB>
                  </a:tcPr>
                </a:tc>
                <a:tc>
                  <a:txBody>
                    <a:bodyPr/>
                    <a:lstStyle/>
                    <a:p>
                      <a:pPr algn="ctr">
                        <a:defRPr sz="2400">
                          <a:sym typeface="Calibri"/>
                        </a:defRPr>
                      </a:pPr>
                    </a:p>
                  </a:txBody>
                  <a:tcPr marL="45720" marR="45720" marT="45720" marB="45720" anchor="ctr" anchorCtr="0" horzOverflow="overflow">
                    <a:lnL w="12700">
                      <a:miter lim="400000"/>
                    </a:lnL>
                    <a:lnR w="12700">
                      <a:miter lim="400000"/>
                    </a:lnR>
                    <a:lnT w="12700">
                      <a:miter lim="400000"/>
                    </a:lnT>
                    <a:lnB w="12700">
                      <a:miter lim="400000"/>
                    </a:lnB>
                  </a:tcPr>
                </a:tc>
                <a:tc>
                  <a:txBody>
                    <a:bodyPr/>
                    <a:lstStyle/>
                    <a:p>
                      <a:pPr algn="ctr">
                        <a:defRPr b="1" sz="3200">
                          <a:sym typeface="Calibri"/>
                        </a:defRPr>
                      </a:pPr>
                    </a:p>
                  </a:txBody>
                  <a:tcPr marL="45720" marR="45720" marT="45720" marB="45720" anchor="ctr" anchorCtr="0" horzOverflow="overflow">
                    <a:lnL w="12700">
                      <a:miter lim="400000"/>
                    </a:lnL>
                    <a:lnR w="12700">
                      <a:miter lim="400000"/>
                    </a:lnR>
                    <a:lnT w="12700">
                      <a:miter lim="400000"/>
                    </a:lnT>
                    <a:lnB w="12700">
                      <a:miter lim="400000"/>
                    </a:lnB>
                  </a:tcPr>
                </a:tc>
              </a:tr>
            </a:tbl>
          </a:graphicData>
        </a:graphic>
      </p:graphicFrame>
    </p:spTree>
  </p:cSld>
  <p:clrMapOvr>
    <a:masterClrMapping/>
  </p:clrMapOvr>
  <p:transition xmlns:p14="http://schemas.microsoft.com/office/powerpoint/2010/main" spd="med" advClick="1"/>
</p:sld>
</file>

<file path=ppt/slides/slide7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59" name="Text Placeholder 1"/>
          <p:cNvSpPr txBox="1"/>
          <p:nvPr>
            <p:ph type="body" idx="1"/>
          </p:nvPr>
        </p:nvSpPr>
        <p:spPr>
          <a:xfrm>
            <a:off x="1453185" y="3349718"/>
            <a:ext cx="21745482" cy="9241294"/>
          </a:xfrm>
          <a:prstGeom prst="rect">
            <a:avLst/>
          </a:prstGeom>
        </p:spPr>
        <p:txBody>
          <a:bodyPr/>
          <a:lstStyle/>
          <a:p>
            <a:pPr marL="0" indent="0">
              <a:buSzTx/>
              <a:buFont typeface="Wingdings"/>
              <a:buNone/>
            </a:pPr>
          </a:p>
        </p:txBody>
      </p:sp>
      <p:sp>
        <p:nvSpPr>
          <p:cNvPr id="1760" name="Title 2"/>
          <p:cNvSpPr txBox="1"/>
          <p:nvPr>
            <p:ph type="title"/>
          </p:nvPr>
        </p:nvSpPr>
        <p:spPr>
          <a:xfrm>
            <a:off x="1451868" y="783573"/>
            <a:ext cx="21746798" cy="1784533"/>
          </a:xfrm>
          <a:prstGeom prst="rect">
            <a:avLst/>
          </a:prstGeom>
        </p:spPr>
        <p:txBody>
          <a:bodyPr/>
          <a:lstStyle>
            <a:lvl1pPr>
              <a:defRPr spc="-200"/>
            </a:lvl1pPr>
          </a:lstStyle>
          <a:p>
            <a:pPr/>
            <a:r>
              <a:t>Terraform State – Operations</a:t>
            </a:r>
          </a:p>
        </p:txBody>
      </p:sp>
      <p:sp>
        <p:nvSpPr>
          <p:cNvPr id="1761" name="Text Placeholder 3"/>
          <p:cNvSpPr/>
          <p:nvPr>
            <p:ph type="body" idx="13"/>
          </p:nvPr>
        </p:nvSpPr>
        <p:spPr>
          <a:xfrm>
            <a:off x="10972800" y="12882563"/>
            <a:ext cx="11318875" cy="547688"/>
          </a:xfrm>
          <a:prstGeom prst="rect">
            <a:avLst/>
          </a:prstGeom>
          <a:extLst>
            <a:ext uri="{C572A759-6A51-4108-AA02-DFA0A04FC94B}">
              <ma14:wrappingTextBoxFlag xmlns:ma14="http://schemas.microsoft.com/office/mac/drawingml/2011/main" val="1"/>
            </a:ext>
          </a:extLst>
        </p:spPr>
        <p:txBody>
          <a:bodyPr/>
          <a:lstStyle>
            <a:lvl1pPr marL="0" indent="0" algn="r" defTabSz="2048255">
              <a:spcBef>
                <a:spcPts val="2100"/>
              </a:spcBef>
              <a:buClrTx/>
              <a:buSzTx/>
              <a:buNone/>
              <a:defRPr sz="2016">
                <a:solidFill>
                  <a:schemeClr val="accent2"/>
                </a:solidFill>
              </a:defRPr>
            </a:lvl1pPr>
          </a:lstStyle>
          <a:p>
            <a:pPr/>
            <a:r>
              <a:t>https://www.terraform.io/docs/state/remote.html</a:t>
            </a:r>
          </a:p>
        </p:txBody>
      </p:sp>
      <p:graphicFrame>
        <p:nvGraphicFramePr>
          <p:cNvPr id="1762" name="Table 5"/>
          <p:cNvGraphicFramePr/>
          <p:nvPr/>
        </p:nvGraphicFramePr>
        <p:xfrm>
          <a:off x="1575816" y="4336472"/>
          <a:ext cx="21460692" cy="6968836"/>
        </p:xfrm>
        <a:graphic xmlns:a="http://schemas.openxmlformats.org/drawingml/2006/main">
          <a:graphicData uri="http://schemas.openxmlformats.org/drawingml/2006/table">
            <a:tbl>
              <a:tblPr firstCol="0" firstRow="1" lastCol="0" lastRow="0" bandCol="0" bandRow="1" rtl="0">
                <a:tableStyleId>{4C3C2611-4C71-4FC5-86AE-919BDF0F9419}</a:tableStyleId>
              </a:tblPr>
              <a:tblGrid>
                <a:gridCol w="5365173"/>
                <a:gridCol w="5365173"/>
                <a:gridCol w="5365173"/>
                <a:gridCol w="5365173"/>
              </a:tblGrid>
              <a:tr h="1067807">
                <a:tc>
                  <a:txBody>
                    <a:bodyPr/>
                    <a:lstStyle/>
                    <a:p>
                      <a:pPr algn="ctr">
                        <a:defRPr b="0" sz="1800">
                          <a:solidFill>
                            <a:srgbClr val="000000"/>
                          </a:solidFill>
                        </a:defRPr>
                      </a:pPr>
                      <a:r>
                        <a:rPr b="1" sz="3200">
                          <a:solidFill>
                            <a:srgbClr val="FFFFFF"/>
                          </a:solidFill>
                          <a:sym typeface="Calibri"/>
                        </a:rPr>
                        <a:t>Configuration</a:t>
                      </a:r>
                    </a:p>
                  </a:txBody>
                  <a:tcPr marL="45720" marR="45720" marT="45720" marB="45720" anchor="ctr" anchorCtr="0" horzOverflow="overflow">
                    <a:lnB w="12700">
                      <a:miter lim="400000"/>
                    </a:lnB>
                    <a:solidFill>
                      <a:srgbClr val="6246EC"/>
                    </a:solidFill>
                  </a:tcPr>
                </a:tc>
                <a:tc>
                  <a:txBody>
                    <a:bodyPr/>
                    <a:lstStyle/>
                    <a:p>
                      <a:pPr algn="ctr">
                        <a:defRPr b="0" sz="1800">
                          <a:solidFill>
                            <a:srgbClr val="000000"/>
                          </a:solidFill>
                        </a:defRPr>
                      </a:pPr>
                      <a:r>
                        <a:rPr b="1" sz="3200">
                          <a:solidFill>
                            <a:srgbClr val="FFFFFF"/>
                          </a:solidFill>
                          <a:sym typeface="Calibri"/>
                        </a:rPr>
                        <a:t>State</a:t>
                      </a:r>
                    </a:p>
                  </a:txBody>
                  <a:tcPr marL="45720" marR="45720" marT="45720" marB="45720" anchor="ctr" anchorCtr="0" horzOverflow="overflow">
                    <a:lnB w="12700">
                      <a:miter lim="400000"/>
                    </a:lnB>
                    <a:solidFill>
                      <a:srgbClr val="6246EC"/>
                    </a:solidFill>
                  </a:tcPr>
                </a:tc>
                <a:tc>
                  <a:txBody>
                    <a:bodyPr/>
                    <a:lstStyle/>
                    <a:p>
                      <a:pPr algn="ctr">
                        <a:defRPr b="0" sz="1800">
                          <a:solidFill>
                            <a:srgbClr val="000000"/>
                          </a:solidFill>
                        </a:defRPr>
                      </a:pPr>
                      <a:r>
                        <a:rPr b="1" sz="3200">
                          <a:solidFill>
                            <a:srgbClr val="FFFFFF"/>
                          </a:solidFill>
                          <a:sym typeface="Calibri"/>
                        </a:rPr>
                        <a:t>Reality</a:t>
                      </a:r>
                    </a:p>
                  </a:txBody>
                  <a:tcPr marL="45720" marR="45720" marT="45720" marB="45720" anchor="ctr" anchorCtr="0" horzOverflow="overflow">
                    <a:lnB w="12700">
                      <a:miter lim="400000"/>
                    </a:lnB>
                    <a:solidFill>
                      <a:srgbClr val="6246EC"/>
                    </a:solidFill>
                  </a:tcPr>
                </a:tc>
                <a:tc>
                  <a:txBody>
                    <a:bodyPr/>
                    <a:lstStyle/>
                    <a:p>
                      <a:pPr algn="ctr">
                        <a:defRPr b="0" sz="1800">
                          <a:solidFill>
                            <a:srgbClr val="000000"/>
                          </a:solidFill>
                        </a:defRPr>
                      </a:pPr>
                      <a:r>
                        <a:rPr b="1" sz="3200">
                          <a:solidFill>
                            <a:srgbClr val="FFFFFF"/>
                          </a:solidFill>
                          <a:sym typeface="Calibri"/>
                        </a:rPr>
                        <a:t>Operation</a:t>
                      </a:r>
                    </a:p>
                  </a:txBody>
                  <a:tcPr marL="45720" marR="45720" marT="45720" marB="45720" anchor="ctr" anchorCtr="0" horzOverflow="overflow">
                    <a:lnB w="12700">
                      <a:miter lim="400000"/>
                    </a:lnB>
                    <a:solidFill>
                      <a:srgbClr val="6246EC"/>
                    </a:solidFill>
                  </a:tcPr>
                </a:tc>
              </a:tr>
              <a:tr h="843004">
                <a:tc>
                  <a:txBody>
                    <a:bodyPr/>
                    <a:lstStyle/>
                    <a:p>
                      <a:pPr algn="ctr">
                        <a:defRPr sz="1800"/>
                      </a:pPr>
                      <a:r>
                        <a:rPr sz="2400">
                          <a:sym typeface="Calibri"/>
                        </a:rPr>
                        <a:t>azurerm_virtual_machine.app</a:t>
                      </a:r>
                    </a:p>
                  </a:txBody>
                  <a:tcPr marL="45720" marR="45720" marT="45720" marB="45720" anchor="ctr" anchorCtr="0" horzOverflow="overflow">
                    <a:lnL w="12700">
                      <a:miter lim="400000"/>
                    </a:lnL>
                    <a:lnR w="12700">
                      <a:miter lim="400000"/>
                    </a:lnR>
                    <a:lnT w="12700">
                      <a:miter lim="400000"/>
                    </a:lnT>
                    <a:lnB w="12700">
                      <a:miter lim="400000"/>
                    </a:lnB>
                  </a:tcPr>
                </a:tc>
                <a:tc>
                  <a:txBody>
                    <a:bodyPr/>
                    <a:lstStyle/>
                    <a:p>
                      <a:pPr algn="ctr">
                        <a:defRPr sz="2400">
                          <a:sym typeface="Calibri"/>
                        </a:defRPr>
                      </a:pPr>
                    </a:p>
                  </a:txBody>
                  <a:tcPr marL="45720" marR="45720" marT="45720" marB="45720" anchor="ctr" anchorCtr="0" horzOverflow="overflow">
                    <a:lnL w="12700">
                      <a:miter lim="400000"/>
                    </a:lnL>
                    <a:lnR w="12700">
                      <a:miter lim="400000"/>
                    </a:lnR>
                    <a:lnT w="12700">
                      <a:miter lim="400000"/>
                    </a:lnT>
                    <a:lnB w="12700">
                      <a:miter lim="400000"/>
                    </a:lnB>
                  </a:tcPr>
                </a:tc>
                <a:tc>
                  <a:txBody>
                    <a:bodyPr/>
                    <a:lstStyle/>
                    <a:p>
                      <a:pPr algn="ctr">
                        <a:defRPr sz="2400">
                          <a:sym typeface="Calibri"/>
                        </a:defRPr>
                      </a:pPr>
                    </a:p>
                  </a:txBody>
                  <a:tcPr marL="45720" marR="45720" marT="45720" marB="45720" anchor="ctr" anchorCtr="0" horzOverflow="overflow">
                    <a:lnL w="12700">
                      <a:miter lim="400000"/>
                    </a:lnL>
                    <a:lnR w="12700">
                      <a:miter lim="400000"/>
                    </a:lnR>
                    <a:lnT w="12700">
                      <a:miter lim="400000"/>
                    </a:lnT>
                    <a:lnB w="12700">
                      <a:miter lim="400000"/>
                    </a:lnB>
                  </a:tcPr>
                </a:tc>
                <a:tc>
                  <a:txBody>
                    <a:bodyPr/>
                    <a:lstStyle/>
                    <a:p>
                      <a:pPr algn="ctr">
                        <a:defRPr sz="1800"/>
                      </a:pPr>
                      <a:r>
                        <a:rPr b="1" sz="3200">
                          <a:sym typeface="Calibri"/>
                        </a:rPr>
                        <a:t>CREATE</a:t>
                      </a:r>
                    </a:p>
                  </a:txBody>
                  <a:tcPr marL="45720" marR="45720" marT="45720" marB="45720" anchor="ctr" anchorCtr="0" horzOverflow="overflow">
                    <a:lnL w="12700">
                      <a:miter lim="400000"/>
                    </a:lnL>
                    <a:lnR w="12700">
                      <a:miter lim="400000"/>
                    </a:lnR>
                    <a:lnT w="12700">
                      <a:miter lim="400000"/>
                    </a:lnT>
                    <a:lnB w="12700">
                      <a:miter lim="400000"/>
                    </a:lnB>
                  </a:tcPr>
                </a:tc>
              </a:tr>
              <a:tr h="843004">
                <a:tc>
                  <a:txBody>
                    <a:bodyPr/>
                    <a:lstStyle/>
                    <a:p>
                      <a:pPr algn="ctr">
                        <a:defRPr sz="1800"/>
                      </a:pPr>
                      <a:r>
                        <a:rPr sz="2400">
                          <a:sym typeface="Calibri"/>
                        </a:rPr>
                        <a:t>azurerm_virtual_machine.app</a:t>
                      </a:r>
                    </a:p>
                  </a:txBody>
                  <a:tcPr marL="45720" marR="45720" marT="45720" marB="45720" anchor="ctr" anchorCtr="0" horzOverflow="overflow">
                    <a:lnL w="12700">
                      <a:miter lim="400000"/>
                    </a:lnL>
                    <a:lnR w="12700">
                      <a:miter lim="400000"/>
                    </a:lnR>
                    <a:lnT w="12700">
                      <a:miter lim="400000"/>
                    </a:lnT>
                    <a:lnB w="12700">
                      <a:miter lim="400000"/>
                    </a:lnB>
                  </a:tcPr>
                </a:tc>
                <a:tc>
                  <a:txBody>
                    <a:bodyPr/>
                    <a:lstStyle/>
                    <a:p>
                      <a:pPr algn="ctr">
                        <a:defRPr sz="1800"/>
                      </a:pPr>
                      <a:r>
                        <a:rPr sz="2400">
                          <a:sym typeface="Calibri"/>
                        </a:rPr>
                        <a:t>azurerm_virtual_machine.app</a:t>
                      </a:r>
                    </a:p>
                  </a:txBody>
                  <a:tcPr marL="45720" marR="45720" marT="45720" marB="45720" anchor="ctr" anchorCtr="0" horzOverflow="overflow">
                    <a:lnL w="12700">
                      <a:miter lim="400000"/>
                    </a:lnL>
                    <a:lnR w="12700">
                      <a:miter lim="400000"/>
                    </a:lnR>
                    <a:lnT w="12700">
                      <a:miter lim="400000"/>
                    </a:lnT>
                    <a:lnB w="12700">
                      <a:miter lim="400000"/>
                    </a:lnB>
                  </a:tcPr>
                </a:tc>
                <a:tc>
                  <a:txBody>
                    <a:bodyPr/>
                    <a:lstStyle/>
                    <a:p>
                      <a:pPr algn="ctr">
                        <a:defRPr sz="2400">
                          <a:sym typeface="Calibri"/>
                        </a:defRPr>
                      </a:pPr>
                    </a:p>
                  </a:txBody>
                  <a:tcPr marL="45720" marR="45720" marT="45720" marB="45720" anchor="ctr" anchorCtr="0" horzOverflow="overflow">
                    <a:lnL w="12700">
                      <a:miter lim="400000"/>
                    </a:lnL>
                    <a:lnR w="12700">
                      <a:miter lim="400000"/>
                    </a:lnR>
                    <a:lnT w="12700">
                      <a:miter lim="400000"/>
                    </a:lnT>
                    <a:lnB w="12700">
                      <a:miter lim="400000"/>
                    </a:lnB>
                  </a:tcPr>
                </a:tc>
                <a:tc>
                  <a:txBody>
                    <a:bodyPr/>
                    <a:lstStyle/>
                    <a:p>
                      <a:pPr algn="ctr">
                        <a:defRPr sz="1800"/>
                      </a:pPr>
                      <a:r>
                        <a:rPr b="1" sz="3200">
                          <a:sym typeface="Calibri"/>
                        </a:rPr>
                        <a:t>CREATE</a:t>
                      </a:r>
                    </a:p>
                  </a:txBody>
                  <a:tcPr marL="45720" marR="45720" marT="45720" marB="45720" anchor="ctr" anchorCtr="0" horzOverflow="overflow">
                    <a:lnL w="12700">
                      <a:miter lim="400000"/>
                    </a:lnL>
                    <a:lnR w="12700">
                      <a:miter lim="400000"/>
                    </a:lnR>
                    <a:lnT w="12700">
                      <a:miter lim="400000"/>
                    </a:lnT>
                    <a:lnB w="12700">
                      <a:miter lim="400000"/>
                    </a:lnB>
                  </a:tcPr>
                </a:tc>
              </a:tr>
              <a:tr h="843004">
                <a:tc>
                  <a:txBody>
                    <a:bodyPr/>
                    <a:lstStyle/>
                    <a:p>
                      <a:pPr algn="ctr">
                        <a:defRPr sz="1800"/>
                      </a:pPr>
                      <a:r>
                        <a:rPr sz="2400">
                          <a:sym typeface="Calibri"/>
                        </a:rPr>
                        <a:t>azurerm_virtual_machine.app</a:t>
                      </a:r>
                    </a:p>
                  </a:txBody>
                  <a:tcPr marL="45720" marR="45720" marT="45720" marB="45720" anchor="ctr" anchorCtr="0" horzOverflow="overflow">
                    <a:lnL w="12700">
                      <a:miter lim="400000"/>
                    </a:lnL>
                    <a:lnR w="12700">
                      <a:miter lim="400000"/>
                    </a:lnR>
                    <a:lnT w="12700">
                      <a:miter lim="400000"/>
                    </a:lnT>
                    <a:lnB w="12700">
                      <a:miter lim="400000"/>
                    </a:lnB>
                  </a:tcPr>
                </a:tc>
                <a:tc>
                  <a:txBody>
                    <a:bodyPr/>
                    <a:lstStyle/>
                    <a:p>
                      <a:pPr algn="ctr">
                        <a:defRPr sz="1800"/>
                      </a:pPr>
                      <a:r>
                        <a:rPr sz="2400">
                          <a:sym typeface="Calibri"/>
                        </a:rPr>
                        <a:t>azurerm_virtual_machine.app</a:t>
                      </a:r>
                    </a:p>
                  </a:txBody>
                  <a:tcPr marL="45720" marR="45720" marT="45720" marB="45720" anchor="ctr" anchorCtr="0" horzOverflow="overflow">
                    <a:lnL w="12700">
                      <a:miter lim="400000"/>
                    </a:lnL>
                    <a:lnR w="12700">
                      <a:miter lim="400000"/>
                    </a:lnR>
                    <a:lnT w="12700">
                      <a:miter lim="400000"/>
                    </a:lnT>
                    <a:lnB w="12700">
                      <a:miter lim="400000"/>
                    </a:lnB>
                  </a:tcPr>
                </a:tc>
                <a:tc>
                  <a:txBody>
                    <a:bodyPr/>
                    <a:lstStyle/>
                    <a:p>
                      <a:pPr algn="ctr">
                        <a:defRPr sz="1800"/>
                      </a:pPr>
                      <a:r>
                        <a:rPr sz="2400">
                          <a:sym typeface="Calibri"/>
                        </a:rPr>
                        <a:t>azurerm_virtual_machine.app</a:t>
                      </a:r>
                    </a:p>
                  </a:txBody>
                  <a:tcPr marL="45720" marR="45720" marT="45720" marB="45720" anchor="ctr" anchorCtr="0" horzOverflow="overflow">
                    <a:lnL w="12700">
                      <a:miter lim="400000"/>
                    </a:lnL>
                    <a:lnR w="12700">
                      <a:miter lim="400000"/>
                    </a:lnR>
                    <a:lnT w="12700">
                      <a:miter lim="400000"/>
                    </a:lnT>
                    <a:lnB w="12700">
                      <a:miter lim="400000"/>
                    </a:lnB>
                  </a:tcPr>
                </a:tc>
                <a:tc>
                  <a:txBody>
                    <a:bodyPr/>
                    <a:lstStyle/>
                    <a:p>
                      <a:pPr algn="ctr">
                        <a:defRPr sz="1800"/>
                      </a:pPr>
                      <a:r>
                        <a:rPr b="1" sz="3200">
                          <a:sym typeface="Calibri"/>
                        </a:rPr>
                        <a:t>NOOP</a:t>
                      </a:r>
                    </a:p>
                  </a:txBody>
                  <a:tcPr marL="45720" marR="45720" marT="45720" marB="45720" anchor="ctr" anchorCtr="0" horzOverflow="overflow">
                    <a:lnL w="12700">
                      <a:miter lim="400000"/>
                    </a:lnL>
                    <a:lnR w="12700">
                      <a:miter lim="400000"/>
                    </a:lnR>
                    <a:lnT w="12700">
                      <a:miter lim="400000"/>
                    </a:lnT>
                    <a:lnB w="12700">
                      <a:miter lim="400000"/>
                    </a:lnB>
                  </a:tcPr>
                </a:tc>
              </a:tr>
              <a:tr h="843004">
                <a:tc>
                  <a:txBody>
                    <a:bodyPr/>
                    <a:lstStyle/>
                    <a:p>
                      <a:pPr algn="ctr">
                        <a:defRPr sz="2400">
                          <a:sym typeface="Calibri"/>
                        </a:defRPr>
                      </a:pPr>
                    </a:p>
                  </a:txBody>
                  <a:tcPr marL="45720" marR="45720" marT="45720" marB="45720" anchor="ctr" anchorCtr="0" horzOverflow="overflow">
                    <a:lnL w="12700">
                      <a:miter lim="400000"/>
                    </a:lnL>
                    <a:lnR w="12700">
                      <a:miter lim="400000"/>
                    </a:lnR>
                    <a:lnT w="12700">
                      <a:miter lim="400000"/>
                    </a:lnT>
                    <a:lnB w="12700">
                      <a:miter lim="400000"/>
                    </a:lnB>
                  </a:tcPr>
                </a:tc>
                <a:tc>
                  <a:txBody>
                    <a:bodyPr/>
                    <a:lstStyle/>
                    <a:p>
                      <a:pPr algn="ctr">
                        <a:defRPr sz="1800"/>
                      </a:pPr>
                      <a:r>
                        <a:rPr sz="2400">
                          <a:sym typeface="Calibri"/>
                        </a:rPr>
                        <a:t>azurerm_virtual_machine.app</a:t>
                      </a:r>
                    </a:p>
                  </a:txBody>
                  <a:tcPr marL="45720" marR="45720" marT="45720" marB="45720" anchor="ctr" anchorCtr="0" horzOverflow="overflow">
                    <a:lnL w="12700">
                      <a:miter lim="400000"/>
                    </a:lnL>
                    <a:lnR w="12700">
                      <a:miter lim="400000"/>
                    </a:lnR>
                    <a:lnT w="12700">
                      <a:miter lim="400000"/>
                    </a:lnT>
                    <a:lnB w="12700">
                      <a:miter lim="400000"/>
                    </a:lnB>
                  </a:tcPr>
                </a:tc>
                <a:tc>
                  <a:txBody>
                    <a:bodyPr/>
                    <a:lstStyle/>
                    <a:p>
                      <a:pPr algn="ctr">
                        <a:defRPr sz="1800"/>
                      </a:pPr>
                      <a:r>
                        <a:rPr sz="2400">
                          <a:sym typeface="Calibri"/>
                        </a:rPr>
                        <a:t>azurerm_virtual_machine.app</a:t>
                      </a:r>
                    </a:p>
                  </a:txBody>
                  <a:tcPr marL="45720" marR="45720" marT="45720" marB="45720" anchor="ctr" anchorCtr="0" horzOverflow="overflow">
                    <a:lnL w="12700">
                      <a:miter lim="400000"/>
                    </a:lnL>
                    <a:lnR w="12700">
                      <a:miter lim="400000"/>
                    </a:lnR>
                    <a:lnT w="12700">
                      <a:miter lim="400000"/>
                    </a:lnT>
                    <a:lnB w="12700">
                      <a:miter lim="400000"/>
                    </a:lnB>
                  </a:tcPr>
                </a:tc>
                <a:tc>
                  <a:txBody>
                    <a:bodyPr/>
                    <a:lstStyle/>
                    <a:p>
                      <a:pPr algn="ctr">
                        <a:defRPr sz="1800"/>
                      </a:pPr>
                      <a:r>
                        <a:rPr b="1" sz="3200">
                          <a:sym typeface="Calibri"/>
                        </a:rPr>
                        <a:t>DELETE</a:t>
                      </a:r>
                    </a:p>
                  </a:txBody>
                  <a:tcPr marL="45720" marR="45720" marT="45720" marB="45720" anchor="ctr" anchorCtr="0" horzOverflow="overflow">
                    <a:lnL w="12700">
                      <a:miter lim="400000"/>
                    </a:lnL>
                    <a:lnR w="12700">
                      <a:miter lim="400000"/>
                    </a:lnR>
                    <a:lnT w="12700">
                      <a:miter lim="400000"/>
                    </a:lnT>
                    <a:lnB w="12700">
                      <a:miter lim="400000"/>
                    </a:lnB>
                  </a:tcPr>
                </a:tc>
              </a:tr>
              <a:tr h="843004">
                <a:tc>
                  <a:txBody>
                    <a:bodyPr/>
                    <a:lstStyle/>
                    <a:p>
                      <a:pPr algn="ctr">
                        <a:defRPr sz="2400">
                          <a:sym typeface="Calibri"/>
                        </a:defRPr>
                      </a:pPr>
                    </a:p>
                  </a:txBody>
                  <a:tcPr marL="45720" marR="45720" marT="45720" marB="45720" anchor="ctr" anchorCtr="0" horzOverflow="overflow">
                    <a:lnL w="12700">
                      <a:miter lim="400000"/>
                    </a:lnL>
                    <a:lnR w="12700">
                      <a:miter lim="400000"/>
                    </a:lnR>
                    <a:lnT w="12700">
                      <a:miter lim="400000"/>
                    </a:lnT>
                    <a:lnB w="12700">
                      <a:miter lim="400000"/>
                    </a:lnB>
                  </a:tcPr>
                </a:tc>
                <a:tc>
                  <a:txBody>
                    <a:bodyPr/>
                    <a:lstStyle/>
                    <a:p>
                      <a:pPr algn="ctr">
                        <a:defRPr sz="2400">
                          <a:sym typeface="Calibri"/>
                        </a:defRPr>
                      </a:pPr>
                    </a:p>
                  </a:txBody>
                  <a:tcPr marL="45720" marR="45720" marT="45720" marB="45720" anchor="ctr" anchorCtr="0" horzOverflow="overflow">
                    <a:lnL w="12700">
                      <a:miter lim="400000"/>
                    </a:lnL>
                    <a:lnR w="12700">
                      <a:miter lim="400000"/>
                    </a:lnR>
                    <a:lnT w="12700">
                      <a:miter lim="400000"/>
                    </a:lnT>
                    <a:lnB w="12700">
                      <a:miter lim="400000"/>
                    </a:lnB>
                  </a:tcPr>
                </a:tc>
                <a:tc>
                  <a:txBody>
                    <a:bodyPr/>
                    <a:lstStyle/>
                    <a:p>
                      <a:pPr algn="ctr">
                        <a:defRPr sz="1800"/>
                      </a:pPr>
                      <a:r>
                        <a:rPr sz="2400">
                          <a:sym typeface="Calibri"/>
                        </a:rPr>
                        <a:t>azurerm_virtual_machine.app</a:t>
                      </a:r>
                    </a:p>
                  </a:txBody>
                  <a:tcPr marL="45720" marR="45720" marT="45720" marB="45720" anchor="ctr" anchorCtr="0" horzOverflow="overflow">
                    <a:lnL w="12700">
                      <a:miter lim="400000"/>
                    </a:lnL>
                    <a:lnR w="12700">
                      <a:miter lim="400000"/>
                    </a:lnR>
                    <a:lnT w="12700">
                      <a:miter lim="400000"/>
                    </a:lnT>
                    <a:lnB w="12700">
                      <a:miter lim="400000"/>
                    </a:lnB>
                  </a:tcPr>
                </a:tc>
                <a:tc>
                  <a:txBody>
                    <a:bodyPr/>
                    <a:lstStyle/>
                    <a:p>
                      <a:pPr algn="ctr">
                        <a:defRPr sz="1800"/>
                      </a:pPr>
                      <a:r>
                        <a:rPr b="1" sz="3200">
                          <a:sym typeface="Calibri"/>
                        </a:rPr>
                        <a:t>NOOP</a:t>
                      </a:r>
                    </a:p>
                  </a:txBody>
                  <a:tcPr marL="45720" marR="45720" marT="45720" marB="45720" anchor="ctr" anchorCtr="0" horzOverflow="overflow">
                    <a:lnL w="12700">
                      <a:miter lim="400000"/>
                    </a:lnL>
                    <a:lnR w="12700">
                      <a:miter lim="400000"/>
                    </a:lnR>
                    <a:lnT w="12700">
                      <a:miter lim="400000"/>
                    </a:lnT>
                    <a:lnB w="12700">
                      <a:miter lim="400000"/>
                    </a:lnB>
                  </a:tcPr>
                </a:tc>
              </a:tr>
              <a:tr h="843004">
                <a:tc>
                  <a:txBody>
                    <a:bodyPr/>
                    <a:lstStyle/>
                    <a:p>
                      <a:pPr algn="ctr">
                        <a:defRPr sz="1800"/>
                      </a:pPr>
                      <a:r>
                        <a:rPr sz="2400">
                          <a:sym typeface="Calibri"/>
                        </a:rPr>
                        <a:t>azurerm_virtual_machine.app</a:t>
                      </a:r>
                    </a:p>
                  </a:txBody>
                  <a:tcPr marL="45720" marR="45720" marT="45720" marB="45720" anchor="ctr" anchorCtr="0" horzOverflow="overflow">
                    <a:lnL w="12700">
                      <a:miter lim="400000"/>
                    </a:lnL>
                    <a:lnR w="12700">
                      <a:miter lim="400000"/>
                    </a:lnR>
                    <a:lnT w="12700">
                      <a:miter lim="400000"/>
                    </a:lnT>
                    <a:lnB w="12700">
                      <a:miter lim="400000"/>
                    </a:lnB>
                  </a:tcPr>
                </a:tc>
                <a:tc>
                  <a:txBody>
                    <a:bodyPr/>
                    <a:lstStyle/>
                    <a:p>
                      <a:pPr algn="ctr">
                        <a:defRPr sz="2400">
                          <a:sym typeface="Calibri"/>
                        </a:defRPr>
                      </a:pPr>
                    </a:p>
                  </a:txBody>
                  <a:tcPr marL="45720" marR="45720" marT="45720" marB="45720" anchor="ctr" anchorCtr="0" horzOverflow="overflow">
                    <a:lnL w="12700">
                      <a:miter lim="400000"/>
                    </a:lnL>
                    <a:lnR w="12700">
                      <a:miter lim="400000"/>
                    </a:lnR>
                    <a:lnT w="12700">
                      <a:miter lim="400000"/>
                    </a:lnT>
                    <a:lnB w="12700">
                      <a:miter lim="400000"/>
                    </a:lnB>
                  </a:tcPr>
                </a:tc>
                <a:tc>
                  <a:txBody>
                    <a:bodyPr/>
                    <a:lstStyle/>
                    <a:p>
                      <a:pPr algn="ctr">
                        <a:defRPr sz="1800"/>
                      </a:pPr>
                      <a:r>
                        <a:rPr sz="2400">
                          <a:sym typeface="Calibri"/>
                        </a:rPr>
                        <a:t>azurerm_virtual_machine.app</a:t>
                      </a:r>
                    </a:p>
                  </a:txBody>
                  <a:tcPr marL="45720" marR="45720" marT="45720" marB="45720" anchor="ctr" anchorCtr="0" horzOverflow="overflow">
                    <a:lnL w="12700">
                      <a:miter lim="400000"/>
                    </a:lnL>
                    <a:lnR w="12700">
                      <a:miter lim="400000"/>
                    </a:lnR>
                    <a:lnT w="12700">
                      <a:miter lim="400000"/>
                    </a:lnT>
                    <a:lnB w="12700">
                      <a:miter lim="400000"/>
                    </a:lnB>
                  </a:tcPr>
                </a:tc>
                <a:tc>
                  <a:txBody>
                    <a:bodyPr/>
                    <a:lstStyle/>
                    <a:p>
                      <a:pPr algn="ctr">
                        <a:defRPr sz="1800"/>
                      </a:pPr>
                      <a:r>
                        <a:rPr b="1" sz="3200">
                          <a:sym typeface="Calibri"/>
                        </a:rPr>
                        <a:t>RECREATE</a:t>
                      </a:r>
                    </a:p>
                  </a:txBody>
                  <a:tcPr marL="45720" marR="45720" marT="45720" marB="45720" anchor="ctr" anchorCtr="0" horzOverflow="overflow">
                    <a:lnL w="12700">
                      <a:miter lim="400000"/>
                    </a:lnL>
                    <a:lnR w="12700">
                      <a:miter lim="400000"/>
                    </a:lnR>
                    <a:lnT w="12700">
                      <a:miter lim="400000"/>
                    </a:lnT>
                    <a:lnB w="12700">
                      <a:miter lim="400000"/>
                    </a:lnB>
                  </a:tcPr>
                </a:tc>
              </a:tr>
              <a:tr h="843004">
                <a:tc>
                  <a:txBody>
                    <a:bodyPr/>
                    <a:lstStyle/>
                    <a:p>
                      <a:pPr algn="ctr">
                        <a:defRPr sz="2400">
                          <a:sym typeface="Calibri"/>
                        </a:defRPr>
                      </a:pPr>
                    </a:p>
                  </a:txBody>
                  <a:tcPr marL="45720" marR="45720" marT="45720" marB="45720" anchor="ctr" anchorCtr="0" horzOverflow="overflow">
                    <a:lnL w="12700">
                      <a:miter lim="400000"/>
                    </a:lnL>
                    <a:lnR w="12700">
                      <a:miter lim="400000"/>
                    </a:lnR>
                    <a:lnT w="12700">
                      <a:miter lim="400000"/>
                    </a:lnT>
                    <a:lnB w="12700">
                      <a:miter lim="400000"/>
                    </a:lnB>
                  </a:tcPr>
                </a:tc>
                <a:tc>
                  <a:txBody>
                    <a:bodyPr/>
                    <a:lstStyle/>
                    <a:p>
                      <a:pPr algn="ctr">
                        <a:defRPr sz="2400">
                          <a:sym typeface="Calibri"/>
                        </a:defRPr>
                      </a:pPr>
                    </a:p>
                  </a:txBody>
                  <a:tcPr marL="45720" marR="45720" marT="45720" marB="45720" anchor="ctr" anchorCtr="0" horzOverflow="overflow">
                    <a:lnL w="12700">
                      <a:miter lim="400000"/>
                    </a:lnL>
                    <a:lnR w="12700">
                      <a:miter lim="400000"/>
                    </a:lnR>
                    <a:lnT w="12700">
                      <a:miter lim="400000"/>
                    </a:lnT>
                    <a:lnB w="12700">
                      <a:miter lim="400000"/>
                    </a:lnB>
                  </a:tcPr>
                </a:tc>
                <a:tc>
                  <a:txBody>
                    <a:bodyPr/>
                    <a:lstStyle/>
                    <a:p>
                      <a:pPr algn="ctr">
                        <a:defRPr sz="2400">
                          <a:sym typeface="Calibri"/>
                        </a:defRPr>
                      </a:pPr>
                    </a:p>
                  </a:txBody>
                  <a:tcPr marL="45720" marR="45720" marT="45720" marB="45720" anchor="ctr" anchorCtr="0" horzOverflow="overflow">
                    <a:lnL w="12700">
                      <a:miter lim="400000"/>
                    </a:lnL>
                    <a:lnR w="12700">
                      <a:miter lim="400000"/>
                    </a:lnR>
                    <a:lnT w="12700">
                      <a:miter lim="400000"/>
                    </a:lnT>
                    <a:lnB w="12700">
                      <a:miter lim="400000"/>
                    </a:lnB>
                  </a:tcPr>
                </a:tc>
                <a:tc>
                  <a:txBody>
                    <a:bodyPr/>
                    <a:lstStyle/>
                    <a:p>
                      <a:pPr algn="ctr">
                        <a:defRPr b="1" sz="3200">
                          <a:sym typeface="Calibri"/>
                        </a:defRPr>
                      </a:pPr>
                    </a:p>
                  </a:txBody>
                  <a:tcPr marL="45720" marR="45720" marT="45720" marB="45720" anchor="ctr" anchorCtr="0" horzOverflow="overflow">
                    <a:lnL w="12700">
                      <a:miter lim="400000"/>
                    </a:lnL>
                    <a:lnR w="12700">
                      <a:miter lim="400000"/>
                    </a:lnR>
                    <a:lnT w="12700">
                      <a:miter lim="400000"/>
                    </a:lnT>
                    <a:lnB w="12700">
                      <a:miter lim="400000"/>
                    </a:lnB>
                  </a:tcPr>
                </a:tc>
              </a:tr>
            </a:tbl>
          </a:graphicData>
        </a:graphic>
      </p:graphicFrame>
    </p:spTree>
  </p:cSld>
  <p:clrMapOvr>
    <a:masterClrMapping/>
  </p:clrMapOvr>
  <p:transition xmlns:p14="http://schemas.microsoft.com/office/powerpoint/2010/main" spd="med" advClick="1"/>
</p:sld>
</file>

<file path=ppt/slides/slide7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64" name="Text Placeholder 1"/>
          <p:cNvSpPr txBox="1"/>
          <p:nvPr>
            <p:ph type="body" idx="1"/>
          </p:nvPr>
        </p:nvSpPr>
        <p:spPr>
          <a:xfrm>
            <a:off x="1453185" y="3349718"/>
            <a:ext cx="21745482" cy="9241294"/>
          </a:xfrm>
          <a:prstGeom prst="rect">
            <a:avLst/>
          </a:prstGeom>
        </p:spPr>
        <p:txBody>
          <a:bodyPr/>
          <a:lstStyle/>
          <a:p>
            <a:pPr marL="0" indent="0">
              <a:buSzTx/>
              <a:buFont typeface="Wingdings"/>
              <a:buNone/>
            </a:pPr>
          </a:p>
        </p:txBody>
      </p:sp>
      <p:sp>
        <p:nvSpPr>
          <p:cNvPr id="1765" name="Title 2"/>
          <p:cNvSpPr txBox="1"/>
          <p:nvPr>
            <p:ph type="title"/>
          </p:nvPr>
        </p:nvSpPr>
        <p:spPr>
          <a:xfrm>
            <a:off x="1451868" y="783573"/>
            <a:ext cx="21746798" cy="1784533"/>
          </a:xfrm>
          <a:prstGeom prst="rect">
            <a:avLst/>
          </a:prstGeom>
        </p:spPr>
        <p:txBody>
          <a:bodyPr/>
          <a:lstStyle>
            <a:lvl1pPr>
              <a:defRPr spc="-200"/>
            </a:lvl1pPr>
          </a:lstStyle>
          <a:p>
            <a:pPr/>
            <a:r>
              <a:t>Terraform State – Operations</a:t>
            </a:r>
          </a:p>
        </p:txBody>
      </p:sp>
      <p:sp>
        <p:nvSpPr>
          <p:cNvPr id="1766" name="Text Placeholder 3"/>
          <p:cNvSpPr/>
          <p:nvPr>
            <p:ph type="body" idx="13"/>
          </p:nvPr>
        </p:nvSpPr>
        <p:spPr>
          <a:xfrm>
            <a:off x="10972800" y="12882563"/>
            <a:ext cx="11318875" cy="547688"/>
          </a:xfrm>
          <a:prstGeom prst="rect">
            <a:avLst/>
          </a:prstGeom>
          <a:extLst>
            <a:ext uri="{C572A759-6A51-4108-AA02-DFA0A04FC94B}">
              <ma14:wrappingTextBoxFlag xmlns:ma14="http://schemas.microsoft.com/office/mac/drawingml/2011/main" val="1"/>
            </a:ext>
          </a:extLst>
        </p:spPr>
        <p:txBody>
          <a:bodyPr/>
          <a:lstStyle>
            <a:lvl1pPr marL="0" indent="0" algn="r" defTabSz="2048255">
              <a:spcBef>
                <a:spcPts val="2100"/>
              </a:spcBef>
              <a:buClrTx/>
              <a:buSzTx/>
              <a:buNone/>
              <a:defRPr sz="2016">
                <a:solidFill>
                  <a:schemeClr val="accent2"/>
                </a:solidFill>
              </a:defRPr>
            </a:lvl1pPr>
          </a:lstStyle>
          <a:p>
            <a:pPr/>
            <a:r>
              <a:t>https://www.terraform.io/docs/state/remote.html</a:t>
            </a:r>
          </a:p>
        </p:txBody>
      </p:sp>
      <p:graphicFrame>
        <p:nvGraphicFramePr>
          <p:cNvPr id="1767" name="Table 5"/>
          <p:cNvGraphicFramePr/>
          <p:nvPr/>
        </p:nvGraphicFramePr>
        <p:xfrm>
          <a:off x="1575816" y="4336472"/>
          <a:ext cx="21460692" cy="6968836"/>
        </p:xfrm>
        <a:graphic xmlns:a="http://schemas.openxmlformats.org/drawingml/2006/main">
          <a:graphicData uri="http://schemas.openxmlformats.org/drawingml/2006/table">
            <a:tbl>
              <a:tblPr firstCol="0" firstRow="1" lastCol="0" lastRow="0" bandCol="0" bandRow="1" rtl="0">
                <a:tableStyleId>{4C3C2611-4C71-4FC5-86AE-919BDF0F9419}</a:tableStyleId>
              </a:tblPr>
              <a:tblGrid>
                <a:gridCol w="5365173"/>
                <a:gridCol w="5365173"/>
                <a:gridCol w="5365173"/>
                <a:gridCol w="5365173"/>
              </a:tblGrid>
              <a:tr h="1067807">
                <a:tc>
                  <a:txBody>
                    <a:bodyPr/>
                    <a:lstStyle/>
                    <a:p>
                      <a:pPr algn="ctr">
                        <a:defRPr b="0" sz="1800">
                          <a:solidFill>
                            <a:srgbClr val="000000"/>
                          </a:solidFill>
                        </a:defRPr>
                      </a:pPr>
                      <a:r>
                        <a:rPr b="1" sz="3200">
                          <a:solidFill>
                            <a:srgbClr val="FFFFFF"/>
                          </a:solidFill>
                          <a:sym typeface="Calibri"/>
                        </a:rPr>
                        <a:t>Configuration</a:t>
                      </a:r>
                    </a:p>
                  </a:txBody>
                  <a:tcPr marL="45720" marR="45720" marT="45720" marB="45720" anchor="ctr" anchorCtr="0" horzOverflow="overflow">
                    <a:lnB w="12700">
                      <a:miter lim="400000"/>
                    </a:lnB>
                    <a:solidFill>
                      <a:srgbClr val="6246EC"/>
                    </a:solidFill>
                  </a:tcPr>
                </a:tc>
                <a:tc>
                  <a:txBody>
                    <a:bodyPr/>
                    <a:lstStyle/>
                    <a:p>
                      <a:pPr algn="ctr">
                        <a:defRPr b="0" sz="1800">
                          <a:solidFill>
                            <a:srgbClr val="000000"/>
                          </a:solidFill>
                        </a:defRPr>
                      </a:pPr>
                      <a:r>
                        <a:rPr b="1" sz="3200">
                          <a:solidFill>
                            <a:srgbClr val="FFFFFF"/>
                          </a:solidFill>
                          <a:sym typeface="Calibri"/>
                        </a:rPr>
                        <a:t>State</a:t>
                      </a:r>
                    </a:p>
                  </a:txBody>
                  <a:tcPr marL="45720" marR="45720" marT="45720" marB="45720" anchor="ctr" anchorCtr="0" horzOverflow="overflow">
                    <a:lnB w="12700">
                      <a:miter lim="400000"/>
                    </a:lnB>
                    <a:solidFill>
                      <a:srgbClr val="6246EC"/>
                    </a:solidFill>
                  </a:tcPr>
                </a:tc>
                <a:tc>
                  <a:txBody>
                    <a:bodyPr/>
                    <a:lstStyle/>
                    <a:p>
                      <a:pPr algn="ctr">
                        <a:defRPr b="0" sz="1800">
                          <a:solidFill>
                            <a:srgbClr val="000000"/>
                          </a:solidFill>
                        </a:defRPr>
                      </a:pPr>
                      <a:r>
                        <a:rPr b="1" sz="3200">
                          <a:solidFill>
                            <a:srgbClr val="FFFFFF"/>
                          </a:solidFill>
                          <a:sym typeface="Calibri"/>
                        </a:rPr>
                        <a:t>Reality</a:t>
                      </a:r>
                    </a:p>
                  </a:txBody>
                  <a:tcPr marL="45720" marR="45720" marT="45720" marB="45720" anchor="ctr" anchorCtr="0" horzOverflow="overflow">
                    <a:lnB w="12700">
                      <a:miter lim="400000"/>
                    </a:lnB>
                    <a:solidFill>
                      <a:srgbClr val="6246EC"/>
                    </a:solidFill>
                  </a:tcPr>
                </a:tc>
                <a:tc>
                  <a:txBody>
                    <a:bodyPr/>
                    <a:lstStyle/>
                    <a:p>
                      <a:pPr algn="ctr">
                        <a:defRPr b="0" sz="1800">
                          <a:solidFill>
                            <a:srgbClr val="000000"/>
                          </a:solidFill>
                        </a:defRPr>
                      </a:pPr>
                      <a:r>
                        <a:rPr b="1" sz="3200">
                          <a:solidFill>
                            <a:srgbClr val="FFFFFF"/>
                          </a:solidFill>
                          <a:sym typeface="Calibri"/>
                        </a:rPr>
                        <a:t>Operation</a:t>
                      </a:r>
                    </a:p>
                  </a:txBody>
                  <a:tcPr marL="45720" marR="45720" marT="45720" marB="45720" anchor="ctr" anchorCtr="0" horzOverflow="overflow">
                    <a:lnB w="12700">
                      <a:miter lim="400000"/>
                    </a:lnB>
                    <a:solidFill>
                      <a:srgbClr val="6246EC"/>
                    </a:solidFill>
                  </a:tcPr>
                </a:tc>
              </a:tr>
              <a:tr h="843004">
                <a:tc>
                  <a:txBody>
                    <a:bodyPr/>
                    <a:lstStyle/>
                    <a:p>
                      <a:pPr algn="ctr">
                        <a:defRPr sz="1800"/>
                      </a:pPr>
                      <a:r>
                        <a:rPr sz="2400">
                          <a:sym typeface="Calibri"/>
                        </a:rPr>
                        <a:t>azurerm_virtual_machine.app</a:t>
                      </a:r>
                    </a:p>
                  </a:txBody>
                  <a:tcPr marL="45720" marR="45720" marT="45720" marB="45720" anchor="ctr" anchorCtr="0" horzOverflow="overflow">
                    <a:lnL w="12700">
                      <a:miter lim="400000"/>
                    </a:lnL>
                    <a:lnR w="12700">
                      <a:miter lim="400000"/>
                    </a:lnR>
                    <a:lnT w="12700">
                      <a:miter lim="400000"/>
                    </a:lnT>
                    <a:lnB w="12700">
                      <a:miter lim="400000"/>
                    </a:lnB>
                  </a:tcPr>
                </a:tc>
                <a:tc>
                  <a:txBody>
                    <a:bodyPr/>
                    <a:lstStyle/>
                    <a:p>
                      <a:pPr algn="ctr">
                        <a:defRPr sz="2400">
                          <a:sym typeface="Calibri"/>
                        </a:defRPr>
                      </a:pPr>
                    </a:p>
                  </a:txBody>
                  <a:tcPr marL="45720" marR="45720" marT="45720" marB="45720" anchor="ctr" anchorCtr="0" horzOverflow="overflow">
                    <a:lnL w="12700">
                      <a:miter lim="400000"/>
                    </a:lnL>
                    <a:lnR w="12700">
                      <a:miter lim="400000"/>
                    </a:lnR>
                    <a:lnT w="12700">
                      <a:miter lim="400000"/>
                    </a:lnT>
                    <a:lnB w="12700">
                      <a:miter lim="400000"/>
                    </a:lnB>
                  </a:tcPr>
                </a:tc>
                <a:tc>
                  <a:txBody>
                    <a:bodyPr/>
                    <a:lstStyle/>
                    <a:p>
                      <a:pPr algn="ctr">
                        <a:defRPr sz="2400">
                          <a:sym typeface="Calibri"/>
                        </a:defRPr>
                      </a:pPr>
                    </a:p>
                  </a:txBody>
                  <a:tcPr marL="45720" marR="45720" marT="45720" marB="45720" anchor="ctr" anchorCtr="0" horzOverflow="overflow">
                    <a:lnL w="12700">
                      <a:miter lim="400000"/>
                    </a:lnL>
                    <a:lnR w="12700">
                      <a:miter lim="400000"/>
                    </a:lnR>
                    <a:lnT w="12700">
                      <a:miter lim="400000"/>
                    </a:lnT>
                    <a:lnB w="12700">
                      <a:miter lim="400000"/>
                    </a:lnB>
                  </a:tcPr>
                </a:tc>
                <a:tc>
                  <a:txBody>
                    <a:bodyPr/>
                    <a:lstStyle/>
                    <a:p>
                      <a:pPr algn="ctr">
                        <a:defRPr sz="1800"/>
                      </a:pPr>
                      <a:r>
                        <a:rPr b="1" sz="3200">
                          <a:sym typeface="Calibri"/>
                        </a:rPr>
                        <a:t>CREATE</a:t>
                      </a:r>
                    </a:p>
                  </a:txBody>
                  <a:tcPr marL="45720" marR="45720" marT="45720" marB="45720" anchor="ctr" anchorCtr="0" horzOverflow="overflow">
                    <a:lnL w="12700">
                      <a:miter lim="400000"/>
                    </a:lnL>
                    <a:lnR w="12700">
                      <a:miter lim="400000"/>
                    </a:lnR>
                    <a:lnT w="12700">
                      <a:miter lim="400000"/>
                    </a:lnT>
                    <a:lnB w="12700">
                      <a:miter lim="400000"/>
                    </a:lnB>
                  </a:tcPr>
                </a:tc>
              </a:tr>
              <a:tr h="843004">
                <a:tc>
                  <a:txBody>
                    <a:bodyPr/>
                    <a:lstStyle/>
                    <a:p>
                      <a:pPr algn="ctr">
                        <a:defRPr sz="1800"/>
                      </a:pPr>
                      <a:r>
                        <a:rPr sz="2400">
                          <a:sym typeface="Calibri"/>
                        </a:rPr>
                        <a:t>azurerm_virtual_machine.app</a:t>
                      </a:r>
                    </a:p>
                  </a:txBody>
                  <a:tcPr marL="45720" marR="45720" marT="45720" marB="45720" anchor="ctr" anchorCtr="0" horzOverflow="overflow">
                    <a:lnL w="12700">
                      <a:miter lim="400000"/>
                    </a:lnL>
                    <a:lnR w="12700">
                      <a:miter lim="400000"/>
                    </a:lnR>
                    <a:lnT w="12700">
                      <a:miter lim="400000"/>
                    </a:lnT>
                    <a:lnB w="12700">
                      <a:miter lim="400000"/>
                    </a:lnB>
                  </a:tcPr>
                </a:tc>
                <a:tc>
                  <a:txBody>
                    <a:bodyPr/>
                    <a:lstStyle/>
                    <a:p>
                      <a:pPr algn="ctr">
                        <a:defRPr sz="1800"/>
                      </a:pPr>
                      <a:r>
                        <a:rPr sz="2400">
                          <a:sym typeface="Calibri"/>
                        </a:rPr>
                        <a:t>azurerm_virtual_machine.app</a:t>
                      </a:r>
                    </a:p>
                  </a:txBody>
                  <a:tcPr marL="45720" marR="45720" marT="45720" marB="45720" anchor="ctr" anchorCtr="0" horzOverflow="overflow">
                    <a:lnL w="12700">
                      <a:miter lim="400000"/>
                    </a:lnL>
                    <a:lnR w="12700">
                      <a:miter lim="400000"/>
                    </a:lnR>
                    <a:lnT w="12700">
                      <a:miter lim="400000"/>
                    </a:lnT>
                    <a:lnB w="12700">
                      <a:miter lim="400000"/>
                    </a:lnB>
                  </a:tcPr>
                </a:tc>
                <a:tc>
                  <a:txBody>
                    <a:bodyPr/>
                    <a:lstStyle/>
                    <a:p>
                      <a:pPr algn="ctr">
                        <a:defRPr sz="2400">
                          <a:sym typeface="Calibri"/>
                        </a:defRPr>
                      </a:pPr>
                    </a:p>
                  </a:txBody>
                  <a:tcPr marL="45720" marR="45720" marT="45720" marB="45720" anchor="ctr" anchorCtr="0" horzOverflow="overflow">
                    <a:lnL w="12700">
                      <a:miter lim="400000"/>
                    </a:lnL>
                    <a:lnR w="12700">
                      <a:miter lim="400000"/>
                    </a:lnR>
                    <a:lnT w="12700">
                      <a:miter lim="400000"/>
                    </a:lnT>
                    <a:lnB w="12700">
                      <a:miter lim="400000"/>
                    </a:lnB>
                  </a:tcPr>
                </a:tc>
                <a:tc>
                  <a:txBody>
                    <a:bodyPr/>
                    <a:lstStyle/>
                    <a:p>
                      <a:pPr algn="ctr">
                        <a:defRPr sz="1800"/>
                      </a:pPr>
                      <a:r>
                        <a:rPr b="1" sz="3200">
                          <a:sym typeface="Calibri"/>
                        </a:rPr>
                        <a:t>CREATE</a:t>
                      </a:r>
                    </a:p>
                  </a:txBody>
                  <a:tcPr marL="45720" marR="45720" marT="45720" marB="45720" anchor="ctr" anchorCtr="0" horzOverflow="overflow">
                    <a:lnL w="12700">
                      <a:miter lim="400000"/>
                    </a:lnL>
                    <a:lnR w="12700">
                      <a:miter lim="400000"/>
                    </a:lnR>
                    <a:lnT w="12700">
                      <a:miter lim="400000"/>
                    </a:lnT>
                    <a:lnB w="12700">
                      <a:miter lim="400000"/>
                    </a:lnB>
                  </a:tcPr>
                </a:tc>
              </a:tr>
              <a:tr h="843004">
                <a:tc>
                  <a:txBody>
                    <a:bodyPr/>
                    <a:lstStyle/>
                    <a:p>
                      <a:pPr algn="ctr">
                        <a:defRPr sz="1800"/>
                      </a:pPr>
                      <a:r>
                        <a:rPr sz="2400">
                          <a:sym typeface="Calibri"/>
                        </a:rPr>
                        <a:t>azurerm_virtual_machine.app</a:t>
                      </a:r>
                    </a:p>
                  </a:txBody>
                  <a:tcPr marL="45720" marR="45720" marT="45720" marB="45720" anchor="ctr" anchorCtr="0" horzOverflow="overflow">
                    <a:lnL w="12700">
                      <a:miter lim="400000"/>
                    </a:lnL>
                    <a:lnR w="12700">
                      <a:miter lim="400000"/>
                    </a:lnR>
                    <a:lnT w="12700">
                      <a:miter lim="400000"/>
                    </a:lnT>
                    <a:lnB w="12700">
                      <a:miter lim="400000"/>
                    </a:lnB>
                  </a:tcPr>
                </a:tc>
                <a:tc>
                  <a:txBody>
                    <a:bodyPr/>
                    <a:lstStyle/>
                    <a:p>
                      <a:pPr algn="ctr">
                        <a:defRPr sz="1800"/>
                      </a:pPr>
                      <a:r>
                        <a:rPr sz="2400">
                          <a:sym typeface="Calibri"/>
                        </a:rPr>
                        <a:t>azurerm_virtual_machine.app</a:t>
                      </a:r>
                    </a:p>
                  </a:txBody>
                  <a:tcPr marL="45720" marR="45720" marT="45720" marB="45720" anchor="ctr" anchorCtr="0" horzOverflow="overflow">
                    <a:lnL w="12700">
                      <a:miter lim="400000"/>
                    </a:lnL>
                    <a:lnR w="12700">
                      <a:miter lim="400000"/>
                    </a:lnR>
                    <a:lnT w="12700">
                      <a:miter lim="400000"/>
                    </a:lnT>
                    <a:lnB w="12700">
                      <a:miter lim="400000"/>
                    </a:lnB>
                  </a:tcPr>
                </a:tc>
                <a:tc>
                  <a:txBody>
                    <a:bodyPr/>
                    <a:lstStyle/>
                    <a:p>
                      <a:pPr algn="ctr">
                        <a:defRPr sz="1800"/>
                      </a:pPr>
                      <a:r>
                        <a:rPr sz="2400">
                          <a:sym typeface="Calibri"/>
                        </a:rPr>
                        <a:t>azurerm_virtual_machine.app</a:t>
                      </a:r>
                    </a:p>
                  </a:txBody>
                  <a:tcPr marL="45720" marR="45720" marT="45720" marB="45720" anchor="ctr" anchorCtr="0" horzOverflow="overflow">
                    <a:lnL w="12700">
                      <a:miter lim="400000"/>
                    </a:lnL>
                    <a:lnR w="12700">
                      <a:miter lim="400000"/>
                    </a:lnR>
                    <a:lnT w="12700">
                      <a:miter lim="400000"/>
                    </a:lnT>
                    <a:lnB w="12700">
                      <a:miter lim="400000"/>
                    </a:lnB>
                  </a:tcPr>
                </a:tc>
                <a:tc>
                  <a:txBody>
                    <a:bodyPr/>
                    <a:lstStyle/>
                    <a:p>
                      <a:pPr algn="ctr">
                        <a:defRPr sz="1800"/>
                      </a:pPr>
                      <a:r>
                        <a:rPr b="1" sz="3200">
                          <a:sym typeface="Calibri"/>
                        </a:rPr>
                        <a:t>NOOP</a:t>
                      </a:r>
                    </a:p>
                  </a:txBody>
                  <a:tcPr marL="45720" marR="45720" marT="45720" marB="45720" anchor="ctr" anchorCtr="0" horzOverflow="overflow">
                    <a:lnL w="12700">
                      <a:miter lim="400000"/>
                    </a:lnL>
                    <a:lnR w="12700">
                      <a:miter lim="400000"/>
                    </a:lnR>
                    <a:lnT w="12700">
                      <a:miter lim="400000"/>
                    </a:lnT>
                    <a:lnB w="12700">
                      <a:miter lim="400000"/>
                    </a:lnB>
                  </a:tcPr>
                </a:tc>
              </a:tr>
              <a:tr h="843004">
                <a:tc>
                  <a:txBody>
                    <a:bodyPr/>
                    <a:lstStyle/>
                    <a:p>
                      <a:pPr algn="ctr">
                        <a:defRPr sz="2400">
                          <a:sym typeface="Calibri"/>
                        </a:defRPr>
                      </a:pPr>
                    </a:p>
                  </a:txBody>
                  <a:tcPr marL="45720" marR="45720" marT="45720" marB="45720" anchor="ctr" anchorCtr="0" horzOverflow="overflow">
                    <a:lnL w="12700">
                      <a:miter lim="400000"/>
                    </a:lnL>
                    <a:lnR w="12700">
                      <a:miter lim="400000"/>
                    </a:lnR>
                    <a:lnT w="12700">
                      <a:miter lim="400000"/>
                    </a:lnT>
                    <a:lnB w="12700">
                      <a:miter lim="400000"/>
                    </a:lnB>
                  </a:tcPr>
                </a:tc>
                <a:tc>
                  <a:txBody>
                    <a:bodyPr/>
                    <a:lstStyle/>
                    <a:p>
                      <a:pPr algn="ctr">
                        <a:defRPr sz="1800"/>
                      </a:pPr>
                      <a:r>
                        <a:rPr sz="2400">
                          <a:sym typeface="Calibri"/>
                        </a:rPr>
                        <a:t>azurerm_virtual_machine.app</a:t>
                      </a:r>
                    </a:p>
                  </a:txBody>
                  <a:tcPr marL="45720" marR="45720" marT="45720" marB="45720" anchor="ctr" anchorCtr="0" horzOverflow="overflow">
                    <a:lnL w="12700">
                      <a:miter lim="400000"/>
                    </a:lnL>
                    <a:lnR w="12700">
                      <a:miter lim="400000"/>
                    </a:lnR>
                    <a:lnT w="12700">
                      <a:miter lim="400000"/>
                    </a:lnT>
                    <a:lnB w="12700">
                      <a:miter lim="400000"/>
                    </a:lnB>
                  </a:tcPr>
                </a:tc>
                <a:tc>
                  <a:txBody>
                    <a:bodyPr/>
                    <a:lstStyle/>
                    <a:p>
                      <a:pPr algn="ctr">
                        <a:defRPr sz="1800"/>
                      </a:pPr>
                      <a:r>
                        <a:rPr sz="2400">
                          <a:sym typeface="Calibri"/>
                        </a:rPr>
                        <a:t>azurerm_virtual_machine.app</a:t>
                      </a:r>
                    </a:p>
                  </a:txBody>
                  <a:tcPr marL="45720" marR="45720" marT="45720" marB="45720" anchor="ctr" anchorCtr="0" horzOverflow="overflow">
                    <a:lnL w="12700">
                      <a:miter lim="400000"/>
                    </a:lnL>
                    <a:lnR w="12700">
                      <a:miter lim="400000"/>
                    </a:lnR>
                    <a:lnT w="12700">
                      <a:miter lim="400000"/>
                    </a:lnT>
                    <a:lnB w="12700">
                      <a:miter lim="400000"/>
                    </a:lnB>
                  </a:tcPr>
                </a:tc>
                <a:tc>
                  <a:txBody>
                    <a:bodyPr/>
                    <a:lstStyle/>
                    <a:p>
                      <a:pPr algn="ctr">
                        <a:defRPr sz="1800"/>
                      </a:pPr>
                      <a:r>
                        <a:rPr b="1" sz="3200">
                          <a:sym typeface="Calibri"/>
                        </a:rPr>
                        <a:t>DELETE</a:t>
                      </a:r>
                    </a:p>
                  </a:txBody>
                  <a:tcPr marL="45720" marR="45720" marT="45720" marB="45720" anchor="ctr" anchorCtr="0" horzOverflow="overflow">
                    <a:lnL w="12700">
                      <a:miter lim="400000"/>
                    </a:lnL>
                    <a:lnR w="12700">
                      <a:miter lim="400000"/>
                    </a:lnR>
                    <a:lnT w="12700">
                      <a:miter lim="400000"/>
                    </a:lnT>
                    <a:lnB w="12700">
                      <a:miter lim="400000"/>
                    </a:lnB>
                  </a:tcPr>
                </a:tc>
              </a:tr>
              <a:tr h="843004">
                <a:tc>
                  <a:txBody>
                    <a:bodyPr/>
                    <a:lstStyle/>
                    <a:p>
                      <a:pPr algn="ctr">
                        <a:defRPr sz="2400">
                          <a:sym typeface="Calibri"/>
                        </a:defRPr>
                      </a:pPr>
                    </a:p>
                  </a:txBody>
                  <a:tcPr marL="45720" marR="45720" marT="45720" marB="45720" anchor="ctr" anchorCtr="0" horzOverflow="overflow">
                    <a:lnL w="12700">
                      <a:miter lim="400000"/>
                    </a:lnL>
                    <a:lnR w="12700">
                      <a:miter lim="400000"/>
                    </a:lnR>
                    <a:lnT w="12700">
                      <a:miter lim="400000"/>
                    </a:lnT>
                    <a:lnB w="12700">
                      <a:miter lim="400000"/>
                    </a:lnB>
                  </a:tcPr>
                </a:tc>
                <a:tc>
                  <a:txBody>
                    <a:bodyPr/>
                    <a:lstStyle/>
                    <a:p>
                      <a:pPr algn="ctr">
                        <a:defRPr sz="2400">
                          <a:sym typeface="Calibri"/>
                        </a:defRPr>
                      </a:pPr>
                    </a:p>
                  </a:txBody>
                  <a:tcPr marL="45720" marR="45720" marT="45720" marB="45720" anchor="ctr" anchorCtr="0" horzOverflow="overflow">
                    <a:lnL w="12700">
                      <a:miter lim="400000"/>
                    </a:lnL>
                    <a:lnR w="12700">
                      <a:miter lim="400000"/>
                    </a:lnR>
                    <a:lnT w="12700">
                      <a:miter lim="400000"/>
                    </a:lnT>
                    <a:lnB w="12700">
                      <a:miter lim="400000"/>
                    </a:lnB>
                  </a:tcPr>
                </a:tc>
                <a:tc>
                  <a:txBody>
                    <a:bodyPr/>
                    <a:lstStyle/>
                    <a:p>
                      <a:pPr algn="ctr">
                        <a:defRPr sz="1800"/>
                      </a:pPr>
                      <a:r>
                        <a:rPr sz="2400">
                          <a:sym typeface="Calibri"/>
                        </a:rPr>
                        <a:t>azurerm_virtual_machine.app</a:t>
                      </a:r>
                    </a:p>
                  </a:txBody>
                  <a:tcPr marL="45720" marR="45720" marT="45720" marB="45720" anchor="ctr" anchorCtr="0" horzOverflow="overflow">
                    <a:lnL w="12700">
                      <a:miter lim="400000"/>
                    </a:lnL>
                    <a:lnR w="12700">
                      <a:miter lim="400000"/>
                    </a:lnR>
                    <a:lnT w="12700">
                      <a:miter lim="400000"/>
                    </a:lnT>
                    <a:lnB w="12700">
                      <a:miter lim="400000"/>
                    </a:lnB>
                  </a:tcPr>
                </a:tc>
                <a:tc>
                  <a:txBody>
                    <a:bodyPr/>
                    <a:lstStyle/>
                    <a:p>
                      <a:pPr algn="ctr">
                        <a:defRPr sz="1800"/>
                      </a:pPr>
                      <a:r>
                        <a:rPr b="1" sz="3200">
                          <a:sym typeface="Calibri"/>
                        </a:rPr>
                        <a:t>NOOP</a:t>
                      </a:r>
                    </a:p>
                  </a:txBody>
                  <a:tcPr marL="45720" marR="45720" marT="45720" marB="45720" anchor="ctr" anchorCtr="0" horzOverflow="overflow">
                    <a:lnL w="12700">
                      <a:miter lim="400000"/>
                    </a:lnL>
                    <a:lnR w="12700">
                      <a:miter lim="400000"/>
                    </a:lnR>
                    <a:lnT w="12700">
                      <a:miter lim="400000"/>
                    </a:lnT>
                    <a:lnB w="12700">
                      <a:miter lim="400000"/>
                    </a:lnB>
                  </a:tcPr>
                </a:tc>
              </a:tr>
              <a:tr h="843004">
                <a:tc>
                  <a:txBody>
                    <a:bodyPr/>
                    <a:lstStyle/>
                    <a:p>
                      <a:pPr algn="ctr">
                        <a:defRPr sz="1800"/>
                      </a:pPr>
                      <a:r>
                        <a:rPr sz="2400">
                          <a:sym typeface="Calibri"/>
                        </a:rPr>
                        <a:t>azurerm_virtual_machine.app</a:t>
                      </a:r>
                    </a:p>
                  </a:txBody>
                  <a:tcPr marL="45720" marR="45720" marT="45720" marB="45720" anchor="ctr" anchorCtr="0" horzOverflow="overflow">
                    <a:lnL w="12700">
                      <a:miter lim="400000"/>
                    </a:lnL>
                    <a:lnR w="12700">
                      <a:miter lim="400000"/>
                    </a:lnR>
                    <a:lnT w="12700">
                      <a:miter lim="400000"/>
                    </a:lnT>
                    <a:lnB w="12700">
                      <a:miter lim="400000"/>
                    </a:lnB>
                  </a:tcPr>
                </a:tc>
                <a:tc>
                  <a:txBody>
                    <a:bodyPr/>
                    <a:lstStyle/>
                    <a:p>
                      <a:pPr algn="ctr">
                        <a:defRPr sz="2400">
                          <a:sym typeface="Calibri"/>
                        </a:defRPr>
                      </a:pPr>
                    </a:p>
                  </a:txBody>
                  <a:tcPr marL="45720" marR="45720" marT="45720" marB="45720" anchor="ctr" anchorCtr="0" horzOverflow="overflow">
                    <a:lnL w="12700">
                      <a:miter lim="400000"/>
                    </a:lnL>
                    <a:lnR w="12700">
                      <a:miter lim="400000"/>
                    </a:lnR>
                    <a:lnT w="12700">
                      <a:miter lim="400000"/>
                    </a:lnT>
                    <a:lnB w="12700">
                      <a:miter lim="400000"/>
                    </a:lnB>
                  </a:tcPr>
                </a:tc>
                <a:tc>
                  <a:txBody>
                    <a:bodyPr/>
                    <a:lstStyle/>
                    <a:p>
                      <a:pPr algn="ctr">
                        <a:defRPr sz="1800"/>
                      </a:pPr>
                      <a:r>
                        <a:rPr sz="2400">
                          <a:sym typeface="Calibri"/>
                        </a:rPr>
                        <a:t>azurerm_virtual_machine.app</a:t>
                      </a:r>
                    </a:p>
                  </a:txBody>
                  <a:tcPr marL="45720" marR="45720" marT="45720" marB="45720" anchor="ctr" anchorCtr="0" horzOverflow="overflow">
                    <a:lnL w="12700">
                      <a:miter lim="400000"/>
                    </a:lnL>
                    <a:lnR w="12700">
                      <a:miter lim="400000"/>
                    </a:lnR>
                    <a:lnT w="12700">
                      <a:miter lim="400000"/>
                    </a:lnT>
                    <a:lnB w="12700">
                      <a:miter lim="400000"/>
                    </a:lnB>
                  </a:tcPr>
                </a:tc>
                <a:tc>
                  <a:txBody>
                    <a:bodyPr/>
                    <a:lstStyle/>
                    <a:p>
                      <a:pPr algn="ctr">
                        <a:defRPr sz="1800"/>
                      </a:pPr>
                      <a:r>
                        <a:rPr b="1" sz="3200">
                          <a:sym typeface="Calibri"/>
                        </a:rPr>
                        <a:t>RECREATE</a:t>
                      </a:r>
                    </a:p>
                  </a:txBody>
                  <a:tcPr marL="45720" marR="45720" marT="45720" marB="45720" anchor="ctr" anchorCtr="0" horzOverflow="overflow">
                    <a:lnL w="12700">
                      <a:miter lim="400000"/>
                    </a:lnL>
                    <a:lnR w="12700">
                      <a:miter lim="400000"/>
                    </a:lnR>
                    <a:lnT w="12700">
                      <a:miter lim="400000"/>
                    </a:lnT>
                    <a:lnB w="12700">
                      <a:miter lim="400000"/>
                    </a:lnB>
                  </a:tcPr>
                </a:tc>
              </a:tr>
              <a:tr h="843004">
                <a:tc>
                  <a:txBody>
                    <a:bodyPr/>
                    <a:lstStyle/>
                    <a:p>
                      <a:pPr algn="ctr">
                        <a:defRPr sz="2400">
                          <a:sym typeface="Calibri"/>
                        </a:defRPr>
                      </a:pPr>
                    </a:p>
                  </a:txBody>
                  <a:tcPr marL="45720" marR="45720" marT="45720" marB="45720" anchor="ctr" anchorCtr="0" horzOverflow="overflow">
                    <a:lnL w="12700">
                      <a:miter lim="400000"/>
                    </a:lnL>
                    <a:lnR w="12700">
                      <a:miter lim="400000"/>
                    </a:lnR>
                    <a:lnT w="12700">
                      <a:miter lim="400000"/>
                    </a:lnT>
                    <a:lnB w="12700">
                      <a:miter lim="400000"/>
                    </a:lnB>
                  </a:tcPr>
                </a:tc>
                <a:tc>
                  <a:txBody>
                    <a:bodyPr/>
                    <a:lstStyle/>
                    <a:p>
                      <a:pPr algn="ctr">
                        <a:defRPr sz="1800"/>
                      </a:pPr>
                      <a:r>
                        <a:rPr sz="2400">
                          <a:sym typeface="Calibri"/>
                        </a:rPr>
                        <a:t>azurerm_virtual_machine.app</a:t>
                      </a:r>
                    </a:p>
                  </a:txBody>
                  <a:tcPr marL="45720" marR="45720" marT="45720" marB="45720" anchor="ctr" anchorCtr="0" horzOverflow="overflow">
                    <a:lnL w="12700">
                      <a:miter lim="400000"/>
                    </a:lnL>
                    <a:lnR w="12700">
                      <a:miter lim="400000"/>
                    </a:lnR>
                    <a:lnT w="12700">
                      <a:miter lim="400000"/>
                    </a:lnT>
                    <a:lnB w="12700">
                      <a:miter lim="400000"/>
                    </a:lnB>
                  </a:tcPr>
                </a:tc>
                <a:tc>
                  <a:txBody>
                    <a:bodyPr/>
                    <a:lstStyle/>
                    <a:p>
                      <a:pPr algn="ctr">
                        <a:defRPr sz="2400">
                          <a:sym typeface="Calibri"/>
                        </a:defRPr>
                      </a:pPr>
                    </a:p>
                  </a:txBody>
                  <a:tcPr marL="45720" marR="45720" marT="45720" marB="45720" anchor="ctr" anchorCtr="0" horzOverflow="overflow">
                    <a:lnL w="12700">
                      <a:miter lim="400000"/>
                    </a:lnL>
                    <a:lnR w="12700">
                      <a:miter lim="400000"/>
                    </a:lnR>
                    <a:lnT w="12700">
                      <a:miter lim="400000"/>
                    </a:lnT>
                    <a:lnB w="12700">
                      <a:miter lim="400000"/>
                    </a:lnB>
                  </a:tcPr>
                </a:tc>
                <a:tc>
                  <a:txBody>
                    <a:bodyPr/>
                    <a:lstStyle/>
                    <a:p>
                      <a:pPr algn="ctr">
                        <a:defRPr b="1" sz="3200">
                          <a:sym typeface="Calibri"/>
                        </a:defRPr>
                      </a:pPr>
                    </a:p>
                  </a:txBody>
                  <a:tcPr marL="45720" marR="45720" marT="45720" marB="45720" anchor="ctr" anchorCtr="0" horzOverflow="overflow">
                    <a:lnL w="12700">
                      <a:miter lim="400000"/>
                    </a:lnL>
                    <a:lnR w="12700">
                      <a:miter lim="400000"/>
                    </a:lnR>
                    <a:lnT w="12700">
                      <a:miter lim="400000"/>
                    </a:lnT>
                    <a:lnB w="12700">
                      <a:miter lim="400000"/>
                    </a:lnB>
                  </a:tcPr>
                </a:tc>
              </a:tr>
            </a:tbl>
          </a:graphicData>
        </a:graphic>
      </p:graphicFrame>
    </p:spTree>
  </p:cSld>
  <p:clrMapOvr>
    <a:masterClrMapping/>
  </p:clrMapOvr>
  <p:transition xmlns:p14="http://schemas.microsoft.com/office/powerpoint/2010/main" spd="med" advClick="1"/>
</p:sld>
</file>

<file path=ppt/slides/slide7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69" name="Text Placeholder 1"/>
          <p:cNvSpPr txBox="1"/>
          <p:nvPr>
            <p:ph type="body" idx="1"/>
          </p:nvPr>
        </p:nvSpPr>
        <p:spPr>
          <a:xfrm>
            <a:off x="1453185" y="3349718"/>
            <a:ext cx="21745482" cy="9241294"/>
          </a:xfrm>
          <a:prstGeom prst="rect">
            <a:avLst/>
          </a:prstGeom>
        </p:spPr>
        <p:txBody>
          <a:bodyPr/>
          <a:lstStyle/>
          <a:p>
            <a:pPr marL="0" indent="0">
              <a:buSzTx/>
              <a:buFont typeface="Wingdings"/>
              <a:buNone/>
            </a:pPr>
          </a:p>
        </p:txBody>
      </p:sp>
      <p:sp>
        <p:nvSpPr>
          <p:cNvPr id="1770" name="Title 2"/>
          <p:cNvSpPr txBox="1"/>
          <p:nvPr>
            <p:ph type="title"/>
          </p:nvPr>
        </p:nvSpPr>
        <p:spPr>
          <a:xfrm>
            <a:off x="1451868" y="783573"/>
            <a:ext cx="21746798" cy="1784533"/>
          </a:xfrm>
          <a:prstGeom prst="rect">
            <a:avLst/>
          </a:prstGeom>
        </p:spPr>
        <p:txBody>
          <a:bodyPr/>
          <a:lstStyle>
            <a:lvl1pPr>
              <a:defRPr spc="-200"/>
            </a:lvl1pPr>
          </a:lstStyle>
          <a:p>
            <a:pPr/>
            <a:r>
              <a:t>Terraform State – Operations</a:t>
            </a:r>
          </a:p>
        </p:txBody>
      </p:sp>
      <p:sp>
        <p:nvSpPr>
          <p:cNvPr id="1771" name="Text Placeholder 3"/>
          <p:cNvSpPr/>
          <p:nvPr>
            <p:ph type="body" idx="13"/>
          </p:nvPr>
        </p:nvSpPr>
        <p:spPr>
          <a:xfrm>
            <a:off x="10972800" y="12882563"/>
            <a:ext cx="11318875" cy="547688"/>
          </a:xfrm>
          <a:prstGeom prst="rect">
            <a:avLst/>
          </a:prstGeom>
          <a:extLst>
            <a:ext uri="{C572A759-6A51-4108-AA02-DFA0A04FC94B}">
              <ma14:wrappingTextBoxFlag xmlns:ma14="http://schemas.microsoft.com/office/mac/drawingml/2011/main" val="1"/>
            </a:ext>
          </a:extLst>
        </p:spPr>
        <p:txBody>
          <a:bodyPr/>
          <a:lstStyle>
            <a:lvl1pPr marL="0" indent="0" algn="r" defTabSz="2048255">
              <a:spcBef>
                <a:spcPts val="2100"/>
              </a:spcBef>
              <a:buClrTx/>
              <a:buSzTx/>
              <a:buNone/>
              <a:defRPr sz="2016">
                <a:solidFill>
                  <a:schemeClr val="accent2"/>
                </a:solidFill>
              </a:defRPr>
            </a:lvl1pPr>
          </a:lstStyle>
          <a:p>
            <a:pPr/>
            <a:r>
              <a:t>https://www.terraform.io/docs/state/remote.html</a:t>
            </a:r>
          </a:p>
        </p:txBody>
      </p:sp>
      <p:graphicFrame>
        <p:nvGraphicFramePr>
          <p:cNvPr id="1772" name="Table 5"/>
          <p:cNvGraphicFramePr/>
          <p:nvPr/>
        </p:nvGraphicFramePr>
        <p:xfrm>
          <a:off x="1575816" y="4336472"/>
          <a:ext cx="21460692" cy="6968836"/>
        </p:xfrm>
        <a:graphic xmlns:a="http://schemas.openxmlformats.org/drawingml/2006/main">
          <a:graphicData uri="http://schemas.openxmlformats.org/drawingml/2006/table">
            <a:tbl>
              <a:tblPr firstCol="0" firstRow="1" lastCol="0" lastRow="0" bandCol="0" bandRow="1" rtl="0">
                <a:tableStyleId>{4C3C2611-4C71-4FC5-86AE-919BDF0F9419}</a:tableStyleId>
              </a:tblPr>
              <a:tblGrid>
                <a:gridCol w="5365173"/>
                <a:gridCol w="5365173"/>
                <a:gridCol w="5365173"/>
                <a:gridCol w="5365173"/>
              </a:tblGrid>
              <a:tr h="1067807">
                <a:tc>
                  <a:txBody>
                    <a:bodyPr/>
                    <a:lstStyle/>
                    <a:p>
                      <a:pPr algn="ctr">
                        <a:defRPr b="0" sz="1800">
                          <a:solidFill>
                            <a:srgbClr val="000000"/>
                          </a:solidFill>
                        </a:defRPr>
                      </a:pPr>
                      <a:r>
                        <a:rPr b="1" sz="3200">
                          <a:solidFill>
                            <a:srgbClr val="FFFFFF"/>
                          </a:solidFill>
                          <a:sym typeface="Calibri"/>
                        </a:rPr>
                        <a:t>Configuration</a:t>
                      </a:r>
                    </a:p>
                  </a:txBody>
                  <a:tcPr marL="45720" marR="45720" marT="45720" marB="45720" anchor="ctr" anchorCtr="0" horzOverflow="overflow">
                    <a:lnB w="12700">
                      <a:miter lim="400000"/>
                    </a:lnB>
                    <a:solidFill>
                      <a:srgbClr val="6246EC"/>
                    </a:solidFill>
                  </a:tcPr>
                </a:tc>
                <a:tc>
                  <a:txBody>
                    <a:bodyPr/>
                    <a:lstStyle/>
                    <a:p>
                      <a:pPr algn="ctr">
                        <a:defRPr b="0" sz="1800">
                          <a:solidFill>
                            <a:srgbClr val="000000"/>
                          </a:solidFill>
                        </a:defRPr>
                      </a:pPr>
                      <a:r>
                        <a:rPr b="1" sz="3200">
                          <a:solidFill>
                            <a:srgbClr val="FFFFFF"/>
                          </a:solidFill>
                          <a:sym typeface="Calibri"/>
                        </a:rPr>
                        <a:t>State</a:t>
                      </a:r>
                    </a:p>
                  </a:txBody>
                  <a:tcPr marL="45720" marR="45720" marT="45720" marB="45720" anchor="ctr" anchorCtr="0" horzOverflow="overflow">
                    <a:lnB w="12700">
                      <a:miter lim="400000"/>
                    </a:lnB>
                    <a:solidFill>
                      <a:srgbClr val="6246EC"/>
                    </a:solidFill>
                  </a:tcPr>
                </a:tc>
                <a:tc>
                  <a:txBody>
                    <a:bodyPr/>
                    <a:lstStyle/>
                    <a:p>
                      <a:pPr algn="ctr">
                        <a:defRPr b="0" sz="1800">
                          <a:solidFill>
                            <a:srgbClr val="000000"/>
                          </a:solidFill>
                        </a:defRPr>
                      </a:pPr>
                      <a:r>
                        <a:rPr b="1" sz="3200">
                          <a:solidFill>
                            <a:srgbClr val="FFFFFF"/>
                          </a:solidFill>
                          <a:sym typeface="Calibri"/>
                        </a:rPr>
                        <a:t>Reality</a:t>
                      </a:r>
                    </a:p>
                  </a:txBody>
                  <a:tcPr marL="45720" marR="45720" marT="45720" marB="45720" anchor="ctr" anchorCtr="0" horzOverflow="overflow">
                    <a:lnB w="12700">
                      <a:miter lim="400000"/>
                    </a:lnB>
                    <a:solidFill>
                      <a:srgbClr val="6246EC"/>
                    </a:solidFill>
                  </a:tcPr>
                </a:tc>
                <a:tc>
                  <a:txBody>
                    <a:bodyPr/>
                    <a:lstStyle/>
                    <a:p>
                      <a:pPr algn="ctr">
                        <a:defRPr b="0" sz="1800">
                          <a:solidFill>
                            <a:srgbClr val="000000"/>
                          </a:solidFill>
                        </a:defRPr>
                      </a:pPr>
                      <a:r>
                        <a:rPr b="1" sz="3200">
                          <a:solidFill>
                            <a:srgbClr val="FFFFFF"/>
                          </a:solidFill>
                          <a:sym typeface="Calibri"/>
                        </a:rPr>
                        <a:t>Operation</a:t>
                      </a:r>
                    </a:p>
                  </a:txBody>
                  <a:tcPr marL="45720" marR="45720" marT="45720" marB="45720" anchor="ctr" anchorCtr="0" horzOverflow="overflow">
                    <a:lnB w="12700">
                      <a:miter lim="400000"/>
                    </a:lnB>
                    <a:solidFill>
                      <a:srgbClr val="6246EC"/>
                    </a:solidFill>
                  </a:tcPr>
                </a:tc>
              </a:tr>
              <a:tr h="843004">
                <a:tc>
                  <a:txBody>
                    <a:bodyPr/>
                    <a:lstStyle/>
                    <a:p>
                      <a:pPr algn="ctr">
                        <a:defRPr sz="1800"/>
                      </a:pPr>
                      <a:r>
                        <a:rPr sz="2400">
                          <a:sym typeface="Calibri"/>
                        </a:rPr>
                        <a:t>azurerm_virtual_machine.app</a:t>
                      </a:r>
                    </a:p>
                  </a:txBody>
                  <a:tcPr marL="45720" marR="45720" marT="45720" marB="45720" anchor="ctr" anchorCtr="0" horzOverflow="overflow">
                    <a:lnL w="12700">
                      <a:miter lim="400000"/>
                    </a:lnL>
                    <a:lnR w="12700">
                      <a:miter lim="400000"/>
                    </a:lnR>
                    <a:lnT w="12700">
                      <a:miter lim="400000"/>
                    </a:lnT>
                    <a:lnB w="12700">
                      <a:miter lim="400000"/>
                    </a:lnB>
                  </a:tcPr>
                </a:tc>
                <a:tc>
                  <a:txBody>
                    <a:bodyPr/>
                    <a:lstStyle/>
                    <a:p>
                      <a:pPr algn="ctr">
                        <a:defRPr sz="2400">
                          <a:sym typeface="Calibri"/>
                        </a:defRPr>
                      </a:pPr>
                    </a:p>
                  </a:txBody>
                  <a:tcPr marL="45720" marR="45720" marT="45720" marB="45720" anchor="ctr" anchorCtr="0" horzOverflow="overflow">
                    <a:lnL w="12700">
                      <a:miter lim="400000"/>
                    </a:lnL>
                    <a:lnR w="12700">
                      <a:miter lim="400000"/>
                    </a:lnR>
                    <a:lnT w="12700">
                      <a:miter lim="400000"/>
                    </a:lnT>
                    <a:lnB w="12700">
                      <a:miter lim="400000"/>
                    </a:lnB>
                  </a:tcPr>
                </a:tc>
                <a:tc>
                  <a:txBody>
                    <a:bodyPr/>
                    <a:lstStyle/>
                    <a:p>
                      <a:pPr algn="ctr">
                        <a:defRPr sz="2400">
                          <a:sym typeface="Calibri"/>
                        </a:defRPr>
                      </a:pPr>
                    </a:p>
                  </a:txBody>
                  <a:tcPr marL="45720" marR="45720" marT="45720" marB="45720" anchor="ctr" anchorCtr="0" horzOverflow="overflow">
                    <a:lnL w="12700">
                      <a:miter lim="400000"/>
                    </a:lnL>
                    <a:lnR w="12700">
                      <a:miter lim="400000"/>
                    </a:lnR>
                    <a:lnT w="12700">
                      <a:miter lim="400000"/>
                    </a:lnT>
                    <a:lnB w="12700">
                      <a:miter lim="400000"/>
                    </a:lnB>
                  </a:tcPr>
                </a:tc>
                <a:tc>
                  <a:txBody>
                    <a:bodyPr/>
                    <a:lstStyle/>
                    <a:p>
                      <a:pPr algn="ctr">
                        <a:defRPr sz="1800"/>
                      </a:pPr>
                      <a:r>
                        <a:rPr b="1" sz="3200">
                          <a:sym typeface="Calibri"/>
                        </a:rPr>
                        <a:t>CREATE</a:t>
                      </a:r>
                    </a:p>
                  </a:txBody>
                  <a:tcPr marL="45720" marR="45720" marT="45720" marB="45720" anchor="ctr" anchorCtr="0" horzOverflow="overflow">
                    <a:lnL w="12700">
                      <a:miter lim="400000"/>
                    </a:lnL>
                    <a:lnR w="12700">
                      <a:miter lim="400000"/>
                    </a:lnR>
                    <a:lnT w="12700">
                      <a:miter lim="400000"/>
                    </a:lnT>
                    <a:lnB w="12700">
                      <a:miter lim="400000"/>
                    </a:lnB>
                  </a:tcPr>
                </a:tc>
              </a:tr>
              <a:tr h="843004">
                <a:tc>
                  <a:txBody>
                    <a:bodyPr/>
                    <a:lstStyle/>
                    <a:p>
                      <a:pPr algn="ctr">
                        <a:defRPr sz="1800"/>
                      </a:pPr>
                      <a:r>
                        <a:rPr sz="2400">
                          <a:sym typeface="Calibri"/>
                        </a:rPr>
                        <a:t>azurerm_virtual_machine.app</a:t>
                      </a:r>
                    </a:p>
                  </a:txBody>
                  <a:tcPr marL="45720" marR="45720" marT="45720" marB="45720" anchor="ctr" anchorCtr="0" horzOverflow="overflow">
                    <a:lnL w="12700">
                      <a:miter lim="400000"/>
                    </a:lnL>
                    <a:lnR w="12700">
                      <a:miter lim="400000"/>
                    </a:lnR>
                    <a:lnT w="12700">
                      <a:miter lim="400000"/>
                    </a:lnT>
                    <a:lnB w="12700">
                      <a:miter lim="400000"/>
                    </a:lnB>
                  </a:tcPr>
                </a:tc>
                <a:tc>
                  <a:txBody>
                    <a:bodyPr/>
                    <a:lstStyle/>
                    <a:p>
                      <a:pPr algn="ctr">
                        <a:defRPr sz="1800"/>
                      </a:pPr>
                      <a:r>
                        <a:rPr sz="2400">
                          <a:sym typeface="Calibri"/>
                        </a:rPr>
                        <a:t>azurerm_virtual_machine.app</a:t>
                      </a:r>
                    </a:p>
                  </a:txBody>
                  <a:tcPr marL="45720" marR="45720" marT="45720" marB="45720" anchor="ctr" anchorCtr="0" horzOverflow="overflow">
                    <a:lnL w="12700">
                      <a:miter lim="400000"/>
                    </a:lnL>
                    <a:lnR w="12700">
                      <a:miter lim="400000"/>
                    </a:lnR>
                    <a:lnT w="12700">
                      <a:miter lim="400000"/>
                    </a:lnT>
                    <a:lnB w="12700">
                      <a:miter lim="400000"/>
                    </a:lnB>
                  </a:tcPr>
                </a:tc>
                <a:tc>
                  <a:txBody>
                    <a:bodyPr/>
                    <a:lstStyle/>
                    <a:p>
                      <a:pPr algn="ctr">
                        <a:defRPr sz="2400">
                          <a:sym typeface="Calibri"/>
                        </a:defRPr>
                      </a:pPr>
                    </a:p>
                  </a:txBody>
                  <a:tcPr marL="45720" marR="45720" marT="45720" marB="45720" anchor="ctr" anchorCtr="0" horzOverflow="overflow">
                    <a:lnL w="12700">
                      <a:miter lim="400000"/>
                    </a:lnL>
                    <a:lnR w="12700">
                      <a:miter lim="400000"/>
                    </a:lnR>
                    <a:lnT w="12700">
                      <a:miter lim="400000"/>
                    </a:lnT>
                    <a:lnB w="12700">
                      <a:miter lim="400000"/>
                    </a:lnB>
                  </a:tcPr>
                </a:tc>
                <a:tc>
                  <a:txBody>
                    <a:bodyPr/>
                    <a:lstStyle/>
                    <a:p>
                      <a:pPr algn="ctr">
                        <a:defRPr sz="1800"/>
                      </a:pPr>
                      <a:r>
                        <a:rPr b="1" sz="3200">
                          <a:sym typeface="Calibri"/>
                        </a:rPr>
                        <a:t>CREATE</a:t>
                      </a:r>
                    </a:p>
                  </a:txBody>
                  <a:tcPr marL="45720" marR="45720" marT="45720" marB="45720" anchor="ctr" anchorCtr="0" horzOverflow="overflow">
                    <a:lnL w="12700">
                      <a:miter lim="400000"/>
                    </a:lnL>
                    <a:lnR w="12700">
                      <a:miter lim="400000"/>
                    </a:lnR>
                    <a:lnT w="12700">
                      <a:miter lim="400000"/>
                    </a:lnT>
                    <a:lnB w="12700">
                      <a:miter lim="400000"/>
                    </a:lnB>
                  </a:tcPr>
                </a:tc>
              </a:tr>
              <a:tr h="843004">
                <a:tc>
                  <a:txBody>
                    <a:bodyPr/>
                    <a:lstStyle/>
                    <a:p>
                      <a:pPr algn="ctr">
                        <a:defRPr sz="1800"/>
                      </a:pPr>
                      <a:r>
                        <a:rPr sz="2400">
                          <a:sym typeface="Calibri"/>
                        </a:rPr>
                        <a:t>azurerm_virtual_machine.app</a:t>
                      </a:r>
                    </a:p>
                  </a:txBody>
                  <a:tcPr marL="45720" marR="45720" marT="45720" marB="45720" anchor="ctr" anchorCtr="0" horzOverflow="overflow">
                    <a:lnL w="12700">
                      <a:miter lim="400000"/>
                    </a:lnL>
                    <a:lnR w="12700">
                      <a:miter lim="400000"/>
                    </a:lnR>
                    <a:lnT w="12700">
                      <a:miter lim="400000"/>
                    </a:lnT>
                    <a:lnB w="12700">
                      <a:miter lim="400000"/>
                    </a:lnB>
                  </a:tcPr>
                </a:tc>
                <a:tc>
                  <a:txBody>
                    <a:bodyPr/>
                    <a:lstStyle/>
                    <a:p>
                      <a:pPr algn="ctr">
                        <a:defRPr sz="1800"/>
                      </a:pPr>
                      <a:r>
                        <a:rPr sz="2400">
                          <a:sym typeface="Calibri"/>
                        </a:rPr>
                        <a:t>azurerm_virtual_machine.app</a:t>
                      </a:r>
                    </a:p>
                  </a:txBody>
                  <a:tcPr marL="45720" marR="45720" marT="45720" marB="45720" anchor="ctr" anchorCtr="0" horzOverflow="overflow">
                    <a:lnL w="12700">
                      <a:miter lim="400000"/>
                    </a:lnL>
                    <a:lnR w="12700">
                      <a:miter lim="400000"/>
                    </a:lnR>
                    <a:lnT w="12700">
                      <a:miter lim="400000"/>
                    </a:lnT>
                    <a:lnB w="12700">
                      <a:miter lim="400000"/>
                    </a:lnB>
                  </a:tcPr>
                </a:tc>
                <a:tc>
                  <a:txBody>
                    <a:bodyPr/>
                    <a:lstStyle/>
                    <a:p>
                      <a:pPr algn="ctr">
                        <a:defRPr sz="1800"/>
                      </a:pPr>
                      <a:r>
                        <a:rPr sz="2400">
                          <a:sym typeface="Calibri"/>
                        </a:rPr>
                        <a:t>azurerm_virtual_machine.app</a:t>
                      </a:r>
                    </a:p>
                  </a:txBody>
                  <a:tcPr marL="45720" marR="45720" marT="45720" marB="45720" anchor="ctr" anchorCtr="0" horzOverflow="overflow">
                    <a:lnL w="12700">
                      <a:miter lim="400000"/>
                    </a:lnL>
                    <a:lnR w="12700">
                      <a:miter lim="400000"/>
                    </a:lnR>
                    <a:lnT w="12700">
                      <a:miter lim="400000"/>
                    </a:lnT>
                    <a:lnB w="12700">
                      <a:miter lim="400000"/>
                    </a:lnB>
                  </a:tcPr>
                </a:tc>
                <a:tc>
                  <a:txBody>
                    <a:bodyPr/>
                    <a:lstStyle/>
                    <a:p>
                      <a:pPr algn="ctr">
                        <a:defRPr sz="1800"/>
                      </a:pPr>
                      <a:r>
                        <a:rPr b="1" sz="3200">
                          <a:sym typeface="Calibri"/>
                        </a:rPr>
                        <a:t>NOOP</a:t>
                      </a:r>
                    </a:p>
                  </a:txBody>
                  <a:tcPr marL="45720" marR="45720" marT="45720" marB="45720" anchor="ctr" anchorCtr="0" horzOverflow="overflow">
                    <a:lnL w="12700">
                      <a:miter lim="400000"/>
                    </a:lnL>
                    <a:lnR w="12700">
                      <a:miter lim="400000"/>
                    </a:lnR>
                    <a:lnT w="12700">
                      <a:miter lim="400000"/>
                    </a:lnT>
                    <a:lnB w="12700">
                      <a:miter lim="400000"/>
                    </a:lnB>
                  </a:tcPr>
                </a:tc>
              </a:tr>
              <a:tr h="843004">
                <a:tc>
                  <a:txBody>
                    <a:bodyPr/>
                    <a:lstStyle/>
                    <a:p>
                      <a:pPr algn="ctr">
                        <a:defRPr sz="2400">
                          <a:sym typeface="Calibri"/>
                        </a:defRPr>
                      </a:pPr>
                    </a:p>
                  </a:txBody>
                  <a:tcPr marL="45720" marR="45720" marT="45720" marB="45720" anchor="ctr" anchorCtr="0" horzOverflow="overflow">
                    <a:lnL w="12700">
                      <a:miter lim="400000"/>
                    </a:lnL>
                    <a:lnR w="12700">
                      <a:miter lim="400000"/>
                    </a:lnR>
                    <a:lnT w="12700">
                      <a:miter lim="400000"/>
                    </a:lnT>
                    <a:lnB w="12700">
                      <a:miter lim="400000"/>
                    </a:lnB>
                  </a:tcPr>
                </a:tc>
                <a:tc>
                  <a:txBody>
                    <a:bodyPr/>
                    <a:lstStyle/>
                    <a:p>
                      <a:pPr algn="ctr">
                        <a:defRPr sz="1800"/>
                      </a:pPr>
                      <a:r>
                        <a:rPr sz="2400">
                          <a:sym typeface="Calibri"/>
                        </a:rPr>
                        <a:t>azurerm_virtual_machine.app</a:t>
                      </a:r>
                    </a:p>
                  </a:txBody>
                  <a:tcPr marL="45720" marR="45720" marT="45720" marB="45720" anchor="ctr" anchorCtr="0" horzOverflow="overflow">
                    <a:lnL w="12700">
                      <a:miter lim="400000"/>
                    </a:lnL>
                    <a:lnR w="12700">
                      <a:miter lim="400000"/>
                    </a:lnR>
                    <a:lnT w="12700">
                      <a:miter lim="400000"/>
                    </a:lnT>
                    <a:lnB w="12700">
                      <a:miter lim="400000"/>
                    </a:lnB>
                  </a:tcPr>
                </a:tc>
                <a:tc>
                  <a:txBody>
                    <a:bodyPr/>
                    <a:lstStyle/>
                    <a:p>
                      <a:pPr algn="ctr">
                        <a:defRPr sz="1800"/>
                      </a:pPr>
                      <a:r>
                        <a:rPr sz="2400">
                          <a:sym typeface="Calibri"/>
                        </a:rPr>
                        <a:t>azurerm_virtual_machine.app</a:t>
                      </a:r>
                    </a:p>
                  </a:txBody>
                  <a:tcPr marL="45720" marR="45720" marT="45720" marB="45720" anchor="ctr" anchorCtr="0" horzOverflow="overflow">
                    <a:lnL w="12700">
                      <a:miter lim="400000"/>
                    </a:lnL>
                    <a:lnR w="12700">
                      <a:miter lim="400000"/>
                    </a:lnR>
                    <a:lnT w="12700">
                      <a:miter lim="400000"/>
                    </a:lnT>
                    <a:lnB w="12700">
                      <a:miter lim="400000"/>
                    </a:lnB>
                  </a:tcPr>
                </a:tc>
                <a:tc>
                  <a:txBody>
                    <a:bodyPr/>
                    <a:lstStyle/>
                    <a:p>
                      <a:pPr algn="ctr">
                        <a:defRPr sz="1800"/>
                      </a:pPr>
                      <a:r>
                        <a:rPr b="1" sz="3200">
                          <a:sym typeface="Calibri"/>
                        </a:rPr>
                        <a:t>DELETE</a:t>
                      </a:r>
                    </a:p>
                  </a:txBody>
                  <a:tcPr marL="45720" marR="45720" marT="45720" marB="45720" anchor="ctr" anchorCtr="0" horzOverflow="overflow">
                    <a:lnL w="12700">
                      <a:miter lim="400000"/>
                    </a:lnL>
                    <a:lnR w="12700">
                      <a:miter lim="400000"/>
                    </a:lnR>
                    <a:lnT w="12700">
                      <a:miter lim="400000"/>
                    </a:lnT>
                    <a:lnB w="12700">
                      <a:miter lim="400000"/>
                    </a:lnB>
                  </a:tcPr>
                </a:tc>
              </a:tr>
              <a:tr h="843004">
                <a:tc>
                  <a:txBody>
                    <a:bodyPr/>
                    <a:lstStyle/>
                    <a:p>
                      <a:pPr algn="ctr">
                        <a:defRPr sz="2400">
                          <a:sym typeface="Calibri"/>
                        </a:defRPr>
                      </a:pPr>
                    </a:p>
                  </a:txBody>
                  <a:tcPr marL="45720" marR="45720" marT="45720" marB="45720" anchor="ctr" anchorCtr="0" horzOverflow="overflow">
                    <a:lnL w="12700">
                      <a:miter lim="400000"/>
                    </a:lnL>
                    <a:lnR w="12700">
                      <a:miter lim="400000"/>
                    </a:lnR>
                    <a:lnT w="12700">
                      <a:miter lim="400000"/>
                    </a:lnT>
                    <a:lnB w="12700">
                      <a:miter lim="400000"/>
                    </a:lnB>
                  </a:tcPr>
                </a:tc>
                <a:tc>
                  <a:txBody>
                    <a:bodyPr/>
                    <a:lstStyle/>
                    <a:p>
                      <a:pPr algn="ctr">
                        <a:defRPr sz="2400">
                          <a:sym typeface="Calibri"/>
                        </a:defRPr>
                      </a:pPr>
                    </a:p>
                  </a:txBody>
                  <a:tcPr marL="45720" marR="45720" marT="45720" marB="45720" anchor="ctr" anchorCtr="0" horzOverflow="overflow">
                    <a:lnL w="12700">
                      <a:miter lim="400000"/>
                    </a:lnL>
                    <a:lnR w="12700">
                      <a:miter lim="400000"/>
                    </a:lnR>
                    <a:lnT w="12700">
                      <a:miter lim="400000"/>
                    </a:lnT>
                    <a:lnB w="12700">
                      <a:miter lim="400000"/>
                    </a:lnB>
                  </a:tcPr>
                </a:tc>
                <a:tc>
                  <a:txBody>
                    <a:bodyPr/>
                    <a:lstStyle/>
                    <a:p>
                      <a:pPr algn="ctr">
                        <a:defRPr sz="1800"/>
                      </a:pPr>
                      <a:r>
                        <a:rPr sz="2400">
                          <a:sym typeface="Calibri"/>
                        </a:rPr>
                        <a:t>azurerm_virtual_machine.app</a:t>
                      </a:r>
                    </a:p>
                  </a:txBody>
                  <a:tcPr marL="45720" marR="45720" marT="45720" marB="45720" anchor="ctr" anchorCtr="0" horzOverflow="overflow">
                    <a:lnL w="12700">
                      <a:miter lim="400000"/>
                    </a:lnL>
                    <a:lnR w="12700">
                      <a:miter lim="400000"/>
                    </a:lnR>
                    <a:lnT w="12700">
                      <a:miter lim="400000"/>
                    </a:lnT>
                    <a:lnB w="12700">
                      <a:miter lim="400000"/>
                    </a:lnB>
                  </a:tcPr>
                </a:tc>
                <a:tc>
                  <a:txBody>
                    <a:bodyPr/>
                    <a:lstStyle/>
                    <a:p>
                      <a:pPr algn="ctr">
                        <a:defRPr sz="1800"/>
                      </a:pPr>
                      <a:r>
                        <a:rPr b="1" sz="3200">
                          <a:sym typeface="Calibri"/>
                        </a:rPr>
                        <a:t>NOOP</a:t>
                      </a:r>
                    </a:p>
                  </a:txBody>
                  <a:tcPr marL="45720" marR="45720" marT="45720" marB="45720" anchor="ctr" anchorCtr="0" horzOverflow="overflow">
                    <a:lnL w="12700">
                      <a:miter lim="400000"/>
                    </a:lnL>
                    <a:lnR w="12700">
                      <a:miter lim="400000"/>
                    </a:lnR>
                    <a:lnT w="12700">
                      <a:miter lim="400000"/>
                    </a:lnT>
                    <a:lnB w="12700">
                      <a:miter lim="400000"/>
                    </a:lnB>
                  </a:tcPr>
                </a:tc>
              </a:tr>
              <a:tr h="843004">
                <a:tc>
                  <a:txBody>
                    <a:bodyPr/>
                    <a:lstStyle/>
                    <a:p>
                      <a:pPr algn="ctr">
                        <a:defRPr sz="1800"/>
                      </a:pPr>
                      <a:r>
                        <a:rPr sz="2400">
                          <a:sym typeface="Calibri"/>
                        </a:rPr>
                        <a:t>azurerm_virtual_machine.app</a:t>
                      </a:r>
                    </a:p>
                  </a:txBody>
                  <a:tcPr marL="45720" marR="45720" marT="45720" marB="45720" anchor="ctr" anchorCtr="0" horzOverflow="overflow">
                    <a:lnL w="12700">
                      <a:miter lim="400000"/>
                    </a:lnL>
                    <a:lnR w="12700">
                      <a:miter lim="400000"/>
                    </a:lnR>
                    <a:lnT w="12700">
                      <a:miter lim="400000"/>
                    </a:lnT>
                    <a:lnB w="12700">
                      <a:miter lim="400000"/>
                    </a:lnB>
                  </a:tcPr>
                </a:tc>
                <a:tc>
                  <a:txBody>
                    <a:bodyPr/>
                    <a:lstStyle/>
                    <a:p>
                      <a:pPr algn="ctr">
                        <a:defRPr sz="2400">
                          <a:sym typeface="Calibri"/>
                        </a:defRPr>
                      </a:pPr>
                    </a:p>
                  </a:txBody>
                  <a:tcPr marL="45720" marR="45720" marT="45720" marB="45720" anchor="ctr" anchorCtr="0" horzOverflow="overflow">
                    <a:lnL w="12700">
                      <a:miter lim="400000"/>
                    </a:lnL>
                    <a:lnR w="12700">
                      <a:miter lim="400000"/>
                    </a:lnR>
                    <a:lnT w="12700">
                      <a:miter lim="400000"/>
                    </a:lnT>
                    <a:lnB w="12700">
                      <a:miter lim="400000"/>
                    </a:lnB>
                  </a:tcPr>
                </a:tc>
                <a:tc>
                  <a:txBody>
                    <a:bodyPr/>
                    <a:lstStyle/>
                    <a:p>
                      <a:pPr algn="ctr">
                        <a:defRPr sz="1800"/>
                      </a:pPr>
                      <a:r>
                        <a:rPr sz="2400">
                          <a:sym typeface="Calibri"/>
                        </a:rPr>
                        <a:t>azurerm_virtual_machine.app</a:t>
                      </a:r>
                    </a:p>
                  </a:txBody>
                  <a:tcPr marL="45720" marR="45720" marT="45720" marB="45720" anchor="ctr" anchorCtr="0" horzOverflow="overflow">
                    <a:lnL w="12700">
                      <a:miter lim="400000"/>
                    </a:lnL>
                    <a:lnR w="12700">
                      <a:miter lim="400000"/>
                    </a:lnR>
                    <a:lnT w="12700">
                      <a:miter lim="400000"/>
                    </a:lnT>
                    <a:lnB w="12700">
                      <a:miter lim="400000"/>
                    </a:lnB>
                  </a:tcPr>
                </a:tc>
                <a:tc>
                  <a:txBody>
                    <a:bodyPr/>
                    <a:lstStyle/>
                    <a:p>
                      <a:pPr algn="ctr">
                        <a:defRPr sz="1800"/>
                      </a:pPr>
                      <a:r>
                        <a:rPr b="1" sz="3200">
                          <a:sym typeface="Calibri"/>
                        </a:rPr>
                        <a:t>RECREATE</a:t>
                      </a:r>
                    </a:p>
                  </a:txBody>
                  <a:tcPr marL="45720" marR="45720" marT="45720" marB="45720" anchor="ctr" anchorCtr="0" horzOverflow="overflow">
                    <a:lnL w="12700">
                      <a:miter lim="400000"/>
                    </a:lnL>
                    <a:lnR w="12700">
                      <a:miter lim="400000"/>
                    </a:lnR>
                    <a:lnT w="12700">
                      <a:miter lim="400000"/>
                    </a:lnT>
                    <a:lnB w="12700">
                      <a:miter lim="400000"/>
                    </a:lnB>
                  </a:tcPr>
                </a:tc>
              </a:tr>
              <a:tr h="843004">
                <a:tc>
                  <a:txBody>
                    <a:bodyPr/>
                    <a:lstStyle/>
                    <a:p>
                      <a:pPr algn="ctr">
                        <a:defRPr sz="2400">
                          <a:sym typeface="Calibri"/>
                        </a:defRPr>
                      </a:pPr>
                    </a:p>
                  </a:txBody>
                  <a:tcPr marL="45720" marR="45720" marT="45720" marB="45720" anchor="ctr" anchorCtr="0" horzOverflow="overflow">
                    <a:lnL w="12700">
                      <a:miter lim="400000"/>
                    </a:lnL>
                    <a:lnR w="12700">
                      <a:miter lim="400000"/>
                    </a:lnR>
                    <a:lnT w="12700">
                      <a:miter lim="400000"/>
                    </a:lnT>
                    <a:lnB w="12700">
                      <a:miter lim="400000"/>
                    </a:lnB>
                  </a:tcPr>
                </a:tc>
                <a:tc>
                  <a:txBody>
                    <a:bodyPr/>
                    <a:lstStyle/>
                    <a:p>
                      <a:pPr algn="ctr">
                        <a:defRPr sz="1800"/>
                      </a:pPr>
                      <a:r>
                        <a:rPr sz="2400">
                          <a:sym typeface="Calibri"/>
                        </a:rPr>
                        <a:t>azurerm_virtual_machine.app</a:t>
                      </a:r>
                    </a:p>
                  </a:txBody>
                  <a:tcPr marL="45720" marR="45720" marT="45720" marB="45720" anchor="ctr" anchorCtr="0" horzOverflow="overflow">
                    <a:lnL w="12700">
                      <a:miter lim="400000"/>
                    </a:lnL>
                    <a:lnR w="12700">
                      <a:miter lim="400000"/>
                    </a:lnR>
                    <a:lnT w="12700">
                      <a:miter lim="400000"/>
                    </a:lnT>
                    <a:lnB w="12700">
                      <a:miter lim="400000"/>
                    </a:lnB>
                  </a:tcPr>
                </a:tc>
                <a:tc>
                  <a:txBody>
                    <a:bodyPr/>
                    <a:lstStyle/>
                    <a:p>
                      <a:pPr algn="ctr">
                        <a:defRPr sz="2400">
                          <a:sym typeface="Calibri"/>
                        </a:defRPr>
                      </a:pPr>
                    </a:p>
                  </a:txBody>
                  <a:tcPr marL="45720" marR="45720" marT="45720" marB="45720" anchor="ctr" anchorCtr="0" horzOverflow="overflow">
                    <a:lnL w="12700">
                      <a:miter lim="400000"/>
                    </a:lnL>
                    <a:lnR w="12700">
                      <a:miter lim="400000"/>
                    </a:lnR>
                    <a:lnT w="12700">
                      <a:miter lim="400000"/>
                    </a:lnT>
                    <a:lnB w="12700">
                      <a:miter lim="400000"/>
                    </a:lnB>
                  </a:tcPr>
                </a:tc>
                <a:tc>
                  <a:txBody>
                    <a:bodyPr/>
                    <a:lstStyle/>
                    <a:p>
                      <a:pPr algn="ctr">
                        <a:defRPr sz="1800"/>
                      </a:pPr>
                      <a:r>
                        <a:rPr b="1" sz="3200">
                          <a:sym typeface="Calibri"/>
                        </a:rPr>
                        <a:t>REMOVE FROM STATE</a:t>
                      </a:r>
                    </a:p>
                  </a:txBody>
                  <a:tcPr marL="45720" marR="45720" marT="45720" marB="45720" anchor="ctr" anchorCtr="0" horzOverflow="overflow">
                    <a:lnL w="12700">
                      <a:miter lim="400000"/>
                    </a:lnL>
                    <a:lnR w="12700">
                      <a:miter lim="400000"/>
                    </a:lnR>
                    <a:lnT w="12700">
                      <a:miter lim="400000"/>
                    </a:lnT>
                    <a:lnB w="12700">
                      <a:miter lim="400000"/>
                    </a:lnB>
                  </a:tcPr>
                </a:tc>
              </a:tr>
            </a:tbl>
          </a:graphicData>
        </a:graphic>
      </p:graphicFrame>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42" name="The shift to hybrid infrastructure"/>
          <p:cNvSpPr txBox="1"/>
          <p:nvPr>
            <p:ph type="title"/>
          </p:nvPr>
        </p:nvSpPr>
        <p:spPr>
          <a:xfrm>
            <a:off x="1451867" y="783573"/>
            <a:ext cx="21746800" cy="2207524"/>
          </a:xfrm>
          <a:prstGeom prst="rect">
            <a:avLst/>
          </a:prstGeom>
        </p:spPr>
        <p:txBody>
          <a:bodyPr/>
          <a:lstStyle>
            <a:lvl1pPr>
              <a:defRPr spc="-299"/>
            </a:lvl1pPr>
          </a:lstStyle>
          <a:p>
            <a:pPr/>
            <a:r>
              <a:t>The shift to hybrid infrastructure</a:t>
            </a:r>
          </a:p>
        </p:txBody>
      </p:sp>
      <p:sp>
        <p:nvSpPr>
          <p:cNvPr id="743" name="Slide Number"/>
          <p:cNvSpPr txBox="1"/>
          <p:nvPr>
            <p:ph type="sldNum" sz="quarter" idx="4294967295"/>
          </p:nvPr>
        </p:nvSpPr>
        <p:spPr>
          <a:xfrm>
            <a:off x="23456899" y="12818581"/>
            <a:ext cx="514905" cy="739139"/>
          </a:xfrm>
          <a:prstGeom prst="rect">
            <a:avLst/>
          </a:prstGeom>
          <a:extLst>
            <a:ext uri="{C572A759-6A51-4108-AA02-DFA0A04FC94B}">
              <ma14:wrappingTextBoxFlag xmlns:ma14="http://schemas.microsoft.com/office/mac/drawingml/2011/main" val="1"/>
            </a:ext>
          </a:extLst>
        </p:spPr>
        <p:txBody>
          <a:bodyPr anchor="ctr"/>
          <a:lstStyle>
            <a:lvl1pPr>
              <a:defRPr sz="3200">
                <a:solidFill>
                  <a:srgbClr val="000000"/>
                </a:solidFill>
              </a:defRPr>
            </a:lvl1pPr>
          </a:lstStyle>
          <a:p>
            <a:pPr/>
            <a:fld id="{86CB4B4D-7CA3-9044-876B-883B54F8677D}" type="slidenum"/>
          </a:p>
        </p:txBody>
      </p:sp>
      <p:sp>
        <p:nvSpPr>
          <p:cNvPr id="744" name="TRADITIONAL DATACENTER"/>
          <p:cNvSpPr txBox="1"/>
          <p:nvPr/>
        </p:nvSpPr>
        <p:spPr>
          <a:xfrm>
            <a:off x="2760538" y="3774983"/>
            <a:ext cx="3128036" cy="1261533"/>
          </a:xfrm>
          <a:prstGeom prst="rect">
            <a:avLst/>
          </a:prstGeom>
          <a:ln w="12700">
            <a:miter lim="400000"/>
          </a:ln>
          <a:extLst>
            <a:ext uri="{C572A759-6A51-4108-AA02-DFA0A04FC94B}">
              <ma14:wrappingTextBoxFlag xmlns:ma14="http://schemas.microsoft.com/office/mac/drawingml/2011/main" val="1"/>
            </a:ext>
          </a:extLst>
        </p:spPr>
        <p:txBody>
          <a:bodyPr wrap="none" lIns="135466" tIns="135466" rIns="135466" bIns="135466" anchor="ctr">
            <a:spAutoFit/>
          </a:bodyPr>
          <a:lstStyle/>
          <a:p>
            <a:pPr algn="ctr">
              <a:lnSpc>
                <a:spcPct val="100000"/>
              </a:lnSpc>
              <a:spcBef>
                <a:spcPts val="0"/>
              </a:spcBef>
              <a:defRPr b="0" sz="3200">
                <a:solidFill>
                  <a:srgbClr val="44546A"/>
                </a:solidFill>
                <a:latin typeface="Verdana"/>
                <a:ea typeface="Verdana"/>
                <a:cs typeface="Verdana"/>
                <a:sym typeface="Verdana"/>
              </a:defRPr>
            </a:pPr>
            <a:r>
              <a:t>TRADITIONAL</a:t>
            </a:r>
            <a:br/>
            <a:r>
              <a:t>DATACENTER</a:t>
            </a:r>
          </a:p>
        </p:txBody>
      </p:sp>
      <p:sp>
        <p:nvSpPr>
          <p:cNvPr id="745" name="Rectangle"/>
          <p:cNvSpPr/>
          <p:nvPr/>
        </p:nvSpPr>
        <p:spPr>
          <a:xfrm>
            <a:off x="2466427" y="6563045"/>
            <a:ext cx="3470726" cy="3557467"/>
          </a:xfrm>
          <a:prstGeom prst="rect">
            <a:avLst/>
          </a:prstGeom>
          <a:ln w="63500">
            <a:solidFill>
              <a:srgbClr val="E7E6E6"/>
            </a:solidFill>
            <a:miter/>
          </a:ln>
        </p:spPr>
        <p:txBody>
          <a:bodyPr lIns="121918" tIns="121918" rIns="121918" bIns="121918" anchor="ctr"/>
          <a:lstStyle/>
          <a:p>
            <a:pPr algn="ctr">
              <a:lnSpc>
                <a:spcPct val="100000"/>
              </a:lnSpc>
              <a:spcBef>
                <a:spcPts val="0"/>
              </a:spcBef>
              <a:defRPr b="0" sz="3400">
                <a:solidFill>
                  <a:srgbClr val="FFFFFF"/>
                </a:solidFill>
                <a:latin typeface="Verdana"/>
                <a:ea typeface="Verdana"/>
                <a:cs typeface="Verdana"/>
                <a:sym typeface="Verdana"/>
              </a:defRPr>
            </a:pPr>
          </a:p>
        </p:txBody>
      </p:sp>
      <p:pic>
        <p:nvPicPr>
          <p:cNvPr id="746" name="image46.png" descr="image46.png"/>
          <p:cNvPicPr>
            <a:picLocks noChangeAspect="1"/>
          </p:cNvPicPr>
          <p:nvPr/>
        </p:nvPicPr>
        <p:blipFill>
          <a:blip r:embed="rId3">
            <a:extLst/>
          </a:blip>
          <a:stretch>
            <a:fillRect/>
          </a:stretch>
        </p:blipFill>
        <p:spPr>
          <a:xfrm>
            <a:off x="2287690" y="6186906"/>
            <a:ext cx="3737766" cy="4238236"/>
          </a:xfrm>
          <a:prstGeom prst="rect">
            <a:avLst/>
          </a:prstGeom>
          <a:ln w="12700">
            <a:miter lim="400000"/>
          </a:ln>
        </p:spPr>
      </p:pic>
      <p:sp>
        <p:nvSpPr>
          <p:cNvPr id="747" name="Rectangle"/>
          <p:cNvSpPr/>
          <p:nvPr/>
        </p:nvSpPr>
        <p:spPr>
          <a:xfrm>
            <a:off x="2258689" y="6464520"/>
            <a:ext cx="3886204" cy="3683003"/>
          </a:xfrm>
          <a:prstGeom prst="rect">
            <a:avLst/>
          </a:prstGeom>
          <a:solidFill>
            <a:srgbClr val="FFFFFF"/>
          </a:solidFill>
          <a:ln w="12700">
            <a:miter lim="400000"/>
          </a:ln>
        </p:spPr>
        <p:txBody>
          <a:bodyPr lIns="121918" tIns="121918" rIns="121918" bIns="121918" anchor="ctr"/>
          <a:lstStyle/>
          <a:p>
            <a:pPr>
              <a:lnSpc>
                <a:spcPct val="100000"/>
              </a:lnSpc>
              <a:spcBef>
                <a:spcPts val="0"/>
              </a:spcBef>
              <a:defRPr b="0" sz="3400">
                <a:solidFill>
                  <a:srgbClr val="FFFFFF"/>
                </a:solidFill>
                <a:latin typeface="Verdana"/>
                <a:ea typeface="Verdana"/>
                <a:cs typeface="Verdana"/>
                <a:sym typeface="Verdana"/>
              </a:defRPr>
            </a:pPr>
          </a:p>
        </p:txBody>
      </p:sp>
      <p:pic>
        <p:nvPicPr>
          <p:cNvPr id="748" name="image47.png" descr="image47.png"/>
          <p:cNvPicPr>
            <a:picLocks noChangeAspect="1"/>
          </p:cNvPicPr>
          <p:nvPr/>
        </p:nvPicPr>
        <p:blipFill>
          <a:blip r:embed="rId4">
            <a:alphaModFix amt="34000"/>
            <a:extLst/>
          </a:blip>
          <a:stretch>
            <a:fillRect/>
          </a:stretch>
        </p:blipFill>
        <p:spPr>
          <a:xfrm>
            <a:off x="1812819" y="6531916"/>
            <a:ext cx="5091771" cy="3876110"/>
          </a:xfrm>
          <a:prstGeom prst="rect">
            <a:avLst/>
          </a:prstGeom>
          <a:ln w="12700">
            <a:miter lim="400000"/>
          </a:ln>
        </p:spPr>
      </p:pic>
      <p:sp>
        <p:nvSpPr>
          <p:cNvPr id="749" name="Rectangle"/>
          <p:cNvSpPr/>
          <p:nvPr/>
        </p:nvSpPr>
        <p:spPr>
          <a:xfrm>
            <a:off x="2421116" y="6400800"/>
            <a:ext cx="3886203" cy="4064000"/>
          </a:xfrm>
          <a:prstGeom prst="rect">
            <a:avLst/>
          </a:prstGeom>
          <a:solidFill>
            <a:srgbClr val="FFFFFF"/>
          </a:solidFill>
          <a:ln w="12700">
            <a:miter lim="400000"/>
          </a:ln>
        </p:spPr>
        <p:txBody>
          <a:bodyPr lIns="121918" tIns="121918" rIns="121918" bIns="121918" anchor="ctr"/>
          <a:lstStyle/>
          <a:p>
            <a:pPr>
              <a:lnSpc>
                <a:spcPct val="100000"/>
              </a:lnSpc>
              <a:spcBef>
                <a:spcPts val="0"/>
              </a:spcBef>
              <a:defRPr b="0" sz="3400">
                <a:solidFill>
                  <a:srgbClr val="FFFFFF"/>
                </a:solidFill>
                <a:latin typeface="+mn-lt"/>
                <a:ea typeface="+mn-ea"/>
                <a:cs typeface="+mn-cs"/>
                <a:sym typeface="Helvetica"/>
              </a:defRPr>
            </a:pPr>
          </a:p>
        </p:txBody>
      </p:sp>
      <p:sp>
        <p:nvSpPr>
          <p:cNvPr id="750" name="Square"/>
          <p:cNvSpPr/>
          <p:nvPr/>
        </p:nvSpPr>
        <p:spPr>
          <a:xfrm>
            <a:off x="3007268" y="6974364"/>
            <a:ext cx="190503" cy="190503"/>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b="0" sz="3100">
                <a:solidFill>
                  <a:srgbClr val="FFFFFF"/>
                </a:solidFill>
                <a:latin typeface="+mn-lt"/>
                <a:ea typeface="+mn-ea"/>
                <a:cs typeface="+mn-cs"/>
                <a:sym typeface="Helvetica"/>
              </a:defRPr>
            </a:pPr>
          </a:p>
        </p:txBody>
      </p:sp>
      <p:sp>
        <p:nvSpPr>
          <p:cNvPr id="751" name="Square"/>
          <p:cNvSpPr/>
          <p:nvPr/>
        </p:nvSpPr>
        <p:spPr>
          <a:xfrm>
            <a:off x="3356821" y="6974364"/>
            <a:ext cx="190503" cy="190503"/>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b="0" sz="3100">
                <a:solidFill>
                  <a:srgbClr val="FFFFFF"/>
                </a:solidFill>
                <a:latin typeface="+mn-lt"/>
                <a:ea typeface="+mn-ea"/>
                <a:cs typeface="+mn-cs"/>
                <a:sym typeface="Helvetica"/>
              </a:defRPr>
            </a:pPr>
          </a:p>
        </p:txBody>
      </p:sp>
      <p:sp>
        <p:nvSpPr>
          <p:cNvPr id="752" name="Square"/>
          <p:cNvSpPr/>
          <p:nvPr/>
        </p:nvSpPr>
        <p:spPr>
          <a:xfrm>
            <a:off x="3706374" y="6974364"/>
            <a:ext cx="190503" cy="190503"/>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b="0" sz="3100">
                <a:solidFill>
                  <a:srgbClr val="FFFFFF"/>
                </a:solidFill>
                <a:latin typeface="+mn-lt"/>
                <a:ea typeface="+mn-ea"/>
                <a:cs typeface="+mn-cs"/>
                <a:sym typeface="Helvetica"/>
              </a:defRPr>
            </a:pPr>
          </a:p>
        </p:txBody>
      </p:sp>
      <p:sp>
        <p:nvSpPr>
          <p:cNvPr id="753" name="Square"/>
          <p:cNvSpPr/>
          <p:nvPr/>
        </p:nvSpPr>
        <p:spPr>
          <a:xfrm>
            <a:off x="4055926" y="6974364"/>
            <a:ext cx="190503" cy="190503"/>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b="0" sz="3100">
                <a:solidFill>
                  <a:srgbClr val="FFFFFF"/>
                </a:solidFill>
                <a:latin typeface="+mn-lt"/>
                <a:ea typeface="+mn-ea"/>
                <a:cs typeface="+mn-cs"/>
                <a:sym typeface="Helvetica"/>
              </a:defRPr>
            </a:pPr>
          </a:p>
        </p:txBody>
      </p:sp>
      <p:sp>
        <p:nvSpPr>
          <p:cNvPr id="754" name="Square"/>
          <p:cNvSpPr/>
          <p:nvPr/>
        </p:nvSpPr>
        <p:spPr>
          <a:xfrm>
            <a:off x="4405479" y="6974364"/>
            <a:ext cx="190503" cy="190503"/>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b="0" sz="3100">
                <a:solidFill>
                  <a:srgbClr val="FFFFFF"/>
                </a:solidFill>
                <a:latin typeface="+mn-lt"/>
                <a:ea typeface="+mn-ea"/>
                <a:cs typeface="+mn-cs"/>
                <a:sym typeface="Helvetica"/>
              </a:defRPr>
            </a:pPr>
          </a:p>
        </p:txBody>
      </p:sp>
      <p:sp>
        <p:nvSpPr>
          <p:cNvPr id="755" name="Square"/>
          <p:cNvSpPr/>
          <p:nvPr/>
        </p:nvSpPr>
        <p:spPr>
          <a:xfrm>
            <a:off x="4755031" y="6974364"/>
            <a:ext cx="190503" cy="190503"/>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b="0" sz="3100">
                <a:solidFill>
                  <a:srgbClr val="FFFFFF"/>
                </a:solidFill>
                <a:latin typeface="+mn-lt"/>
                <a:ea typeface="+mn-ea"/>
                <a:cs typeface="+mn-cs"/>
                <a:sym typeface="Helvetica"/>
              </a:defRPr>
            </a:pPr>
          </a:p>
        </p:txBody>
      </p:sp>
      <p:sp>
        <p:nvSpPr>
          <p:cNvPr id="756" name="Square"/>
          <p:cNvSpPr/>
          <p:nvPr/>
        </p:nvSpPr>
        <p:spPr>
          <a:xfrm>
            <a:off x="5104584" y="6974364"/>
            <a:ext cx="190503" cy="190503"/>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b="0" sz="3100">
                <a:solidFill>
                  <a:srgbClr val="FFFFFF"/>
                </a:solidFill>
                <a:latin typeface="+mn-lt"/>
                <a:ea typeface="+mn-ea"/>
                <a:cs typeface="+mn-cs"/>
                <a:sym typeface="Helvetica"/>
              </a:defRPr>
            </a:pPr>
          </a:p>
        </p:txBody>
      </p:sp>
      <p:sp>
        <p:nvSpPr>
          <p:cNvPr id="757" name="Square"/>
          <p:cNvSpPr/>
          <p:nvPr/>
        </p:nvSpPr>
        <p:spPr>
          <a:xfrm>
            <a:off x="5454136" y="6974364"/>
            <a:ext cx="190503" cy="190503"/>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b="0" sz="3100">
                <a:solidFill>
                  <a:srgbClr val="FFFFFF"/>
                </a:solidFill>
                <a:latin typeface="+mn-lt"/>
                <a:ea typeface="+mn-ea"/>
                <a:cs typeface="+mn-cs"/>
                <a:sym typeface="Helvetica"/>
              </a:defRPr>
            </a:pPr>
          </a:p>
        </p:txBody>
      </p:sp>
      <p:sp>
        <p:nvSpPr>
          <p:cNvPr id="758" name="Square"/>
          <p:cNvSpPr/>
          <p:nvPr/>
        </p:nvSpPr>
        <p:spPr>
          <a:xfrm>
            <a:off x="3007268" y="7332264"/>
            <a:ext cx="190503" cy="190503"/>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b="0" sz="3100">
                <a:solidFill>
                  <a:srgbClr val="FFFFFF"/>
                </a:solidFill>
                <a:latin typeface="+mn-lt"/>
                <a:ea typeface="+mn-ea"/>
                <a:cs typeface="+mn-cs"/>
                <a:sym typeface="Helvetica"/>
              </a:defRPr>
            </a:pPr>
          </a:p>
        </p:txBody>
      </p:sp>
      <p:sp>
        <p:nvSpPr>
          <p:cNvPr id="759" name="Square"/>
          <p:cNvSpPr/>
          <p:nvPr/>
        </p:nvSpPr>
        <p:spPr>
          <a:xfrm>
            <a:off x="3356821" y="7332264"/>
            <a:ext cx="190503" cy="190503"/>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b="0" sz="3100">
                <a:solidFill>
                  <a:srgbClr val="FFFFFF"/>
                </a:solidFill>
                <a:latin typeface="+mn-lt"/>
                <a:ea typeface="+mn-ea"/>
                <a:cs typeface="+mn-cs"/>
                <a:sym typeface="Helvetica"/>
              </a:defRPr>
            </a:pPr>
          </a:p>
        </p:txBody>
      </p:sp>
      <p:sp>
        <p:nvSpPr>
          <p:cNvPr id="760" name="Square"/>
          <p:cNvSpPr/>
          <p:nvPr/>
        </p:nvSpPr>
        <p:spPr>
          <a:xfrm>
            <a:off x="3706374" y="7332264"/>
            <a:ext cx="190503" cy="190503"/>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b="0" sz="3100">
                <a:solidFill>
                  <a:srgbClr val="FFFFFF"/>
                </a:solidFill>
                <a:latin typeface="+mn-lt"/>
                <a:ea typeface="+mn-ea"/>
                <a:cs typeface="+mn-cs"/>
                <a:sym typeface="Helvetica"/>
              </a:defRPr>
            </a:pPr>
          </a:p>
        </p:txBody>
      </p:sp>
      <p:sp>
        <p:nvSpPr>
          <p:cNvPr id="761" name="Square"/>
          <p:cNvSpPr/>
          <p:nvPr/>
        </p:nvSpPr>
        <p:spPr>
          <a:xfrm>
            <a:off x="4055926" y="7332264"/>
            <a:ext cx="190503" cy="190503"/>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b="0" sz="3100">
                <a:solidFill>
                  <a:srgbClr val="FFFFFF"/>
                </a:solidFill>
                <a:latin typeface="+mn-lt"/>
                <a:ea typeface="+mn-ea"/>
                <a:cs typeface="+mn-cs"/>
                <a:sym typeface="Helvetica"/>
              </a:defRPr>
            </a:pPr>
          </a:p>
        </p:txBody>
      </p:sp>
      <p:sp>
        <p:nvSpPr>
          <p:cNvPr id="762" name="Square"/>
          <p:cNvSpPr/>
          <p:nvPr/>
        </p:nvSpPr>
        <p:spPr>
          <a:xfrm>
            <a:off x="4405479" y="7332264"/>
            <a:ext cx="190503" cy="190503"/>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b="0" sz="3100">
                <a:solidFill>
                  <a:srgbClr val="FFFFFF"/>
                </a:solidFill>
                <a:latin typeface="+mn-lt"/>
                <a:ea typeface="+mn-ea"/>
                <a:cs typeface="+mn-cs"/>
                <a:sym typeface="Helvetica"/>
              </a:defRPr>
            </a:pPr>
          </a:p>
        </p:txBody>
      </p:sp>
      <p:sp>
        <p:nvSpPr>
          <p:cNvPr id="763" name="Square"/>
          <p:cNvSpPr/>
          <p:nvPr/>
        </p:nvSpPr>
        <p:spPr>
          <a:xfrm>
            <a:off x="4755031" y="7332264"/>
            <a:ext cx="190503" cy="190503"/>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b="0" sz="3100">
                <a:solidFill>
                  <a:srgbClr val="FFFFFF"/>
                </a:solidFill>
                <a:latin typeface="+mn-lt"/>
                <a:ea typeface="+mn-ea"/>
                <a:cs typeface="+mn-cs"/>
                <a:sym typeface="Helvetica"/>
              </a:defRPr>
            </a:pPr>
          </a:p>
        </p:txBody>
      </p:sp>
      <p:sp>
        <p:nvSpPr>
          <p:cNvPr id="764" name="Square"/>
          <p:cNvSpPr/>
          <p:nvPr/>
        </p:nvSpPr>
        <p:spPr>
          <a:xfrm>
            <a:off x="5104584" y="7332264"/>
            <a:ext cx="190503" cy="190503"/>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b="0" sz="3100">
                <a:solidFill>
                  <a:srgbClr val="FFFFFF"/>
                </a:solidFill>
                <a:latin typeface="+mn-lt"/>
                <a:ea typeface="+mn-ea"/>
                <a:cs typeface="+mn-cs"/>
                <a:sym typeface="Helvetica"/>
              </a:defRPr>
            </a:pPr>
          </a:p>
        </p:txBody>
      </p:sp>
      <p:sp>
        <p:nvSpPr>
          <p:cNvPr id="765" name="Square"/>
          <p:cNvSpPr/>
          <p:nvPr/>
        </p:nvSpPr>
        <p:spPr>
          <a:xfrm>
            <a:off x="5454136" y="7332264"/>
            <a:ext cx="190503" cy="190503"/>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b="0" sz="3100">
                <a:solidFill>
                  <a:srgbClr val="FFFFFF"/>
                </a:solidFill>
                <a:latin typeface="+mn-lt"/>
                <a:ea typeface="+mn-ea"/>
                <a:cs typeface="+mn-cs"/>
                <a:sym typeface="Helvetica"/>
              </a:defRPr>
            </a:pPr>
          </a:p>
        </p:txBody>
      </p:sp>
      <p:sp>
        <p:nvSpPr>
          <p:cNvPr id="766" name="Square"/>
          <p:cNvSpPr/>
          <p:nvPr/>
        </p:nvSpPr>
        <p:spPr>
          <a:xfrm>
            <a:off x="3007268" y="7690163"/>
            <a:ext cx="190503" cy="190503"/>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b="0" sz="3100">
                <a:solidFill>
                  <a:srgbClr val="FFFFFF"/>
                </a:solidFill>
                <a:latin typeface="+mn-lt"/>
                <a:ea typeface="+mn-ea"/>
                <a:cs typeface="+mn-cs"/>
                <a:sym typeface="Helvetica"/>
              </a:defRPr>
            </a:pPr>
          </a:p>
        </p:txBody>
      </p:sp>
      <p:sp>
        <p:nvSpPr>
          <p:cNvPr id="767" name="Square"/>
          <p:cNvSpPr/>
          <p:nvPr/>
        </p:nvSpPr>
        <p:spPr>
          <a:xfrm>
            <a:off x="3356821" y="7690163"/>
            <a:ext cx="190503" cy="190503"/>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b="0" sz="3100">
                <a:solidFill>
                  <a:srgbClr val="FFFFFF"/>
                </a:solidFill>
                <a:latin typeface="+mn-lt"/>
                <a:ea typeface="+mn-ea"/>
                <a:cs typeface="+mn-cs"/>
                <a:sym typeface="Helvetica"/>
              </a:defRPr>
            </a:pPr>
          </a:p>
        </p:txBody>
      </p:sp>
      <p:sp>
        <p:nvSpPr>
          <p:cNvPr id="768" name="Square"/>
          <p:cNvSpPr/>
          <p:nvPr/>
        </p:nvSpPr>
        <p:spPr>
          <a:xfrm>
            <a:off x="3706374" y="7690163"/>
            <a:ext cx="190503" cy="190503"/>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b="0" sz="3100">
                <a:solidFill>
                  <a:srgbClr val="FFFFFF"/>
                </a:solidFill>
                <a:latin typeface="+mn-lt"/>
                <a:ea typeface="+mn-ea"/>
                <a:cs typeface="+mn-cs"/>
                <a:sym typeface="Helvetica"/>
              </a:defRPr>
            </a:pPr>
          </a:p>
        </p:txBody>
      </p:sp>
      <p:sp>
        <p:nvSpPr>
          <p:cNvPr id="769" name="Square"/>
          <p:cNvSpPr/>
          <p:nvPr/>
        </p:nvSpPr>
        <p:spPr>
          <a:xfrm>
            <a:off x="4055926" y="7690163"/>
            <a:ext cx="190503" cy="190503"/>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b="0" sz="3100">
                <a:solidFill>
                  <a:srgbClr val="FFFFFF"/>
                </a:solidFill>
                <a:latin typeface="+mn-lt"/>
                <a:ea typeface="+mn-ea"/>
                <a:cs typeface="+mn-cs"/>
                <a:sym typeface="Helvetica"/>
              </a:defRPr>
            </a:pPr>
          </a:p>
        </p:txBody>
      </p:sp>
      <p:sp>
        <p:nvSpPr>
          <p:cNvPr id="770" name="Square"/>
          <p:cNvSpPr/>
          <p:nvPr/>
        </p:nvSpPr>
        <p:spPr>
          <a:xfrm>
            <a:off x="4405479" y="7690163"/>
            <a:ext cx="190503" cy="190503"/>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b="0" sz="3100">
                <a:solidFill>
                  <a:srgbClr val="FFFFFF"/>
                </a:solidFill>
                <a:latin typeface="+mn-lt"/>
                <a:ea typeface="+mn-ea"/>
                <a:cs typeface="+mn-cs"/>
                <a:sym typeface="Helvetica"/>
              </a:defRPr>
            </a:pPr>
          </a:p>
        </p:txBody>
      </p:sp>
      <p:sp>
        <p:nvSpPr>
          <p:cNvPr id="771" name="Square"/>
          <p:cNvSpPr/>
          <p:nvPr/>
        </p:nvSpPr>
        <p:spPr>
          <a:xfrm>
            <a:off x="4755031" y="7690163"/>
            <a:ext cx="190503" cy="190503"/>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b="0" sz="3100">
                <a:solidFill>
                  <a:srgbClr val="FFFFFF"/>
                </a:solidFill>
                <a:latin typeface="+mn-lt"/>
                <a:ea typeface="+mn-ea"/>
                <a:cs typeface="+mn-cs"/>
                <a:sym typeface="Helvetica"/>
              </a:defRPr>
            </a:pPr>
          </a:p>
        </p:txBody>
      </p:sp>
      <p:sp>
        <p:nvSpPr>
          <p:cNvPr id="772" name="Square"/>
          <p:cNvSpPr/>
          <p:nvPr/>
        </p:nvSpPr>
        <p:spPr>
          <a:xfrm>
            <a:off x="5104584" y="7690163"/>
            <a:ext cx="190503" cy="190503"/>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b="0" sz="3100">
                <a:solidFill>
                  <a:srgbClr val="FFFFFF"/>
                </a:solidFill>
                <a:latin typeface="+mn-lt"/>
                <a:ea typeface="+mn-ea"/>
                <a:cs typeface="+mn-cs"/>
                <a:sym typeface="Helvetica"/>
              </a:defRPr>
            </a:pPr>
          </a:p>
        </p:txBody>
      </p:sp>
      <p:sp>
        <p:nvSpPr>
          <p:cNvPr id="773" name="Square"/>
          <p:cNvSpPr/>
          <p:nvPr/>
        </p:nvSpPr>
        <p:spPr>
          <a:xfrm>
            <a:off x="5454136" y="7690163"/>
            <a:ext cx="190503" cy="190503"/>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b="0" sz="3100">
                <a:solidFill>
                  <a:srgbClr val="FFFFFF"/>
                </a:solidFill>
                <a:latin typeface="+mn-lt"/>
                <a:ea typeface="+mn-ea"/>
                <a:cs typeface="+mn-cs"/>
                <a:sym typeface="Helvetica"/>
              </a:defRPr>
            </a:pPr>
          </a:p>
        </p:txBody>
      </p:sp>
      <p:sp>
        <p:nvSpPr>
          <p:cNvPr id="774" name="Square"/>
          <p:cNvSpPr/>
          <p:nvPr/>
        </p:nvSpPr>
        <p:spPr>
          <a:xfrm>
            <a:off x="3007268" y="8048063"/>
            <a:ext cx="190503" cy="190503"/>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b="0" sz="3100">
                <a:solidFill>
                  <a:srgbClr val="FFFFFF"/>
                </a:solidFill>
                <a:latin typeface="+mn-lt"/>
                <a:ea typeface="+mn-ea"/>
                <a:cs typeface="+mn-cs"/>
                <a:sym typeface="Helvetica"/>
              </a:defRPr>
            </a:pPr>
          </a:p>
        </p:txBody>
      </p:sp>
      <p:sp>
        <p:nvSpPr>
          <p:cNvPr id="775" name="Square"/>
          <p:cNvSpPr/>
          <p:nvPr/>
        </p:nvSpPr>
        <p:spPr>
          <a:xfrm>
            <a:off x="3356821" y="8048063"/>
            <a:ext cx="190503" cy="190503"/>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b="0" sz="3100">
                <a:solidFill>
                  <a:srgbClr val="FFFFFF"/>
                </a:solidFill>
                <a:latin typeface="+mn-lt"/>
                <a:ea typeface="+mn-ea"/>
                <a:cs typeface="+mn-cs"/>
                <a:sym typeface="Helvetica"/>
              </a:defRPr>
            </a:pPr>
          </a:p>
        </p:txBody>
      </p:sp>
      <p:sp>
        <p:nvSpPr>
          <p:cNvPr id="776" name="Square"/>
          <p:cNvSpPr/>
          <p:nvPr/>
        </p:nvSpPr>
        <p:spPr>
          <a:xfrm>
            <a:off x="3706374" y="8048063"/>
            <a:ext cx="190503" cy="190503"/>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b="0" sz="3100">
                <a:solidFill>
                  <a:srgbClr val="FFFFFF"/>
                </a:solidFill>
                <a:latin typeface="+mn-lt"/>
                <a:ea typeface="+mn-ea"/>
                <a:cs typeface="+mn-cs"/>
                <a:sym typeface="Helvetica"/>
              </a:defRPr>
            </a:pPr>
          </a:p>
        </p:txBody>
      </p:sp>
      <p:sp>
        <p:nvSpPr>
          <p:cNvPr id="777" name="Square"/>
          <p:cNvSpPr/>
          <p:nvPr/>
        </p:nvSpPr>
        <p:spPr>
          <a:xfrm>
            <a:off x="4055926" y="8048063"/>
            <a:ext cx="190503" cy="190503"/>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b="0" sz="3100">
                <a:solidFill>
                  <a:srgbClr val="FFFFFF"/>
                </a:solidFill>
                <a:latin typeface="+mn-lt"/>
                <a:ea typeface="+mn-ea"/>
                <a:cs typeface="+mn-cs"/>
                <a:sym typeface="Helvetica"/>
              </a:defRPr>
            </a:pPr>
          </a:p>
        </p:txBody>
      </p:sp>
      <p:sp>
        <p:nvSpPr>
          <p:cNvPr id="778" name="Square"/>
          <p:cNvSpPr/>
          <p:nvPr/>
        </p:nvSpPr>
        <p:spPr>
          <a:xfrm>
            <a:off x="4405479" y="8048063"/>
            <a:ext cx="190503" cy="190503"/>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b="0" sz="3100">
                <a:solidFill>
                  <a:srgbClr val="FFFFFF"/>
                </a:solidFill>
                <a:latin typeface="+mn-lt"/>
                <a:ea typeface="+mn-ea"/>
                <a:cs typeface="+mn-cs"/>
                <a:sym typeface="Helvetica"/>
              </a:defRPr>
            </a:pPr>
          </a:p>
        </p:txBody>
      </p:sp>
      <p:sp>
        <p:nvSpPr>
          <p:cNvPr id="779" name="Square"/>
          <p:cNvSpPr/>
          <p:nvPr/>
        </p:nvSpPr>
        <p:spPr>
          <a:xfrm>
            <a:off x="4755031" y="8048063"/>
            <a:ext cx="190503" cy="190503"/>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b="0" sz="3100">
                <a:solidFill>
                  <a:srgbClr val="FFFFFF"/>
                </a:solidFill>
                <a:latin typeface="+mn-lt"/>
                <a:ea typeface="+mn-ea"/>
                <a:cs typeface="+mn-cs"/>
                <a:sym typeface="Helvetica"/>
              </a:defRPr>
            </a:pPr>
          </a:p>
        </p:txBody>
      </p:sp>
      <p:sp>
        <p:nvSpPr>
          <p:cNvPr id="780" name="Square"/>
          <p:cNvSpPr/>
          <p:nvPr/>
        </p:nvSpPr>
        <p:spPr>
          <a:xfrm>
            <a:off x="5104584" y="8048063"/>
            <a:ext cx="190503" cy="190503"/>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b="0" sz="3100">
                <a:solidFill>
                  <a:srgbClr val="FFFFFF"/>
                </a:solidFill>
                <a:latin typeface="+mn-lt"/>
                <a:ea typeface="+mn-ea"/>
                <a:cs typeface="+mn-cs"/>
                <a:sym typeface="Helvetica"/>
              </a:defRPr>
            </a:pPr>
          </a:p>
        </p:txBody>
      </p:sp>
      <p:sp>
        <p:nvSpPr>
          <p:cNvPr id="781" name="Square"/>
          <p:cNvSpPr/>
          <p:nvPr/>
        </p:nvSpPr>
        <p:spPr>
          <a:xfrm>
            <a:off x="5454136" y="8048063"/>
            <a:ext cx="190503" cy="190503"/>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b="0" sz="3100">
                <a:solidFill>
                  <a:srgbClr val="FFFFFF"/>
                </a:solidFill>
                <a:latin typeface="+mn-lt"/>
                <a:ea typeface="+mn-ea"/>
                <a:cs typeface="+mn-cs"/>
                <a:sym typeface="Helvetica"/>
              </a:defRPr>
            </a:pPr>
          </a:p>
        </p:txBody>
      </p:sp>
      <p:sp>
        <p:nvSpPr>
          <p:cNvPr id="782" name="Rectangle"/>
          <p:cNvSpPr/>
          <p:nvPr/>
        </p:nvSpPr>
        <p:spPr>
          <a:xfrm>
            <a:off x="2608987" y="6617219"/>
            <a:ext cx="3434264" cy="3631163"/>
          </a:xfrm>
          <a:prstGeom prst="rect">
            <a:avLst/>
          </a:prstGeom>
          <a:ln w="88900">
            <a:solidFill>
              <a:schemeClr val="accent1"/>
            </a:solidFill>
            <a:miter lim="400000"/>
          </a:ln>
        </p:spPr>
        <p:txBody>
          <a:bodyPr lIns="121918" tIns="121918" rIns="121918" bIns="121918" anchor="ctr"/>
          <a:lstStyle/>
          <a:p>
            <a:pPr>
              <a:lnSpc>
                <a:spcPct val="100000"/>
              </a:lnSpc>
              <a:spcBef>
                <a:spcPts val="0"/>
              </a:spcBef>
              <a:defRPr b="0" sz="3400">
                <a:solidFill>
                  <a:srgbClr val="FFFFFF"/>
                </a:solidFill>
                <a:latin typeface="+mn-lt"/>
                <a:ea typeface="+mn-ea"/>
                <a:cs typeface="+mn-cs"/>
                <a:sym typeface="Helvetica"/>
              </a:defRPr>
            </a:pPr>
          </a:p>
        </p:txBody>
      </p:sp>
      <p:grpSp>
        <p:nvGrpSpPr>
          <p:cNvPr id="790" name="Group"/>
          <p:cNvGrpSpPr/>
          <p:nvPr/>
        </p:nvGrpSpPr>
        <p:grpSpPr>
          <a:xfrm>
            <a:off x="3007269" y="8610378"/>
            <a:ext cx="2611032" cy="1214973"/>
            <a:chOff x="0" y="-1"/>
            <a:chExt cx="2611031" cy="1214972"/>
          </a:xfrm>
        </p:grpSpPr>
        <p:sp>
          <p:nvSpPr>
            <p:cNvPr id="783" name="Rectangle"/>
            <p:cNvSpPr/>
            <p:nvPr/>
          </p:nvSpPr>
          <p:spPr>
            <a:xfrm>
              <a:off x="8894" y="-2"/>
              <a:ext cx="2600355" cy="1210826"/>
            </a:xfrm>
            <a:prstGeom prst="rect">
              <a:avLst/>
            </a:prstGeom>
            <a:noFill/>
            <a:ln w="88900" cap="flat">
              <a:solidFill>
                <a:schemeClr val="accent4"/>
              </a:solidFill>
              <a:prstDash val="solid"/>
              <a:miter lim="800000"/>
            </a:ln>
            <a:effectLst/>
          </p:spPr>
          <p:txBody>
            <a:bodyPr wrap="square" lIns="121918" tIns="121918" rIns="121918" bIns="121918" numCol="1" anchor="ctr">
              <a:noAutofit/>
            </a:bodyPr>
            <a:lstStyle/>
            <a:p>
              <a:pPr>
                <a:lnSpc>
                  <a:spcPct val="100000"/>
                </a:lnSpc>
                <a:spcBef>
                  <a:spcPts val="0"/>
                </a:spcBef>
                <a:defRPr b="0" sz="3400">
                  <a:solidFill>
                    <a:srgbClr val="FFFFFF"/>
                  </a:solidFill>
                  <a:latin typeface="+mn-lt"/>
                  <a:ea typeface="+mn-ea"/>
                  <a:cs typeface="+mn-cs"/>
                  <a:sym typeface="Helvetica"/>
                </a:defRPr>
              </a:pPr>
            </a:p>
          </p:txBody>
        </p:sp>
        <p:sp>
          <p:nvSpPr>
            <p:cNvPr id="784" name="Line"/>
            <p:cNvSpPr/>
            <p:nvPr/>
          </p:nvSpPr>
          <p:spPr>
            <a:xfrm flipV="1">
              <a:off x="1943507" y="20733"/>
              <a:ext cx="3" cy="1194239"/>
            </a:xfrm>
            <a:prstGeom prst="line">
              <a:avLst/>
            </a:prstGeom>
            <a:noFill/>
            <a:ln w="88900" cap="flat">
              <a:solidFill>
                <a:schemeClr val="accent4"/>
              </a:solidFill>
              <a:prstDash val="solid"/>
              <a:miter lim="800000"/>
            </a:ln>
            <a:effectLst/>
          </p:spPr>
          <p:txBody>
            <a:bodyPr wrap="square" lIns="45718" tIns="45718" rIns="45718" bIns="45718" numCol="1" anchor="t">
              <a:noAutofit/>
            </a:bodyPr>
            <a:lstStyle/>
            <a:p>
              <a:pPr>
                <a:defRPr>
                  <a:solidFill>
                    <a:srgbClr val="FFFFFF"/>
                  </a:solidFill>
                </a:defRPr>
              </a:pPr>
            </a:p>
          </p:txBody>
        </p:sp>
        <p:sp>
          <p:nvSpPr>
            <p:cNvPr id="785" name="Line"/>
            <p:cNvSpPr/>
            <p:nvPr/>
          </p:nvSpPr>
          <p:spPr>
            <a:xfrm flipV="1">
              <a:off x="1309071" y="20733"/>
              <a:ext cx="3" cy="1194239"/>
            </a:xfrm>
            <a:prstGeom prst="line">
              <a:avLst/>
            </a:prstGeom>
            <a:noFill/>
            <a:ln w="88900" cap="flat">
              <a:solidFill>
                <a:schemeClr val="accent4"/>
              </a:solidFill>
              <a:prstDash val="solid"/>
              <a:miter lim="800000"/>
            </a:ln>
            <a:effectLst/>
          </p:spPr>
          <p:txBody>
            <a:bodyPr wrap="square" lIns="45718" tIns="45718" rIns="45718" bIns="45718" numCol="1" anchor="t">
              <a:noAutofit/>
            </a:bodyPr>
            <a:lstStyle/>
            <a:p>
              <a:pPr>
                <a:defRPr>
                  <a:solidFill>
                    <a:srgbClr val="FFFFFF"/>
                  </a:solidFill>
                </a:defRPr>
              </a:pPr>
            </a:p>
          </p:txBody>
        </p:sp>
        <p:sp>
          <p:nvSpPr>
            <p:cNvPr id="786" name="Line"/>
            <p:cNvSpPr/>
            <p:nvPr/>
          </p:nvSpPr>
          <p:spPr>
            <a:xfrm flipV="1">
              <a:off x="674634" y="20733"/>
              <a:ext cx="3" cy="1194239"/>
            </a:xfrm>
            <a:prstGeom prst="line">
              <a:avLst/>
            </a:prstGeom>
            <a:noFill/>
            <a:ln w="88900" cap="flat">
              <a:solidFill>
                <a:schemeClr val="accent4"/>
              </a:solidFill>
              <a:prstDash val="solid"/>
              <a:miter lim="800000"/>
            </a:ln>
            <a:effectLst/>
          </p:spPr>
          <p:txBody>
            <a:bodyPr wrap="square" lIns="45718" tIns="45718" rIns="45718" bIns="45718" numCol="1" anchor="t">
              <a:noAutofit/>
            </a:bodyPr>
            <a:lstStyle/>
            <a:p>
              <a:pPr>
                <a:defRPr>
                  <a:solidFill>
                    <a:srgbClr val="FFFFFF"/>
                  </a:solidFill>
                </a:defRPr>
              </a:pPr>
            </a:p>
          </p:txBody>
        </p:sp>
        <p:sp>
          <p:nvSpPr>
            <p:cNvPr id="787" name="Line"/>
            <p:cNvSpPr/>
            <p:nvPr/>
          </p:nvSpPr>
          <p:spPr>
            <a:xfrm>
              <a:off x="7112" y="927100"/>
              <a:ext cx="2603920" cy="3"/>
            </a:xfrm>
            <a:prstGeom prst="line">
              <a:avLst/>
            </a:prstGeom>
            <a:noFill/>
            <a:ln w="88900" cap="flat">
              <a:solidFill>
                <a:schemeClr val="accent4"/>
              </a:solidFill>
              <a:prstDash val="solid"/>
              <a:miter lim="800000"/>
            </a:ln>
            <a:effectLst/>
          </p:spPr>
          <p:txBody>
            <a:bodyPr wrap="square" lIns="45718" tIns="45718" rIns="45718" bIns="45718" numCol="1" anchor="t">
              <a:noAutofit/>
            </a:bodyPr>
            <a:lstStyle/>
            <a:p>
              <a:pPr>
                <a:defRPr>
                  <a:solidFill>
                    <a:srgbClr val="FFFFFF"/>
                  </a:solidFill>
                </a:defRPr>
              </a:pPr>
            </a:p>
          </p:txBody>
        </p:sp>
        <p:sp>
          <p:nvSpPr>
            <p:cNvPr id="788" name="Line"/>
            <p:cNvSpPr/>
            <p:nvPr/>
          </p:nvSpPr>
          <p:spPr>
            <a:xfrm>
              <a:off x="-1" y="620184"/>
              <a:ext cx="2600355" cy="3"/>
            </a:xfrm>
            <a:prstGeom prst="line">
              <a:avLst/>
            </a:prstGeom>
            <a:noFill/>
            <a:ln w="88900" cap="flat">
              <a:solidFill>
                <a:schemeClr val="accent4"/>
              </a:solidFill>
              <a:prstDash val="solid"/>
              <a:miter lim="800000"/>
            </a:ln>
            <a:effectLst/>
          </p:spPr>
          <p:txBody>
            <a:bodyPr wrap="square" lIns="45718" tIns="45718" rIns="45718" bIns="45718" numCol="1" anchor="t">
              <a:noAutofit/>
            </a:bodyPr>
            <a:lstStyle/>
            <a:p>
              <a:pPr>
                <a:defRPr>
                  <a:solidFill>
                    <a:srgbClr val="FFFFFF"/>
                  </a:solidFill>
                </a:defRPr>
              </a:pPr>
            </a:p>
          </p:txBody>
        </p:sp>
        <p:sp>
          <p:nvSpPr>
            <p:cNvPr id="789" name="Line"/>
            <p:cNvSpPr/>
            <p:nvPr/>
          </p:nvSpPr>
          <p:spPr>
            <a:xfrm>
              <a:off x="25398" y="313266"/>
              <a:ext cx="2567348" cy="3"/>
            </a:xfrm>
            <a:prstGeom prst="line">
              <a:avLst/>
            </a:prstGeom>
            <a:noFill/>
            <a:ln w="88900" cap="flat">
              <a:solidFill>
                <a:schemeClr val="accent4"/>
              </a:solidFill>
              <a:prstDash val="solid"/>
              <a:miter lim="800000"/>
            </a:ln>
            <a:effectLst/>
          </p:spPr>
          <p:txBody>
            <a:bodyPr wrap="square" lIns="45718" tIns="45718" rIns="45718" bIns="45718" numCol="1" anchor="t">
              <a:noAutofit/>
            </a:bodyPr>
            <a:lstStyle/>
            <a:p>
              <a:pPr>
                <a:defRPr>
                  <a:solidFill>
                    <a:srgbClr val="FFFFFF"/>
                  </a:solidFill>
                </a:defRPr>
              </a:pPr>
            </a:p>
          </p:txBody>
        </p:sp>
      </p:grpSp>
    </p:spTree>
  </p:cSld>
  <p:clrMapOvr>
    <a:masterClrMapping/>
  </p:clrMapOvr>
  <p:transition xmlns:p14="http://schemas.microsoft.com/office/powerpoint/2010/main" spd="med" advClick="1"/>
</p:sld>
</file>

<file path=ppt/slides/slide8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74" name="Text Placeholder 3"/>
          <p:cNvSpPr txBox="1"/>
          <p:nvPr>
            <p:ph type="body" sz="quarter" idx="1"/>
          </p:nvPr>
        </p:nvSpPr>
        <p:spPr>
          <a:xfrm>
            <a:off x="7996235" y="7540258"/>
            <a:ext cx="12890739" cy="2184402"/>
          </a:xfrm>
          <a:prstGeom prst="rect">
            <a:avLst/>
          </a:prstGeom>
        </p:spPr>
        <p:txBody>
          <a:bodyPr/>
          <a:lstStyle/>
          <a:p>
            <a:pPr/>
          </a:p>
        </p:txBody>
      </p:sp>
      <p:sp>
        <p:nvSpPr>
          <p:cNvPr id="1775" name="Title 2"/>
          <p:cNvSpPr txBox="1"/>
          <p:nvPr>
            <p:ph type="title"/>
          </p:nvPr>
        </p:nvSpPr>
        <p:spPr>
          <a:xfrm>
            <a:off x="7996235" y="4148299"/>
            <a:ext cx="13030202" cy="3315759"/>
          </a:xfrm>
          <a:prstGeom prst="rect">
            <a:avLst/>
          </a:prstGeom>
        </p:spPr>
        <p:txBody>
          <a:bodyPr/>
          <a:lstStyle/>
          <a:p>
            <a:pPr/>
            <a:r>
              <a:t>Variables</a:t>
            </a:r>
          </a:p>
        </p:txBody>
      </p:sp>
    </p:spTree>
  </p:cSld>
  <p:clrMapOvr>
    <a:masterClrMapping/>
  </p:clrMapOvr>
  <p:transition xmlns:p14="http://schemas.microsoft.com/office/powerpoint/2010/main" spd="med" advClick="1"/>
</p:sld>
</file>

<file path=ppt/slides/slide8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77" name="Text Placeholder 1"/>
          <p:cNvSpPr txBox="1"/>
          <p:nvPr>
            <p:ph type="body" idx="1"/>
          </p:nvPr>
        </p:nvSpPr>
        <p:spPr>
          <a:xfrm>
            <a:off x="1453185" y="3349718"/>
            <a:ext cx="21745482" cy="9241294"/>
          </a:xfrm>
          <a:prstGeom prst="rect">
            <a:avLst/>
          </a:prstGeom>
        </p:spPr>
        <p:txBody>
          <a:bodyPr/>
          <a:lstStyle/>
          <a:p>
            <a:pPr marL="0" indent="0">
              <a:buSzTx/>
              <a:buFont typeface="Wingdings"/>
              <a:buNone/>
            </a:pPr>
          </a:p>
          <a:p>
            <a:pPr marL="0" indent="0">
              <a:spcBef>
                <a:spcPts val="0"/>
              </a:spcBef>
              <a:buSzTx/>
              <a:buFont typeface="Wingdings"/>
              <a:buNone/>
              <a:defRPr>
                <a:solidFill>
                  <a:srgbClr val="D73A49"/>
                </a:solidFill>
                <a:latin typeface="Menlo"/>
                <a:ea typeface="Menlo"/>
                <a:cs typeface="Menlo"/>
                <a:sym typeface="Menlo"/>
              </a:defRPr>
            </a:pPr>
            <a:r>
              <a:t>variable</a:t>
            </a:r>
            <a:r>
              <a:rPr>
                <a:solidFill>
                  <a:srgbClr val="22863A"/>
                </a:solidFill>
              </a:rPr>
              <a:t> "location"</a:t>
            </a:r>
            <a:r>
              <a:rPr>
                <a:solidFill>
                  <a:srgbClr val="24292E"/>
                </a:solidFill>
              </a:rPr>
              <a:t> {</a:t>
            </a:r>
            <a:endParaRPr sz="1800">
              <a:latin typeface="+mj-lt"/>
              <a:ea typeface="+mj-ea"/>
              <a:cs typeface="+mj-cs"/>
              <a:sym typeface="Calibri"/>
            </a:endParaRPr>
          </a:p>
          <a:p>
            <a:pPr marL="0" indent="0">
              <a:spcBef>
                <a:spcPts val="0"/>
              </a:spcBef>
              <a:buSzTx/>
              <a:buFont typeface="Wingdings"/>
              <a:buNone/>
              <a:defRPr>
                <a:solidFill>
                  <a:srgbClr val="24292E"/>
                </a:solidFill>
                <a:latin typeface="Menlo"/>
                <a:ea typeface="Menlo"/>
                <a:cs typeface="Menlo"/>
                <a:sym typeface="Menlo"/>
              </a:defRPr>
            </a:pPr>
            <a:r>
              <a:t>  default     </a:t>
            </a:r>
            <a:r>
              <a:rPr>
                <a:solidFill>
                  <a:srgbClr val="D73A49"/>
                </a:solidFill>
              </a:rPr>
              <a:t>=</a:t>
            </a:r>
            <a:r>
              <a:t> </a:t>
            </a:r>
            <a:r>
              <a:rPr>
                <a:solidFill>
                  <a:srgbClr val="22863A"/>
                </a:solidFill>
              </a:rPr>
              <a:t>”eastus"</a:t>
            </a:r>
            <a:endParaRPr sz="1800">
              <a:latin typeface="+mj-lt"/>
              <a:ea typeface="+mj-ea"/>
              <a:cs typeface="+mj-cs"/>
              <a:sym typeface="Calibri"/>
            </a:endParaRPr>
          </a:p>
          <a:p>
            <a:pPr marL="0" indent="0">
              <a:spcBef>
                <a:spcPts val="0"/>
              </a:spcBef>
              <a:buSzTx/>
              <a:buFont typeface="Wingdings"/>
              <a:buNone/>
              <a:defRPr>
                <a:solidFill>
                  <a:srgbClr val="24292E"/>
                </a:solidFill>
                <a:latin typeface="Menlo"/>
                <a:ea typeface="Menlo"/>
                <a:cs typeface="Menlo"/>
                <a:sym typeface="Menlo"/>
              </a:defRPr>
            </a:pPr>
            <a:r>
              <a:t>  description </a:t>
            </a:r>
            <a:r>
              <a:rPr>
                <a:solidFill>
                  <a:srgbClr val="D73A49"/>
                </a:solidFill>
              </a:rPr>
              <a:t>=</a:t>
            </a:r>
            <a:r>
              <a:t> </a:t>
            </a:r>
            <a:r>
              <a:rPr>
                <a:solidFill>
                  <a:srgbClr val="22863A"/>
                </a:solidFill>
              </a:rPr>
              <a:t>”Location to deploy Azure Infrastructure"</a:t>
            </a:r>
            <a:endParaRPr sz="1800">
              <a:latin typeface="+mj-lt"/>
              <a:ea typeface="+mj-ea"/>
              <a:cs typeface="+mj-cs"/>
              <a:sym typeface="Calibri"/>
            </a:endParaRPr>
          </a:p>
          <a:p>
            <a:pPr marL="0" indent="0">
              <a:spcBef>
                <a:spcPts val="0"/>
              </a:spcBef>
              <a:buSzTx/>
              <a:buFont typeface="Wingdings"/>
              <a:buNone/>
              <a:defRPr>
                <a:solidFill>
                  <a:srgbClr val="24292E"/>
                </a:solidFill>
                <a:latin typeface="Menlo"/>
                <a:ea typeface="Menlo"/>
                <a:cs typeface="Menlo"/>
                <a:sym typeface="Menlo"/>
              </a:defRPr>
            </a:pPr>
            <a:r>
              <a:t>}</a:t>
            </a:r>
            <a:endParaRPr sz="1800">
              <a:latin typeface="+mj-lt"/>
              <a:ea typeface="+mj-ea"/>
              <a:cs typeface="+mj-cs"/>
              <a:sym typeface="Calibri"/>
            </a:endParaRPr>
          </a:p>
          <a:p>
            <a:pPr marL="0" indent="0">
              <a:spcBef>
                <a:spcPts val="0"/>
              </a:spcBef>
              <a:buSzTx/>
              <a:buFont typeface="Wingdings"/>
              <a:buNone/>
              <a:defRPr>
                <a:solidFill>
                  <a:srgbClr val="24292E"/>
                </a:solidFill>
                <a:latin typeface="Menlo"/>
                <a:ea typeface="Menlo"/>
                <a:cs typeface="Menlo"/>
                <a:sym typeface="Menlo"/>
              </a:defRPr>
            </a:pPr>
            <a:r>
              <a:t> </a:t>
            </a:r>
            <a:endParaRPr sz="1800">
              <a:latin typeface="+mj-lt"/>
              <a:ea typeface="+mj-ea"/>
              <a:cs typeface="+mj-cs"/>
              <a:sym typeface="Calibri"/>
            </a:endParaRPr>
          </a:p>
          <a:p>
            <a:pPr marL="0" indent="0">
              <a:spcBef>
                <a:spcPts val="0"/>
              </a:spcBef>
              <a:buSzTx/>
              <a:buFont typeface="Wingdings"/>
              <a:buNone/>
              <a:defRPr>
                <a:solidFill>
                  <a:srgbClr val="D73A49"/>
                </a:solidFill>
                <a:latin typeface="Menlo"/>
                <a:ea typeface="Menlo"/>
                <a:cs typeface="Menlo"/>
                <a:sym typeface="Menlo"/>
              </a:defRPr>
            </a:pPr>
            <a:r>
              <a:t>resource</a:t>
            </a:r>
            <a:r>
              <a:rPr>
                <a:solidFill>
                  <a:srgbClr val="22863A"/>
                </a:solidFill>
              </a:rPr>
              <a:t> "azurerm_resource_group" "module"</a:t>
            </a:r>
            <a:r>
              <a:rPr>
                <a:solidFill>
                  <a:srgbClr val="24292E"/>
                </a:solidFill>
              </a:rPr>
              <a:t> {</a:t>
            </a:r>
            <a:endParaRPr sz="1800">
              <a:latin typeface="+mj-lt"/>
              <a:ea typeface="+mj-ea"/>
              <a:cs typeface="+mj-cs"/>
              <a:sym typeface="Calibri"/>
            </a:endParaRPr>
          </a:p>
          <a:p>
            <a:pPr marL="0" indent="0">
              <a:spcBef>
                <a:spcPts val="0"/>
              </a:spcBef>
              <a:buSzTx/>
              <a:buFont typeface="Wingdings"/>
              <a:buNone/>
              <a:defRPr>
                <a:solidFill>
                  <a:srgbClr val="24292E"/>
                </a:solidFill>
                <a:latin typeface="Menlo"/>
                <a:ea typeface="Menlo"/>
                <a:cs typeface="Menlo"/>
                <a:sym typeface="Menlo"/>
              </a:defRPr>
            </a:pPr>
            <a:r>
              <a:t>  name     </a:t>
            </a:r>
            <a:r>
              <a:rPr>
                <a:solidFill>
                  <a:srgbClr val="D73A49"/>
                </a:solidFill>
              </a:rPr>
              <a:t>=</a:t>
            </a:r>
            <a:r>
              <a:t> </a:t>
            </a:r>
            <a:r>
              <a:rPr>
                <a:solidFill>
                  <a:srgbClr val="22863A"/>
                </a:solidFill>
              </a:rPr>
              <a:t>”my-rg"</a:t>
            </a:r>
            <a:endParaRPr sz="1800">
              <a:latin typeface="+mj-lt"/>
              <a:ea typeface="+mj-ea"/>
              <a:cs typeface="+mj-cs"/>
              <a:sym typeface="Calibri"/>
            </a:endParaRPr>
          </a:p>
          <a:p>
            <a:pPr marL="0" indent="0">
              <a:spcBef>
                <a:spcPts val="0"/>
              </a:spcBef>
              <a:buSzTx/>
              <a:buFont typeface="Wingdings"/>
              <a:buNone/>
              <a:defRPr>
                <a:solidFill>
                  <a:srgbClr val="24292E"/>
                </a:solidFill>
                <a:latin typeface="Menlo"/>
                <a:ea typeface="Menlo"/>
                <a:cs typeface="Menlo"/>
                <a:sym typeface="Menlo"/>
              </a:defRPr>
            </a:pPr>
            <a:r>
              <a:t>  location </a:t>
            </a:r>
            <a:r>
              <a:rPr>
                <a:solidFill>
                  <a:srgbClr val="D73A49"/>
                </a:solidFill>
              </a:rPr>
              <a:t>=</a:t>
            </a:r>
            <a:r>
              <a:t> </a:t>
            </a:r>
            <a:r>
              <a:rPr>
                <a:solidFill>
                  <a:srgbClr val="22863A"/>
                </a:solidFill>
              </a:rPr>
              <a:t>"</a:t>
            </a:r>
            <a:r>
              <a:rPr>
                <a:solidFill>
                  <a:srgbClr val="D73A49"/>
                </a:solidFill>
              </a:rPr>
              <a:t>${var</a:t>
            </a:r>
            <a:r>
              <a:rPr>
                <a:solidFill>
                  <a:srgbClr val="6F42C1"/>
                </a:solidFill>
              </a:rPr>
              <a:t>.location</a:t>
            </a:r>
            <a:r>
              <a:rPr>
                <a:solidFill>
                  <a:srgbClr val="D73A49"/>
                </a:solidFill>
              </a:rPr>
              <a:t>}</a:t>
            </a:r>
            <a:r>
              <a:rPr>
                <a:solidFill>
                  <a:srgbClr val="22863A"/>
                </a:solidFill>
              </a:rPr>
              <a:t>"</a:t>
            </a:r>
            <a:endParaRPr sz="1800">
              <a:latin typeface="+mj-lt"/>
              <a:ea typeface="+mj-ea"/>
              <a:cs typeface="+mj-cs"/>
              <a:sym typeface="Calibri"/>
            </a:endParaRPr>
          </a:p>
          <a:p>
            <a:pPr marL="0" indent="0">
              <a:spcBef>
                <a:spcPts val="0"/>
              </a:spcBef>
              <a:buSzTx/>
              <a:buFont typeface="Wingdings"/>
              <a:buNone/>
              <a:defRPr>
                <a:solidFill>
                  <a:srgbClr val="24292E"/>
                </a:solidFill>
                <a:latin typeface="Menlo"/>
                <a:ea typeface="Menlo"/>
                <a:cs typeface="Menlo"/>
                <a:sym typeface="Menlo"/>
              </a:defRPr>
            </a:pPr>
            <a:r>
              <a:t>}</a:t>
            </a:r>
          </a:p>
        </p:txBody>
      </p:sp>
      <p:sp>
        <p:nvSpPr>
          <p:cNvPr id="1778" name="Title 2"/>
          <p:cNvSpPr txBox="1"/>
          <p:nvPr>
            <p:ph type="title"/>
          </p:nvPr>
        </p:nvSpPr>
        <p:spPr>
          <a:xfrm>
            <a:off x="1451868" y="783573"/>
            <a:ext cx="21746798" cy="1784533"/>
          </a:xfrm>
          <a:prstGeom prst="rect">
            <a:avLst/>
          </a:prstGeom>
        </p:spPr>
        <p:txBody>
          <a:bodyPr/>
          <a:lstStyle>
            <a:lvl1pPr>
              <a:defRPr spc="-200"/>
            </a:lvl1pPr>
          </a:lstStyle>
          <a:p>
            <a:pPr/>
            <a:r>
              <a:t>Variables</a:t>
            </a:r>
          </a:p>
        </p:txBody>
      </p:sp>
      <p:sp>
        <p:nvSpPr>
          <p:cNvPr id="1779" name="Text Placeholder 3"/>
          <p:cNvSpPr/>
          <p:nvPr>
            <p:ph type="body" idx="13"/>
          </p:nvPr>
        </p:nvSpPr>
        <p:spPr>
          <a:prstGeom prst="rect">
            <a:avLst/>
          </a:prstGeom>
          <a:extLst>
            <a:ext uri="{C572A759-6A51-4108-AA02-DFA0A04FC94B}">
              <ma14:wrappingTextBoxFlag xmlns:ma14="http://schemas.microsoft.com/office/mac/drawingml/2011/main" val="1"/>
            </a:ext>
          </a:extLst>
        </p:spPr>
        <p:txBody>
          <a:bodyPr/>
          <a:lstStyle>
            <a:lvl1pPr marL="0" indent="0" algn="r" defTabSz="2048255">
              <a:spcBef>
                <a:spcPts val="2100"/>
              </a:spcBef>
              <a:buClrTx/>
              <a:buSzTx/>
              <a:buNone/>
              <a:defRPr sz="2016">
                <a:solidFill>
                  <a:schemeClr val="accent2"/>
                </a:solidFill>
              </a:defRPr>
            </a:lvl1pPr>
          </a:lstStyle>
          <a:p>
            <a:pPr/>
            <a:r>
              <a:t>https://www.terraform.io/docs/configuration/variables.html</a:t>
            </a:r>
          </a:p>
        </p:txBody>
      </p:sp>
    </p:spTree>
  </p:cSld>
  <p:clrMapOvr>
    <a:masterClrMapping/>
  </p:clrMapOvr>
  <p:transition xmlns:p14="http://schemas.microsoft.com/office/powerpoint/2010/main" spd="med" advClick="1"/>
</p:sld>
</file>

<file path=ppt/slides/slide8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83" name="Text Placeholder 1"/>
          <p:cNvSpPr txBox="1"/>
          <p:nvPr>
            <p:ph type="body" idx="1"/>
          </p:nvPr>
        </p:nvSpPr>
        <p:spPr>
          <a:xfrm>
            <a:off x="1453185" y="3349718"/>
            <a:ext cx="21745482" cy="9241294"/>
          </a:xfrm>
          <a:prstGeom prst="rect">
            <a:avLst/>
          </a:prstGeom>
        </p:spPr>
        <p:txBody>
          <a:bodyPr/>
          <a:lstStyle/>
          <a:p>
            <a:pPr marL="0" indent="0">
              <a:spcBef>
                <a:spcPts val="0"/>
              </a:spcBef>
              <a:buSzTx/>
              <a:buFont typeface="Wingdings"/>
              <a:buNone/>
              <a:defRPr>
                <a:solidFill>
                  <a:srgbClr val="D73A49"/>
                </a:solidFill>
                <a:latin typeface="Menlo"/>
                <a:ea typeface="Menlo"/>
                <a:cs typeface="Menlo"/>
                <a:sym typeface="Menlo"/>
              </a:defRPr>
            </a:pPr>
          </a:p>
          <a:p>
            <a:pPr marL="0" indent="0">
              <a:spcBef>
                <a:spcPts val="0"/>
              </a:spcBef>
              <a:buSzTx/>
              <a:buFont typeface="Wingdings"/>
              <a:buNone/>
              <a:defRPr>
                <a:solidFill>
                  <a:srgbClr val="D73A49"/>
                </a:solidFill>
                <a:latin typeface="Menlo"/>
                <a:ea typeface="Menlo"/>
                <a:cs typeface="Menlo"/>
                <a:sym typeface="Menlo"/>
              </a:defRPr>
            </a:pPr>
            <a:r>
              <a:t>variable</a:t>
            </a:r>
            <a:r>
              <a:rPr>
                <a:solidFill>
                  <a:srgbClr val="22863A"/>
                </a:solidFill>
              </a:rPr>
              <a:t> "key"</a:t>
            </a:r>
            <a:r>
              <a:rPr>
                <a:solidFill>
                  <a:srgbClr val="24292E"/>
                </a:solidFill>
              </a:rPr>
              <a:t> {</a:t>
            </a:r>
            <a:endParaRPr sz="1800">
              <a:latin typeface="Times New Roman"/>
              <a:ea typeface="Times New Roman"/>
              <a:cs typeface="Times New Roman"/>
              <a:sym typeface="Times New Roman"/>
            </a:endParaRPr>
          </a:p>
          <a:p>
            <a:pPr marL="0" indent="0">
              <a:spcBef>
                <a:spcPts val="0"/>
              </a:spcBef>
              <a:buSzTx/>
              <a:buFont typeface="Wingdings"/>
              <a:buNone/>
              <a:defRPr>
                <a:solidFill>
                  <a:srgbClr val="24292E"/>
                </a:solidFill>
                <a:latin typeface="Menlo"/>
                <a:ea typeface="Menlo"/>
                <a:cs typeface="Menlo"/>
                <a:sym typeface="Menlo"/>
              </a:defRPr>
            </a:pPr>
            <a:r>
              <a:t>  type        </a:t>
            </a:r>
            <a:r>
              <a:rPr>
                <a:solidFill>
                  <a:srgbClr val="D73A49"/>
                </a:solidFill>
              </a:rPr>
              <a:t>=</a:t>
            </a:r>
            <a:r>
              <a:t> </a:t>
            </a:r>
            <a:r>
              <a:rPr>
                <a:solidFill>
                  <a:srgbClr val="22863A"/>
                </a:solidFill>
              </a:rPr>
              <a:t>"string"</a:t>
            </a:r>
            <a:endParaRPr sz="1800">
              <a:latin typeface="Times New Roman"/>
              <a:ea typeface="Times New Roman"/>
              <a:cs typeface="Times New Roman"/>
              <a:sym typeface="Times New Roman"/>
            </a:endParaRPr>
          </a:p>
          <a:p>
            <a:pPr marL="0" indent="0">
              <a:spcBef>
                <a:spcPts val="0"/>
              </a:spcBef>
              <a:buSzTx/>
              <a:buFont typeface="Wingdings"/>
              <a:buNone/>
              <a:defRPr>
                <a:solidFill>
                  <a:srgbClr val="24292E"/>
                </a:solidFill>
                <a:latin typeface="Menlo"/>
                <a:ea typeface="Menlo"/>
                <a:cs typeface="Menlo"/>
                <a:sym typeface="Menlo"/>
              </a:defRPr>
            </a:pPr>
            <a:r>
              <a:t>  default     </a:t>
            </a:r>
            <a:r>
              <a:rPr>
                <a:solidFill>
                  <a:srgbClr val="D73A49"/>
                </a:solidFill>
              </a:rPr>
              <a:t>=</a:t>
            </a:r>
            <a:r>
              <a:t> </a:t>
            </a:r>
            <a:r>
              <a:rPr>
                <a:solidFill>
                  <a:srgbClr val="22863A"/>
                </a:solidFill>
              </a:rPr>
              <a:t>"value"</a:t>
            </a:r>
            <a:endParaRPr sz="1800">
              <a:latin typeface="Times New Roman"/>
              <a:ea typeface="Times New Roman"/>
              <a:cs typeface="Times New Roman"/>
              <a:sym typeface="Times New Roman"/>
            </a:endParaRPr>
          </a:p>
          <a:p>
            <a:pPr marL="0" indent="0">
              <a:spcBef>
                <a:spcPts val="0"/>
              </a:spcBef>
              <a:buSzTx/>
              <a:buFont typeface="Wingdings"/>
              <a:buNone/>
              <a:defRPr>
                <a:solidFill>
                  <a:srgbClr val="24292E"/>
                </a:solidFill>
                <a:latin typeface="Menlo"/>
                <a:ea typeface="Menlo"/>
                <a:cs typeface="Menlo"/>
                <a:sym typeface="Menlo"/>
              </a:defRPr>
            </a:pPr>
            <a:r>
              <a:t>}</a:t>
            </a:r>
          </a:p>
        </p:txBody>
      </p:sp>
      <p:sp>
        <p:nvSpPr>
          <p:cNvPr id="1784" name="Title 2"/>
          <p:cNvSpPr txBox="1"/>
          <p:nvPr>
            <p:ph type="title"/>
          </p:nvPr>
        </p:nvSpPr>
        <p:spPr>
          <a:xfrm>
            <a:off x="1451868" y="783573"/>
            <a:ext cx="21746798" cy="1784533"/>
          </a:xfrm>
          <a:prstGeom prst="rect">
            <a:avLst/>
          </a:prstGeom>
        </p:spPr>
        <p:txBody>
          <a:bodyPr/>
          <a:lstStyle>
            <a:lvl1pPr>
              <a:defRPr spc="-200"/>
            </a:lvl1pPr>
          </a:lstStyle>
          <a:p>
            <a:pPr/>
            <a:r>
              <a:t>Variables - Types</a:t>
            </a:r>
          </a:p>
        </p:txBody>
      </p:sp>
      <p:sp>
        <p:nvSpPr>
          <p:cNvPr id="1785" name="Text Placeholder 3"/>
          <p:cNvSpPr/>
          <p:nvPr>
            <p:ph type="body" idx="13"/>
          </p:nvPr>
        </p:nvSpPr>
        <p:spPr>
          <a:prstGeom prst="rect">
            <a:avLst/>
          </a:prstGeom>
          <a:extLst>
            <a:ext uri="{C572A759-6A51-4108-AA02-DFA0A04FC94B}">
              <ma14:wrappingTextBoxFlag xmlns:ma14="http://schemas.microsoft.com/office/mac/drawingml/2011/main" val="1"/>
            </a:ext>
          </a:extLst>
        </p:spPr>
        <p:txBody>
          <a:bodyPr/>
          <a:lstStyle>
            <a:lvl1pPr marL="0" indent="0" algn="r" defTabSz="2048255">
              <a:spcBef>
                <a:spcPts val="2100"/>
              </a:spcBef>
              <a:buClrTx/>
              <a:buSzTx/>
              <a:buNone/>
              <a:defRPr sz="2016">
                <a:solidFill>
                  <a:schemeClr val="accent2"/>
                </a:solidFill>
              </a:defRPr>
            </a:lvl1pPr>
          </a:lstStyle>
          <a:p>
            <a:pPr/>
            <a:r>
              <a:t>https://www.terraform.io/docs/configuration/variables.html</a:t>
            </a:r>
          </a:p>
        </p:txBody>
      </p:sp>
    </p:spTree>
  </p:cSld>
  <p:clrMapOvr>
    <a:masterClrMapping/>
  </p:clrMapOvr>
  <p:transition xmlns:p14="http://schemas.microsoft.com/office/powerpoint/2010/main" spd="med" advClick="1"/>
</p:sld>
</file>

<file path=ppt/slides/slide8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87" name="Text Placeholder 1"/>
          <p:cNvSpPr txBox="1"/>
          <p:nvPr>
            <p:ph type="body" idx="1"/>
          </p:nvPr>
        </p:nvSpPr>
        <p:spPr>
          <a:xfrm>
            <a:off x="1453185" y="3349718"/>
            <a:ext cx="21745482" cy="9241294"/>
          </a:xfrm>
          <a:prstGeom prst="rect">
            <a:avLst/>
          </a:prstGeom>
        </p:spPr>
        <p:txBody>
          <a:bodyPr/>
          <a:lstStyle/>
          <a:p>
            <a:pPr marL="0" indent="0">
              <a:buSzTx/>
              <a:buFont typeface="Wingdings"/>
              <a:buNone/>
            </a:pPr>
          </a:p>
          <a:p>
            <a:pPr marL="0" indent="0">
              <a:spcBef>
                <a:spcPts val="0"/>
              </a:spcBef>
              <a:buSzTx/>
              <a:buFont typeface="Wingdings"/>
              <a:buNone/>
              <a:defRPr>
                <a:solidFill>
                  <a:srgbClr val="D73A49"/>
                </a:solidFill>
                <a:latin typeface="Menlo"/>
                <a:ea typeface="Menlo"/>
                <a:cs typeface="Menlo"/>
                <a:sym typeface="Menlo"/>
              </a:defRPr>
            </a:pPr>
            <a:r>
              <a:t>variable</a:t>
            </a:r>
            <a:r>
              <a:rPr>
                <a:solidFill>
                  <a:srgbClr val="22863A"/>
                </a:solidFill>
              </a:rPr>
              <a:t> "images"</a:t>
            </a:r>
            <a:r>
              <a:rPr>
                <a:solidFill>
                  <a:srgbClr val="24292E"/>
                </a:solidFill>
              </a:rPr>
              <a:t> {</a:t>
            </a:r>
            <a:endParaRPr sz="1800">
              <a:latin typeface="Times New Roman"/>
              <a:ea typeface="Times New Roman"/>
              <a:cs typeface="Times New Roman"/>
              <a:sym typeface="Times New Roman"/>
            </a:endParaRPr>
          </a:p>
          <a:p>
            <a:pPr marL="0" indent="0">
              <a:spcBef>
                <a:spcPts val="0"/>
              </a:spcBef>
              <a:buSzTx/>
              <a:buFont typeface="Wingdings"/>
              <a:buNone/>
              <a:defRPr>
                <a:solidFill>
                  <a:srgbClr val="24292E"/>
                </a:solidFill>
                <a:latin typeface="Menlo"/>
                <a:ea typeface="Menlo"/>
                <a:cs typeface="Menlo"/>
                <a:sym typeface="Menlo"/>
              </a:defRPr>
            </a:pPr>
            <a:r>
              <a:t>  type </a:t>
            </a:r>
            <a:r>
              <a:rPr>
                <a:solidFill>
                  <a:srgbClr val="D73A49"/>
                </a:solidFill>
              </a:rPr>
              <a:t>=</a:t>
            </a:r>
            <a:r>
              <a:t> </a:t>
            </a:r>
            <a:r>
              <a:rPr>
                <a:solidFill>
                  <a:srgbClr val="22863A"/>
                </a:solidFill>
              </a:rPr>
              <a:t>"map"</a:t>
            </a:r>
            <a:endParaRPr sz="1800">
              <a:latin typeface="Times New Roman"/>
              <a:ea typeface="Times New Roman"/>
              <a:cs typeface="Times New Roman"/>
              <a:sym typeface="Times New Roman"/>
            </a:endParaRPr>
          </a:p>
          <a:p>
            <a:pPr marL="0" indent="0">
              <a:spcBef>
                <a:spcPts val="0"/>
              </a:spcBef>
              <a:buSzTx/>
              <a:buFont typeface="Wingdings"/>
              <a:buNone/>
              <a:defRPr>
                <a:solidFill>
                  <a:srgbClr val="24292E"/>
                </a:solidFill>
                <a:latin typeface="Menlo"/>
                <a:ea typeface="Menlo"/>
                <a:cs typeface="Menlo"/>
                <a:sym typeface="Menlo"/>
              </a:defRPr>
            </a:pPr>
            <a:r>
              <a:t> </a:t>
            </a:r>
            <a:endParaRPr sz="1800">
              <a:latin typeface="Times New Roman"/>
              <a:ea typeface="Times New Roman"/>
              <a:cs typeface="Times New Roman"/>
              <a:sym typeface="Times New Roman"/>
            </a:endParaRPr>
          </a:p>
          <a:p>
            <a:pPr marL="0" indent="0">
              <a:spcBef>
                <a:spcPts val="0"/>
              </a:spcBef>
              <a:buSzTx/>
              <a:buFont typeface="Wingdings"/>
              <a:buNone/>
              <a:defRPr>
                <a:solidFill>
                  <a:srgbClr val="24292E"/>
                </a:solidFill>
                <a:latin typeface="Menlo"/>
                <a:ea typeface="Menlo"/>
                <a:cs typeface="Menlo"/>
                <a:sym typeface="Menlo"/>
              </a:defRPr>
            </a:pPr>
            <a:r>
              <a:t>  default </a:t>
            </a:r>
            <a:r>
              <a:rPr>
                <a:solidFill>
                  <a:srgbClr val="D73A49"/>
                </a:solidFill>
              </a:rPr>
              <a:t>=</a:t>
            </a:r>
            <a:r>
              <a:t> {</a:t>
            </a:r>
            <a:endParaRPr sz="1800">
              <a:latin typeface="Times New Roman"/>
              <a:ea typeface="Times New Roman"/>
              <a:cs typeface="Times New Roman"/>
              <a:sym typeface="Times New Roman"/>
            </a:endParaRPr>
          </a:p>
          <a:p>
            <a:pPr marL="0" indent="0">
              <a:spcBef>
                <a:spcPts val="0"/>
              </a:spcBef>
              <a:buSzTx/>
              <a:buFont typeface="Wingdings"/>
              <a:buNone/>
              <a:defRPr>
                <a:solidFill>
                  <a:srgbClr val="24292E"/>
                </a:solidFill>
                <a:latin typeface="Menlo"/>
                <a:ea typeface="Menlo"/>
                <a:cs typeface="Menlo"/>
                <a:sym typeface="Menlo"/>
              </a:defRPr>
            </a:pPr>
            <a:r>
              <a:t>    "dev"  = "image1"</a:t>
            </a:r>
            <a:endParaRPr sz="1800">
              <a:latin typeface="Times New Roman"/>
              <a:ea typeface="Times New Roman"/>
              <a:cs typeface="Times New Roman"/>
              <a:sym typeface="Times New Roman"/>
            </a:endParaRPr>
          </a:p>
          <a:p>
            <a:pPr marL="0" indent="0">
              <a:spcBef>
                <a:spcPts val="0"/>
              </a:spcBef>
              <a:buSzTx/>
              <a:buFont typeface="Wingdings"/>
              <a:buNone/>
              <a:defRPr>
                <a:solidFill>
                  <a:srgbClr val="24292E"/>
                </a:solidFill>
                <a:latin typeface="Menlo"/>
                <a:ea typeface="Menlo"/>
                <a:cs typeface="Menlo"/>
                <a:sym typeface="Menlo"/>
              </a:defRPr>
            </a:pPr>
            <a:r>
              <a:t>    "test" = "image2"</a:t>
            </a:r>
            <a:endParaRPr sz="1800">
              <a:latin typeface="Times New Roman"/>
              <a:ea typeface="Times New Roman"/>
              <a:cs typeface="Times New Roman"/>
              <a:sym typeface="Times New Roman"/>
            </a:endParaRPr>
          </a:p>
          <a:p>
            <a:pPr marL="0" indent="0">
              <a:spcBef>
                <a:spcPts val="0"/>
              </a:spcBef>
              <a:buSzTx/>
              <a:buFont typeface="Wingdings"/>
              <a:buNone/>
              <a:defRPr>
                <a:solidFill>
                  <a:srgbClr val="24292E"/>
                </a:solidFill>
                <a:latin typeface="Menlo"/>
                <a:ea typeface="Menlo"/>
                <a:cs typeface="Menlo"/>
                <a:sym typeface="Menlo"/>
              </a:defRPr>
            </a:pPr>
            <a:r>
              <a:t>    "prod" = "image3"</a:t>
            </a:r>
            <a:endParaRPr sz="1800">
              <a:latin typeface="Times New Roman"/>
              <a:ea typeface="Times New Roman"/>
              <a:cs typeface="Times New Roman"/>
              <a:sym typeface="Times New Roman"/>
            </a:endParaRPr>
          </a:p>
          <a:p>
            <a:pPr marL="0" indent="0">
              <a:spcBef>
                <a:spcPts val="0"/>
              </a:spcBef>
              <a:buSzTx/>
              <a:buFont typeface="Wingdings"/>
              <a:buNone/>
              <a:defRPr>
                <a:solidFill>
                  <a:srgbClr val="24292E"/>
                </a:solidFill>
                <a:latin typeface="Menlo"/>
                <a:ea typeface="Menlo"/>
                <a:cs typeface="Menlo"/>
                <a:sym typeface="Menlo"/>
              </a:defRPr>
            </a:pPr>
            <a:r>
              <a:t>  }</a:t>
            </a:r>
            <a:endParaRPr sz="1800">
              <a:latin typeface="Times New Roman"/>
              <a:ea typeface="Times New Roman"/>
              <a:cs typeface="Times New Roman"/>
              <a:sym typeface="Times New Roman"/>
            </a:endParaRPr>
          </a:p>
          <a:p>
            <a:pPr marL="0" indent="0">
              <a:spcBef>
                <a:spcPts val="0"/>
              </a:spcBef>
              <a:buSzTx/>
              <a:buFont typeface="Wingdings"/>
              <a:buNone/>
              <a:defRPr>
                <a:solidFill>
                  <a:srgbClr val="24292E"/>
                </a:solidFill>
                <a:latin typeface="Menlo"/>
                <a:ea typeface="Menlo"/>
                <a:cs typeface="Menlo"/>
                <a:sym typeface="Menlo"/>
              </a:defRPr>
            </a:pPr>
            <a:r>
              <a:t>}</a:t>
            </a:r>
          </a:p>
        </p:txBody>
      </p:sp>
      <p:sp>
        <p:nvSpPr>
          <p:cNvPr id="1788" name="Title 2"/>
          <p:cNvSpPr txBox="1"/>
          <p:nvPr>
            <p:ph type="title"/>
          </p:nvPr>
        </p:nvSpPr>
        <p:spPr>
          <a:xfrm>
            <a:off x="1451868" y="783573"/>
            <a:ext cx="21746798" cy="1784533"/>
          </a:xfrm>
          <a:prstGeom prst="rect">
            <a:avLst/>
          </a:prstGeom>
        </p:spPr>
        <p:txBody>
          <a:bodyPr/>
          <a:lstStyle>
            <a:lvl1pPr>
              <a:defRPr spc="-200"/>
            </a:lvl1pPr>
          </a:lstStyle>
          <a:p>
            <a:pPr/>
            <a:r>
              <a:t>Variables - Types</a:t>
            </a:r>
          </a:p>
        </p:txBody>
      </p:sp>
      <p:sp>
        <p:nvSpPr>
          <p:cNvPr id="1789" name="Text Placeholder 3"/>
          <p:cNvSpPr/>
          <p:nvPr>
            <p:ph type="body" idx="13"/>
          </p:nvPr>
        </p:nvSpPr>
        <p:spPr>
          <a:prstGeom prst="rect">
            <a:avLst/>
          </a:prstGeom>
          <a:extLst>
            <a:ext uri="{C572A759-6A51-4108-AA02-DFA0A04FC94B}">
              <ma14:wrappingTextBoxFlag xmlns:ma14="http://schemas.microsoft.com/office/mac/drawingml/2011/main" val="1"/>
            </a:ext>
          </a:extLst>
        </p:spPr>
        <p:txBody>
          <a:bodyPr/>
          <a:lstStyle>
            <a:lvl1pPr marL="0" indent="0" algn="r" defTabSz="2048255">
              <a:spcBef>
                <a:spcPts val="2100"/>
              </a:spcBef>
              <a:buClrTx/>
              <a:buSzTx/>
              <a:buNone/>
              <a:defRPr sz="2016">
                <a:solidFill>
                  <a:schemeClr val="accent2"/>
                </a:solidFill>
              </a:defRPr>
            </a:lvl1pPr>
          </a:lstStyle>
          <a:p>
            <a:pPr/>
            <a:r>
              <a:t>https://www.terraform.io/docs/configuration/variables.html</a:t>
            </a:r>
          </a:p>
        </p:txBody>
      </p:sp>
    </p:spTree>
  </p:cSld>
  <p:clrMapOvr>
    <a:masterClrMapping/>
  </p:clrMapOvr>
  <p:transition xmlns:p14="http://schemas.microsoft.com/office/powerpoint/2010/main" spd="med" advClick="1"/>
</p:sld>
</file>

<file path=ppt/slides/slide8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93" name="Text Placeholder 1"/>
          <p:cNvSpPr txBox="1"/>
          <p:nvPr>
            <p:ph type="body" idx="1"/>
          </p:nvPr>
        </p:nvSpPr>
        <p:spPr>
          <a:xfrm>
            <a:off x="1453185" y="3349718"/>
            <a:ext cx="21745482" cy="9241294"/>
          </a:xfrm>
          <a:prstGeom prst="rect">
            <a:avLst/>
          </a:prstGeom>
        </p:spPr>
        <p:txBody>
          <a:bodyPr/>
          <a:lstStyle/>
          <a:p>
            <a:pPr marL="0" indent="0">
              <a:buSzTx/>
              <a:buFont typeface="Wingdings"/>
              <a:buNone/>
            </a:pPr>
          </a:p>
          <a:p>
            <a:pPr marL="0" indent="0">
              <a:spcBef>
                <a:spcPts val="0"/>
              </a:spcBef>
              <a:buSzTx/>
              <a:buFont typeface="Wingdings"/>
              <a:buNone/>
              <a:defRPr>
                <a:solidFill>
                  <a:srgbClr val="D73A49"/>
                </a:solidFill>
                <a:latin typeface="Menlo"/>
                <a:ea typeface="Menlo"/>
                <a:cs typeface="Menlo"/>
                <a:sym typeface="Menlo"/>
              </a:defRPr>
            </a:pPr>
            <a:r>
              <a:t>variable</a:t>
            </a:r>
            <a:r>
              <a:rPr>
                <a:solidFill>
                  <a:srgbClr val="22863A"/>
                </a:solidFill>
              </a:rPr>
              <a:t> "rules"</a:t>
            </a:r>
            <a:r>
              <a:rPr>
                <a:solidFill>
                  <a:srgbClr val="24292E"/>
                </a:solidFill>
              </a:rPr>
              <a:t> {</a:t>
            </a:r>
            <a:endParaRPr sz="1800">
              <a:latin typeface="Times New Roman"/>
              <a:ea typeface="Times New Roman"/>
              <a:cs typeface="Times New Roman"/>
              <a:sym typeface="Times New Roman"/>
            </a:endParaRPr>
          </a:p>
          <a:p>
            <a:pPr marL="0" indent="0">
              <a:spcBef>
                <a:spcPts val="0"/>
              </a:spcBef>
              <a:buSzTx/>
              <a:buFont typeface="Wingdings"/>
              <a:buNone/>
              <a:defRPr>
                <a:solidFill>
                  <a:srgbClr val="24292E"/>
                </a:solidFill>
                <a:latin typeface="Menlo"/>
                <a:ea typeface="Menlo"/>
                <a:cs typeface="Menlo"/>
                <a:sym typeface="Menlo"/>
              </a:defRPr>
            </a:pPr>
            <a:r>
              <a:t>  type    </a:t>
            </a:r>
            <a:r>
              <a:rPr>
                <a:solidFill>
                  <a:srgbClr val="D73A49"/>
                </a:solidFill>
              </a:rPr>
              <a:t>=</a:t>
            </a:r>
            <a:r>
              <a:t> </a:t>
            </a:r>
            <a:r>
              <a:rPr>
                <a:solidFill>
                  <a:srgbClr val="22863A"/>
                </a:solidFill>
              </a:rPr>
              <a:t>"list"</a:t>
            </a:r>
            <a:endParaRPr sz="1800">
              <a:latin typeface="Times New Roman"/>
              <a:ea typeface="Times New Roman"/>
              <a:cs typeface="Times New Roman"/>
              <a:sym typeface="Times New Roman"/>
            </a:endParaRPr>
          </a:p>
          <a:p>
            <a:pPr marL="0" indent="0">
              <a:spcBef>
                <a:spcPts val="0"/>
              </a:spcBef>
              <a:buSzTx/>
              <a:buFont typeface="Wingdings"/>
              <a:buNone/>
              <a:defRPr>
                <a:solidFill>
                  <a:srgbClr val="24292E"/>
                </a:solidFill>
                <a:latin typeface="Menlo"/>
                <a:ea typeface="Menlo"/>
                <a:cs typeface="Menlo"/>
                <a:sym typeface="Menlo"/>
              </a:defRPr>
            </a:pPr>
            <a:r>
              <a:t>  default </a:t>
            </a:r>
            <a:r>
              <a:rPr>
                <a:solidFill>
                  <a:srgbClr val="D73A49"/>
                </a:solidFill>
              </a:rPr>
              <a:t>=</a:t>
            </a:r>
            <a:r>
              <a:t> [</a:t>
            </a:r>
            <a:r>
              <a:rPr>
                <a:solidFill>
                  <a:srgbClr val="22863A"/>
                </a:solidFill>
              </a:rPr>
              <a:t>"rule1"</a:t>
            </a:r>
            <a:r>
              <a:t>, </a:t>
            </a:r>
            <a:r>
              <a:rPr>
                <a:solidFill>
                  <a:srgbClr val="22863A"/>
                </a:solidFill>
              </a:rPr>
              <a:t>"rule2"</a:t>
            </a:r>
            <a:r>
              <a:t>]</a:t>
            </a:r>
            <a:endParaRPr sz="1800">
              <a:latin typeface="Times New Roman"/>
              <a:ea typeface="Times New Roman"/>
              <a:cs typeface="Times New Roman"/>
              <a:sym typeface="Times New Roman"/>
            </a:endParaRPr>
          </a:p>
          <a:p>
            <a:pPr marL="0" indent="0">
              <a:spcBef>
                <a:spcPts val="0"/>
              </a:spcBef>
              <a:buSzTx/>
              <a:buFont typeface="Wingdings"/>
              <a:buNone/>
              <a:defRPr>
                <a:solidFill>
                  <a:srgbClr val="24292E"/>
                </a:solidFill>
                <a:latin typeface="Menlo"/>
                <a:ea typeface="Menlo"/>
                <a:cs typeface="Menlo"/>
                <a:sym typeface="Menlo"/>
              </a:defRPr>
            </a:pPr>
            <a:r>
              <a:t>}</a:t>
            </a:r>
          </a:p>
        </p:txBody>
      </p:sp>
      <p:sp>
        <p:nvSpPr>
          <p:cNvPr id="1794" name="Title 2"/>
          <p:cNvSpPr txBox="1"/>
          <p:nvPr>
            <p:ph type="title"/>
          </p:nvPr>
        </p:nvSpPr>
        <p:spPr>
          <a:xfrm>
            <a:off x="1451868" y="783573"/>
            <a:ext cx="21746798" cy="1784533"/>
          </a:xfrm>
          <a:prstGeom prst="rect">
            <a:avLst/>
          </a:prstGeom>
        </p:spPr>
        <p:txBody>
          <a:bodyPr/>
          <a:lstStyle>
            <a:lvl1pPr>
              <a:defRPr spc="-200"/>
            </a:lvl1pPr>
          </a:lstStyle>
          <a:p>
            <a:pPr/>
            <a:r>
              <a:t>Variables - Types</a:t>
            </a:r>
          </a:p>
        </p:txBody>
      </p:sp>
      <p:sp>
        <p:nvSpPr>
          <p:cNvPr id="1795" name="Text Placeholder 3"/>
          <p:cNvSpPr/>
          <p:nvPr>
            <p:ph type="body" idx="13"/>
          </p:nvPr>
        </p:nvSpPr>
        <p:spPr>
          <a:prstGeom prst="rect">
            <a:avLst/>
          </a:prstGeom>
          <a:extLst>
            <a:ext uri="{C572A759-6A51-4108-AA02-DFA0A04FC94B}">
              <ma14:wrappingTextBoxFlag xmlns:ma14="http://schemas.microsoft.com/office/mac/drawingml/2011/main" val="1"/>
            </a:ext>
          </a:extLst>
        </p:spPr>
        <p:txBody>
          <a:bodyPr/>
          <a:lstStyle>
            <a:lvl1pPr marL="0" indent="0" algn="r" defTabSz="2048255">
              <a:spcBef>
                <a:spcPts val="2100"/>
              </a:spcBef>
              <a:buClrTx/>
              <a:buSzTx/>
              <a:buNone/>
              <a:defRPr sz="2016">
                <a:solidFill>
                  <a:schemeClr val="accent2"/>
                </a:solidFill>
              </a:defRPr>
            </a:lvl1pPr>
          </a:lstStyle>
          <a:p>
            <a:pPr/>
            <a:r>
              <a:t>https://www.terraform.io/docs/configuration/variables.html</a:t>
            </a:r>
          </a:p>
        </p:txBody>
      </p:sp>
    </p:spTree>
  </p:cSld>
  <p:clrMapOvr>
    <a:masterClrMapping/>
  </p:clrMapOvr>
  <p:transition xmlns:p14="http://schemas.microsoft.com/office/powerpoint/2010/main" spd="med" advClick="1"/>
</p:sld>
</file>

<file path=ppt/slides/slide8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97" name="Text Placeholder 1"/>
          <p:cNvSpPr txBox="1"/>
          <p:nvPr>
            <p:ph type="body" idx="1"/>
          </p:nvPr>
        </p:nvSpPr>
        <p:spPr>
          <a:xfrm>
            <a:off x="1453185" y="3349718"/>
            <a:ext cx="21745482" cy="9241294"/>
          </a:xfrm>
          <a:prstGeom prst="rect">
            <a:avLst/>
          </a:prstGeom>
        </p:spPr>
        <p:txBody>
          <a:bodyPr/>
          <a:lstStyle/>
          <a:p>
            <a:pPr marL="0" indent="0">
              <a:buSzTx/>
              <a:buFont typeface="Wingdings"/>
              <a:buNone/>
            </a:pPr>
          </a:p>
          <a:p>
            <a:pPr marL="0" indent="0">
              <a:spcBef>
                <a:spcPts val="0"/>
              </a:spcBef>
              <a:buSzTx/>
              <a:buFont typeface="Wingdings"/>
              <a:buNone/>
              <a:defRPr>
                <a:solidFill>
                  <a:srgbClr val="D73A49"/>
                </a:solidFill>
                <a:latin typeface="Menlo"/>
                <a:ea typeface="Menlo"/>
                <a:cs typeface="Menlo"/>
                <a:sym typeface="Menlo"/>
              </a:defRPr>
            </a:pPr>
            <a:r>
              <a:t>variable</a:t>
            </a:r>
            <a:r>
              <a:rPr>
                <a:solidFill>
                  <a:srgbClr val="22863A"/>
                </a:solidFill>
              </a:rPr>
              <a:t> "enabled"</a:t>
            </a:r>
            <a:r>
              <a:rPr>
                <a:solidFill>
                  <a:srgbClr val="24292E"/>
                </a:solidFill>
              </a:rPr>
              <a:t> {</a:t>
            </a:r>
            <a:endParaRPr sz="1800">
              <a:latin typeface="Times New Roman"/>
              <a:ea typeface="Times New Roman"/>
              <a:cs typeface="Times New Roman"/>
              <a:sym typeface="Times New Roman"/>
            </a:endParaRPr>
          </a:p>
          <a:p>
            <a:pPr marL="0" indent="0">
              <a:spcBef>
                <a:spcPts val="0"/>
              </a:spcBef>
              <a:buSzTx/>
              <a:buFont typeface="Wingdings"/>
              <a:buNone/>
              <a:defRPr>
                <a:solidFill>
                  <a:srgbClr val="24292E"/>
                </a:solidFill>
                <a:latin typeface="Menlo"/>
                <a:ea typeface="Menlo"/>
                <a:cs typeface="Menlo"/>
                <a:sym typeface="Menlo"/>
              </a:defRPr>
            </a:pPr>
            <a:r>
              <a:t>  default </a:t>
            </a:r>
            <a:r>
              <a:rPr>
                <a:solidFill>
                  <a:srgbClr val="D73A49"/>
                </a:solidFill>
              </a:rPr>
              <a:t>=</a:t>
            </a:r>
            <a:r>
              <a:t> </a:t>
            </a:r>
            <a:r>
              <a:rPr>
                <a:solidFill>
                  <a:srgbClr val="005CC5"/>
                </a:solidFill>
              </a:rPr>
              <a:t>false</a:t>
            </a:r>
            <a:endParaRPr sz="1800">
              <a:latin typeface="Times New Roman"/>
              <a:ea typeface="Times New Roman"/>
              <a:cs typeface="Times New Roman"/>
              <a:sym typeface="Times New Roman"/>
            </a:endParaRPr>
          </a:p>
          <a:p>
            <a:pPr marL="0" indent="0">
              <a:spcBef>
                <a:spcPts val="0"/>
              </a:spcBef>
              <a:buSzTx/>
              <a:buFont typeface="Wingdings"/>
              <a:buNone/>
              <a:defRPr>
                <a:solidFill>
                  <a:srgbClr val="24292E"/>
                </a:solidFill>
                <a:latin typeface="Menlo"/>
                <a:ea typeface="Menlo"/>
                <a:cs typeface="Menlo"/>
                <a:sym typeface="Menlo"/>
              </a:defRPr>
            </a:pPr>
            <a:r>
              <a:t>}</a:t>
            </a:r>
          </a:p>
        </p:txBody>
      </p:sp>
      <p:sp>
        <p:nvSpPr>
          <p:cNvPr id="1798" name="Title 2"/>
          <p:cNvSpPr txBox="1"/>
          <p:nvPr>
            <p:ph type="title"/>
          </p:nvPr>
        </p:nvSpPr>
        <p:spPr>
          <a:xfrm>
            <a:off x="1451868" y="783573"/>
            <a:ext cx="21746798" cy="1784533"/>
          </a:xfrm>
          <a:prstGeom prst="rect">
            <a:avLst/>
          </a:prstGeom>
        </p:spPr>
        <p:txBody>
          <a:bodyPr/>
          <a:lstStyle>
            <a:lvl1pPr>
              <a:defRPr spc="-200"/>
            </a:lvl1pPr>
          </a:lstStyle>
          <a:p>
            <a:pPr/>
            <a:r>
              <a:t>Variables - Types</a:t>
            </a:r>
          </a:p>
        </p:txBody>
      </p:sp>
      <p:sp>
        <p:nvSpPr>
          <p:cNvPr id="1799" name="Text Placeholder 3"/>
          <p:cNvSpPr/>
          <p:nvPr>
            <p:ph type="body" idx="13"/>
          </p:nvPr>
        </p:nvSpPr>
        <p:spPr>
          <a:prstGeom prst="rect">
            <a:avLst/>
          </a:prstGeom>
          <a:extLst>
            <a:ext uri="{C572A759-6A51-4108-AA02-DFA0A04FC94B}">
              <ma14:wrappingTextBoxFlag xmlns:ma14="http://schemas.microsoft.com/office/mac/drawingml/2011/main" val="1"/>
            </a:ext>
          </a:extLst>
        </p:spPr>
        <p:txBody>
          <a:bodyPr/>
          <a:lstStyle>
            <a:lvl1pPr marL="0" indent="0" algn="r" defTabSz="2048255">
              <a:spcBef>
                <a:spcPts val="2100"/>
              </a:spcBef>
              <a:buClrTx/>
              <a:buSzTx/>
              <a:buNone/>
              <a:defRPr sz="2016">
                <a:solidFill>
                  <a:schemeClr val="accent2"/>
                </a:solidFill>
              </a:defRPr>
            </a:lvl1pPr>
          </a:lstStyle>
          <a:p>
            <a:pPr/>
            <a:r>
              <a:t>https://www.terraform.io/docs/configuration/variables.html</a:t>
            </a:r>
          </a:p>
        </p:txBody>
      </p:sp>
    </p:spTree>
  </p:cSld>
  <p:clrMapOvr>
    <a:masterClrMapping/>
  </p:clrMapOvr>
  <p:transition xmlns:p14="http://schemas.microsoft.com/office/powerpoint/2010/main" spd="med" advClick="1"/>
</p:sld>
</file>

<file path=ppt/slides/slide8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01" name="Text Placeholder 1"/>
          <p:cNvSpPr txBox="1"/>
          <p:nvPr>
            <p:ph type="body" idx="1"/>
          </p:nvPr>
        </p:nvSpPr>
        <p:spPr>
          <a:xfrm>
            <a:off x="1453185" y="3349718"/>
            <a:ext cx="21745482" cy="9241294"/>
          </a:xfrm>
          <a:prstGeom prst="rect">
            <a:avLst/>
          </a:prstGeom>
        </p:spPr>
        <p:txBody>
          <a:bodyPr/>
          <a:lstStyle/>
          <a:p>
            <a:pPr marL="0" indent="0">
              <a:buSzTx/>
              <a:buFont typeface="Wingdings"/>
              <a:buNone/>
            </a:pPr>
          </a:p>
          <a:p>
            <a:pPr marL="0" indent="0">
              <a:buSzTx/>
              <a:buFont typeface="Wingdings"/>
              <a:buNone/>
            </a:pPr>
            <a:r>
              <a:t>Variables are valid within the current module level.</a:t>
            </a:r>
          </a:p>
          <a:p>
            <a:pPr marL="0" indent="0">
              <a:buSzTx/>
              <a:buFont typeface="Wingdings"/>
              <a:buNone/>
            </a:pPr>
          </a:p>
          <a:p>
            <a:pPr marL="0" indent="0">
              <a:buSzTx/>
              <a:buFont typeface="Wingdings"/>
              <a:buNone/>
              <a:defRPr>
                <a:solidFill>
                  <a:srgbClr val="24292E"/>
                </a:solidFill>
                <a:latin typeface="Menlo"/>
                <a:ea typeface="Menlo"/>
                <a:cs typeface="Menlo"/>
                <a:sym typeface="Menlo"/>
              </a:defRPr>
            </a:pPr>
            <a:r>
              <a:t>test</a:t>
            </a:r>
          </a:p>
          <a:p>
            <a:pPr marL="0" indent="0">
              <a:buSzTx/>
              <a:buFont typeface="Wingdings"/>
              <a:buNone/>
              <a:defRPr>
                <a:solidFill>
                  <a:srgbClr val="24292E"/>
                </a:solidFill>
                <a:latin typeface="Menlo"/>
                <a:ea typeface="Menlo"/>
                <a:cs typeface="Menlo"/>
                <a:sym typeface="Menlo"/>
              </a:defRPr>
            </a:pPr>
            <a:r>
              <a:t>├── app1.tf</a:t>
            </a:r>
          </a:p>
          <a:p>
            <a:pPr marL="0" indent="0">
              <a:buSzTx/>
              <a:buFont typeface="Wingdings"/>
              <a:buNone/>
              <a:defRPr>
                <a:solidFill>
                  <a:srgbClr val="24292E"/>
                </a:solidFill>
                <a:latin typeface="Menlo"/>
                <a:ea typeface="Menlo"/>
                <a:cs typeface="Menlo"/>
                <a:sym typeface="Menlo"/>
              </a:defRPr>
            </a:pPr>
            <a:r>
              <a:t>├── app2.tf</a:t>
            </a:r>
          </a:p>
          <a:p>
            <a:pPr marL="0" indent="0">
              <a:buSzTx/>
              <a:buFont typeface="Wingdings"/>
              <a:buNone/>
              <a:defRPr>
                <a:solidFill>
                  <a:srgbClr val="24292E"/>
                </a:solidFill>
                <a:latin typeface="Menlo"/>
                <a:ea typeface="Menlo"/>
                <a:cs typeface="Menlo"/>
                <a:sym typeface="Menlo"/>
              </a:defRPr>
            </a:pPr>
            <a:r>
              <a:t>└── variables.tf</a:t>
            </a:r>
          </a:p>
        </p:txBody>
      </p:sp>
      <p:sp>
        <p:nvSpPr>
          <p:cNvPr id="1802" name="Title 2"/>
          <p:cNvSpPr txBox="1"/>
          <p:nvPr>
            <p:ph type="title"/>
          </p:nvPr>
        </p:nvSpPr>
        <p:spPr>
          <a:xfrm>
            <a:off x="1451868" y="783573"/>
            <a:ext cx="21746798" cy="1784533"/>
          </a:xfrm>
          <a:prstGeom prst="rect">
            <a:avLst/>
          </a:prstGeom>
        </p:spPr>
        <p:txBody>
          <a:bodyPr/>
          <a:lstStyle>
            <a:lvl1pPr>
              <a:defRPr spc="-200"/>
            </a:lvl1pPr>
          </a:lstStyle>
          <a:p>
            <a:pPr/>
            <a:r>
              <a:t>Variables - Scoping</a:t>
            </a:r>
          </a:p>
        </p:txBody>
      </p:sp>
      <p:sp>
        <p:nvSpPr>
          <p:cNvPr id="1803" name="Text Placeholder 3"/>
          <p:cNvSpPr/>
          <p:nvPr>
            <p:ph type="body" idx="13"/>
          </p:nvPr>
        </p:nvSpPr>
        <p:spPr>
          <a:prstGeom prst="rect">
            <a:avLst/>
          </a:prstGeom>
          <a:extLst>
            <a:ext uri="{C572A759-6A51-4108-AA02-DFA0A04FC94B}">
              <ma14:wrappingTextBoxFlag xmlns:ma14="http://schemas.microsoft.com/office/mac/drawingml/2011/main" val="1"/>
            </a:ext>
          </a:extLst>
        </p:spPr>
        <p:txBody>
          <a:bodyPr/>
          <a:lstStyle>
            <a:lvl1pPr marL="0" indent="0" algn="r" defTabSz="2048255">
              <a:spcBef>
                <a:spcPts val="2100"/>
              </a:spcBef>
              <a:buClrTx/>
              <a:buSzTx/>
              <a:buNone/>
              <a:defRPr sz="2016">
                <a:solidFill>
                  <a:schemeClr val="accent2"/>
                </a:solidFill>
              </a:defRPr>
            </a:lvl1pPr>
          </a:lstStyle>
          <a:p>
            <a:pPr/>
            <a:r>
              <a:t>https://www.terraform.io/docs/configuration/variables.html</a:t>
            </a:r>
          </a:p>
        </p:txBody>
      </p:sp>
    </p:spTree>
  </p:cSld>
  <p:clrMapOvr>
    <a:masterClrMapping/>
  </p:clrMapOvr>
  <p:transition xmlns:p14="http://schemas.microsoft.com/office/powerpoint/2010/main" spd="med" advClick="1"/>
</p:sld>
</file>

<file path=ppt/slides/slide8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1807" name="Text Placeholder 1"/>
          <p:cNvSpPr txBox="1"/>
          <p:nvPr>
            <p:ph type="body" idx="1"/>
          </p:nvPr>
        </p:nvSpPr>
        <p:spPr>
          <a:xfrm>
            <a:off x="1453185" y="3349718"/>
            <a:ext cx="21745482" cy="9241294"/>
          </a:xfrm>
          <a:prstGeom prst="rect">
            <a:avLst/>
          </a:prstGeom>
        </p:spPr>
        <p:txBody>
          <a:bodyPr/>
          <a:lstStyle/>
          <a:p>
            <a:pPr marL="0" indent="0">
              <a:buSzTx/>
              <a:buFont typeface="Wingdings"/>
              <a:buNone/>
            </a:pPr>
          </a:p>
          <a:p>
            <a:pPr marL="0" indent="0">
              <a:buSzTx/>
              <a:buFont typeface="Wingdings"/>
              <a:buNone/>
            </a:pPr>
            <a:r>
              <a:t>Defaults</a:t>
            </a:r>
          </a:p>
        </p:txBody>
      </p:sp>
      <p:sp>
        <p:nvSpPr>
          <p:cNvPr id="1808" name="Title 2"/>
          <p:cNvSpPr txBox="1"/>
          <p:nvPr>
            <p:ph type="title"/>
          </p:nvPr>
        </p:nvSpPr>
        <p:spPr>
          <a:xfrm>
            <a:off x="1451868" y="783573"/>
            <a:ext cx="21746798" cy="1784533"/>
          </a:xfrm>
          <a:prstGeom prst="rect">
            <a:avLst/>
          </a:prstGeom>
        </p:spPr>
        <p:txBody>
          <a:bodyPr/>
          <a:lstStyle>
            <a:lvl1pPr>
              <a:defRPr spc="-200"/>
            </a:lvl1pPr>
          </a:lstStyle>
          <a:p>
            <a:pPr/>
            <a:r>
              <a:t>Variables – How to Use</a:t>
            </a:r>
          </a:p>
        </p:txBody>
      </p:sp>
      <p:sp>
        <p:nvSpPr>
          <p:cNvPr id="1809" name="Text Placeholder 3"/>
          <p:cNvSpPr/>
          <p:nvPr>
            <p:ph type="body" idx="13"/>
          </p:nvPr>
        </p:nvSpPr>
        <p:spPr>
          <a:prstGeom prst="rect">
            <a:avLst/>
          </a:prstGeom>
          <a:extLst>
            <a:ext uri="{C572A759-6A51-4108-AA02-DFA0A04FC94B}">
              <ma14:wrappingTextBoxFlag xmlns:ma14="http://schemas.microsoft.com/office/mac/drawingml/2011/main" val="1"/>
            </a:ext>
          </a:extLst>
        </p:spPr>
        <p:txBody>
          <a:bodyPr/>
          <a:lstStyle>
            <a:lvl1pPr marL="0" indent="0" algn="r" defTabSz="2048255">
              <a:spcBef>
                <a:spcPts val="2100"/>
              </a:spcBef>
              <a:buClrTx/>
              <a:buSzTx/>
              <a:buNone/>
              <a:defRPr sz="2016">
                <a:solidFill>
                  <a:schemeClr val="accent2"/>
                </a:solidFill>
              </a:defRPr>
            </a:lvl1pPr>
          </a:lstStyle>
          <a:p>
            <a:pPr/>
            <a:r>
              <a:t>https://www.terraform.io/docs/configuration/variables.html</a:t>
            </a:r>
          </a:p>
        </p:txBody>
      </p:sp>
    </p:spTree>
  </p:cSld>
  <p:clrMapOvr>
    <a:masterClrMapping/>
  </p:clrMapOvr>
  <p:transition xmlns:p14="http://schemas.microsoft.com/office/powerpoint/2010/main" spd="med" advClick="1"/>
</p:sld>
</file>

<file path=ppt/slides/slide8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13" name="Text Placeholder 1"/>
          <p:cNvSpPr txBox="1"/>
          <p:nvPr>
            <p:ph type="body" idx="1"/>
          </p:nvPr>
        </p:nvSpPr>
        <p:spPr>
          <a:xfrm>
            <a:off x="1453185" y="3349718"/>
            <a:ext cx="21745482" cy="9241294"/>
          </a:xfrm>
          <a:prstGeom prst="rect">
            <a:avLst/>
          </a:prstGeom>
        </p:spPr>
        <p:txBody>
          <a:bodyPr/>
          <a:lstStyle/>
          <a:p>
            <a:pPr marL="0" indent="0">
              <a:buSzTx/>
              <a:buFont typeface="Wingdings"/>
              <a:buNone/>
            </a:pPr>
            <a:r>
              <a:t>Variable Files</a:t>
            </a:r>
          </a:p>
          <a:p>
            <a:pPr/>
            <a:r>
              <a:t>terraform.tfvars</a:t>
            </a:r>
          </a:p>
          <a:p>
            <a:pPr/>
            <a:r>
              <a:t>*.auto.tfvars</a:t>
            </a:r>
          </a:p>
        </p:txBody>
      </p:sp>
      <p:sp>
        <p:nvSpPr>
          <p:cNvPr id="1814" name="Title 2"/>
          <p:cNvSpPr txBox="1"/>
          <p:nvPr>
            <p:ph type="title"/>
          </p:nvPr>
        </p:nvSpPr>
        <p:spPr>
          <a:xfrm>
            <a:off x="1451868" y="783573"/>
            <a:ext cx="21746798" cy="1784533"/>
          </a:xfrm>
          <a:prstGeom prst="rect">
            <a:avLst/>
          </a:prstGeom>
        </p:spPr>
        <p:txBody>
          <a:bodyPr/>
          <a:lstStyle>
            <a:lvl1pPr>
              <a:defRPr spc="-200"/>
            </a:lvl1pPr>
          </a:lstStyle>
          <a:p>
            <a:pPr/>
            <a:r>
              <a:t>Variables – How to Use</a:t>
            </a:r>
          </a:p>
        </p:txBody>
      </p:sp>
      <p:sp>
        <p:nvSpPr>
          <p:cNvPr id="1815" name="Text Placeholder 3"/>
          <p:cNvSpPr/>
          <p:nvPr>
            <p:ph type="body" idx="13"/>
          </p:nvPr>
        </p:nvSpPr>
        <p:spPr>
          <a:prstGeom prst="rect">
            <a:avLst/>
          </a:prstGeom>
          <a:extLst>
            <a:ext uri="{C572A759-6A51-4108-AA02-DFA0A04FC94B}">
              <ma14:wrappingTextBoxFlag xmlns:ma14="http://schemas.microsoft.com/office/mac/drawingml/2011/main" val="1"/>
            </a:ext>
          </a:extLst>
        </p:spPr>
        <p:txBody>
          <a:bodyPr/>
          <a:lstStyle>
            <a:lvl1pPr marL="0" indent="0" algn="r" defTabSz="2048255">
              <a:spcBef>
                <a:spcPts val="2100"/>
              </a:spcBef>
              <a:buClrTx/>
              <a:buSzTx/>
              <a:buNone/>
              <a:defRPr sz="2016">
                <a:solidFill>
                  <a:schemeClr val="accent2"/>
                </a:solidFill>
              </a:defRPr>
            </a:lvl1pPr>
          </a:lstStyle>
          <a:p>
            <a:pPr/>
            <a:r>
              <a:t>https://www.terraform.io/docs/configuration/variables.html</a:t>
            </a:r>
          </a:p>
        </p:txBody>
      </p:sp>
      <p:sp>
        <p:nvSpPr>
          <p:cNvPr id="1816" name="TextBox 4"/>
          <p:cNvSpPr txBox="1"/>
          <p:nvPr/>
        </p:nvSpPr>
        <p:spPr>
          <a:xfrm>
            <a:off x="8714884" y="6720378"/>
            <a:ext cx="13468904" cy="955039"/>
          </a:xfrm>
          <a:prstGeom prst="rect">
            <a:avLst/>
          </a:prstGeom>
          <a:ln w="12700">
            <a:miter lim="400000"/>
          </a:ln>
          <a:extLst>
            <a:ext uri="{C572A759-6A51-4108-AA02-DFA0A04FC94B}">
              <ma14:wrappingTextBoxFlag xmlns:ma14="http://schemas.microsoft.com/office/mac/drawingml/2011/main" val="1"/>
            </a:ext>
          </a:extLst>
        </p:spPr>
        <p:txBody>
          <a:bodyPr wrap="none" lIns="121918" tIns="121918" rIns="121918" bIns="121918" anchor="b">
            <a:spAutoFit/>
          </a:bodyPr>
          <a:lstStyle>
            <a:lvl1pPr>
              <a:spcBef>
                <a:spcPts val="0"/>
              </a:spcBef>
              <a:defRPr>
                <a:solidFill>
                  <a:srgbClr val="A31515"/>
                </a:solidFill>
                <a:latin typeface="Menlo"/>
                <a:ea typeface="Menlo"/>
                <a:cs typeface="Menlo"/>
                <a:sym typeface="Menlo"/>
              </a:defRPr>
            </a:lvl1pPr>
          </a:lstStyle>
          <a:p>
            <a:pPr/>
            <a:r>
              <a:t>terraform plan -var-file=vars.tfvars</a:t>
            </a:r>
          </a:p>
        </p:txBody>
      </p:sp>
      <p:sp>
        <p:nvSpPr>
          <p:cNvPr id="1817" name="TextBox 7"/>
          <p:cNvSpPr txBox="1"/>
          <p:nvPr/>
        </p:nvSpPr>
        <p:spPr>
          <a:xfrm>
            <a:off x="1451869" y="7772902"/>
            <a:ext cx="5296390" cy="4414519"/>
          </a:xfrm>
          <a:prstGeom prst="rect">
            <a:avLst/>
          </a:prstGeom>
          <a:solidFill>
            <a:srgbClr val="FFFFFF"/>
          </a:solidFill>
          <a:ln w="25400">
            <a:solidFill>
              <a:srgbClr val="000000"/>
            </a:solidFill>
          </a:ln>
          <a:extLst>
            <a:ext uri="{C572A759-6A51-4108-AA02-DFA0A04FC94B}">
              <ma14:wrappingTextBoxFlag xmlns:ma14="http://schemas.microsoft.com/office/mac/drawingml/2011/main" val="1"/>
            </a:ext>
          </a:extLst>
        </p:spPr>
        <p:txBody>
          <a:bodyPr lIns="121918" tIns="121918" rIns="121918" bIns="121918" anchor="b">
            <a:spAutoFit/>
          </a:bodyPr>
          <a:lstStyle/>
          <a:p>
            <a:pPr>
              <a:lnSpc>
                <a:spcPct val="90000"/>
              </a:lnSpc>
              <a:spcBef>
                <a:spcPts val="0"/>
              </a:spcBef>
              <a:defRPr b="0" sz="4400">
                <a:solidFill>
                  <a:srgbClr val="24292E"/>
                </a:solidFill>
                <a:latin typeface="Menlo"/>
                <a:ea typeface="Menlo"/>
                <a:cs typeface="Menlo"/>
                <a:sym typeface="Menlo"/>
              </a:defRPr>
            </a:pPr>
            <a:r>
              <a:t>foo   </a:t>
            </a:r>
            <a:r>
              <a:rPr>
                <a:solidFill>
                  <a:srgbClr val="D73A49"/>
                </a:solidFill>
              </a:rPr>
              <a:t>=</a:t>
            </a:r>
            <a:r>
              <a:t> </a:t>
            </a:r>
            <a:r>
              <a:rPr>
                <a:solidFill>
                  <a:srgbClr val="22863A"/>
                </a:solidFill>
              </a:rPr>
              <a:t>"bar"</a:t>
            </a:r>
            <a:endParaRPr sz="1700">
              <a:solidFill>
                <a:srgbClr val="44546A"/>
              </a:solidFill>
              <a:latin typeface="Times New Roman"/>
              <a:ea typeface="Times New Roman"/>
              <a:cs typeface="Times New Roman"/>
              <a:sym typeface="Times New Roman"/>
            </a:endParaRPr>
          </a:p>
          <a:p>
            <a:pPr>
              <a:lnSpc>
                <a:spcPct val="90000"/>
              </a:lnSpc>
              <a:spcBef>
                <a:spcPts val="0"/>
              </a:spcBef>
              <a:defRPr b="0" sz="4400">
                <a:solidFill>
                  <a:srgbClr val="24292E"/>
                </a:solidFill>
                <a:latin typeface="Menlo"/>
                <a:ea typeface="Menlo"/>
                <a:cs typeface="Menlo"/>
                <a:sym typeface="Menlo"/>
              </a:defRPr>
            </a:pPr>
            <a:r>
              <a:t>valid </a:t>
            </a:r>
            <a:r>
              <a:rPr>
                <a:solidFill>
                  <a:srgbClr val="D73A49"/>
                </a:solidFill>
              </a:rPr>
              <a:t>=</a:t>
            </a:r>
            <a:r>
              <a:t> </a:t>
            </a:r>
            <a:r>
              <a:rPr>
                <a:solidFill>
                  <a:srgbClr val="005CC5"/>
                </a:solidFill>
              </a:rPr>
              <a:t>true</a:t>
            </a:r>
            <a:endParaRPr sz="1700">
              <a:solidFill>
                <a:srgbClr val="44546A"/>
              </a:solidFill>
              <a:latin typeface="Times New Roman"/>
              <a:ea typeface="Times New Roman"/>
              <a:cs typeface="Times New Roman"/>
              <a:sym typeface="Times New Roman"/>
            </a:endParaRPr>
          </a:p>
          <a:p>
            <a:pPr>
              <a:lnSpc>
                <a:spcPct val="90000"/>
              </a:lnSpc>
              <a:spcBef>
                <a:spcPts val="0"/>
              </a:spcBef>
              <a:defRPr b="0" sz="4400">
                <a:solidFill>
                  <a:srgbClr val="24292E"/>
                </a:solidFill>
                <a:latin typeface="Menlo"/>
                <a:ea typeface="Menlo"/>
                <a:cs typeface="Menlo"/>
                <a:sym typeface="Menlo"/>
              </a:defRPr>
            </a:pPr>
            <a:r>
              <a:t> </a:t>
            </a:r>
            <a:endParaRPr sz="1700">
              <a:solidFill>
                <a:srgbClr val="44546A"/>
              </a:solidFill>
              <a:latin typeface="Times New Roman"/>
              <a:ea typeface="Times New Roman"/>
              <a:cs typeface="Times New Roman"/>
              <a:sym typeface="Times New Roman"/>
            </a:endParaRPr>
          </a:p>
          <a:p>
            <a:pPr>
              <a:lnSpc>
                <a:spcPct val="90000"/>
              </a:lnSpc>
              <a:spcBef>
                <a:spcPts val="0"/>
              </a:spcBef>
              <a:defRPr b="0" sz="4400">
                <a:solidFill>
                  <a:srgbClr val="24292E"/>
                </a:solidFill>
                <a:latin typeface="Menlo"/>
                <a:ea typeface="Menlo"/>
                <a:cs typeface="Menlo"/>
                <a:sym typeface="Menlo"/>
              </a:defRPr>
            </a:pPr>
            <a:r>
              <a:t>somelist </a:t>
            </a:r>
            <a:r>
              <a:rPr>
                <a:solidFill>
                  <a:srgbClr val="D73A49"/>
                </a:solidFill>
              </a:rPr>
              <a:t>=</a:t>
            </a:r>
            <a:r>
              <a:t> [</a:t>
            </a:r>
            <a:endParaRPr sz="1700">
              <a:solidFill>
                <a:srgbClr val="44546A"/>
              </a:solidFill>
              <a:latin typeface="Times New Roman"/>
              <a:ea typeface="Times New Roman"/>
              <a:cs typeface="Times New Roman"/>
              <a:sym typeface="Times New Roman"/>
            </a:endParaRPr>
          </a:p>
          <a:p>
            <a:pPr>
              <a:lnSpc>
                <a:spcPct val="90000"/>
              </a:lnSpc>
              <a:spcBef>
                <a:spcPts val="0"/>
              </a:spcBef>
              <a:defRPr b="0" sz="4400">
                <a:solidFill>
                  <a:srgbClr val="24292E"/>
                </a:solidFill>
                <a:latin typeface="Menlo"/>
                <a:ea typeface="Menlo"/>
                <a:cs typeface="Menlo"/>
                <a:sym typeface="Menlo"/>
              </a:defRPr>
            </a:pPr>
            <a:r>
              <a:t>  </a:t>
            </a:r>
            <a:r>
              <a:rPr>
                <a:solidFill>
                  <a:srgbClr val="22863A"/>
                </a:solidFill>
              </a:rPr>
              <a:t>"one"</a:t>
            </a:r>
            <a:r>
              <a:t>,</a:t>
            </a:r>
            <a:endParaRPr sz="1700">
              <a:solidFill>
                <a:srgbClr val="44546A"/>
              </a:solidFill>
              <a:latin typeface="Times New Roman"/>
              <a:ea typeface="Times New Roman"/>
              <a:cs typeface="Times New Roman"/>
              <a:sym typeface="Times New Roman"/>
            </a:endParaRPr>
          </a:p>
          <a:p>
            <a:pPr>
              <a:lnSpc>
                <a:spcPct val="90000"/>
              </a:lnSpc>
              <a:spcBef>
                <a:spcPts val="0"/>
              </a:spcBef>
              <a:defRPr b="0" sz="4400">
                <a:solidFill>
                  <a:srgbClr val="24292E"/>
                </a:solidFill>
                <a:latin typeface="Menlo"/>
                <a:ea typeface="Menlo"/>
                <a:cs typeface="Menlo"/>
                <a:sym typeface="Menlo"/>
              </a:defRPr>
            </a:pPr>
            <a:r>
              <a:t>  </a:t>
            </a:r>
            <a:r>
              <a:rPr>
                <a:solidFill>
                  <a:srgbClr val="22863A"/>
                </a:solidFill>
              </a:rPr>
              <a:t>"two"</a:t>
            </a:r>
            <a:r>
              <a:t>,</a:t>
            </a:r>
            <a:endParaRPr sz="1700">
              <a:solidFill>
                <a:srgbClr val="44546A"/>
              </a:solidFill>
              <a:latin typeface="Times New Roman"/>
              <a:ea typeface="Times New Roman"/>
              <a:cs typeface="Times New Roman"/>
              <a:sym typeface="Times New Roman"/>
            </a:endParaRPr>
          </a:p>
          <a:p>
            <a:pPr>
              <a:lnSpc>
                <a:spcPct val="90000"/>
              </a:lnSpc>
              <a:spcBef>
                <a:spcPts val="0"/>
              </a:spcBef>
              <a:defRPr b="0" sz="4400">
                <a:solidFill>
                  <a:srgbClr val="24292E"/>
                </a:solidFill>
                <a:latin typeface="Menlo"/>
                <a:ea typeface="Menlo"/>
                <a:cs typeface="Menlo"/>
                <a:sym typeface="Menlo"/>
              </a:defRPr>
            </a:pPr>
            <a:r>
              <a:t>]</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8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181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817" grpId="1"/>
      <p:bldP build="whole" bldLvl="1" animBg="1" rev="0" advAuto="0" spid="1816" grpId="2"/>
    </p:bldLst>
  </p:timing>
</p:sld>
</file>

<file path=ppt/slides/slide8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19" name="Text Placeholder 1"/>
          <p:cNvSpPr txBox="1"/>
          <p:nvPr>
            <p:ph type="body" idx="1"/>
          </p:nvPr>
        </p:nvSpPr>
        <p:spPr>
          <a:xfrm>
            <a:off x="1453185" y="3349718"/>
            <a:ext cx="21745482" cy="9241294"/>
          </a:xfrm>
          <a:prstGeom prst="rect">
            <a:avLst/>
          </a:prstGeom>
        </p:spPr>
        <p:txBody>
          <a:bodyPr/>
          <a:lstStyle/>
          <a:p>
            <a:pPr marL="0" indent="0">
              <a:buSzTx/>
              <a:buFont typeface="Wingdings"/>
              <a:buNone/>
            </a:pPr>
            <a:r>
              <a:t>Command Line Parameters</a:t>
            </a:r>
          </a:p>
          <a:p>
            <a:pPr marL="0" indent="0">
              <a:buSzTx/>
              <a:buFont typeface="Wingdings"/>
              <a:buNone/>
            </a:pPr>
          </a:p>
          <a:p>
            <a:pPr marL="0" indent="0">
              <a:buSzTx/>
              <a:buFont typeface="Wingdings"/>
              <a:buNone/>
              <a:defRPr>
                <a:solidFill>
                  <a:srgbClr val="A31515"/>
                </a:solidFill>
                <a:latin typeface="Menlo"/>
                <a:ea typeface="Menlo"/>
                <a:cs typeface="Menlo"/>
                <a:sym typeface="Menlo"/>
              </a:defRPr>
            </a:pPr>
            <a:r>
              <a:t>terraform plan –var ‘foo=bar’</a:t>
            </a:r>
            <a:endParaRPr sz="1800">
              <a:latin typeface="Times New Roman"/>
              <a:ea typeface="Times New Roman"/>
              <a:cs typeface="Times New Roman"/>
              <a:sym typeface="Times New Roman"/>
            </a:endParaRPr>
          </a:p>
          <a:p>
            <a:pPr marL="0" indent="0">
              <a:buSzTx/>
              <a:buFont typeface="Wingdings"/>
              <a:buNone/>
            </a:pPr>
          </a:p>
          <a:p>
            <a:pPr marL="0" indent="0">
              <a:buSzTx/>
              <a:buFont typeface="Wingdings"/>
              <a:buNone/>
              <a:defRPr>
                <a:solidFill>
                  <a:srgbClr val="A31515"/>
                </a:solidFill>
                <a:latin typeface="Menlo"/>
                <a:ea typeface="Menlo"/>
                <a:cs typeface="Menlo"/>
                <a:sym typeface="Menlo"/>
              </a:defRPr>
            </a:pPr>
            <a:r>
              <a:t>terraform plan –var ‘foo=bar’ –var ‘bar=foo’</a:t>
            </a:r>
          </a:p>
        </p:txBody>
      </p:sp>
      <p:sp>
        <p:nvSpPr>
          <p:cNvPr id="1820" name="Title 2"/>
          <p:cNvSpPr txBox="1"/>
          <p:nvPr>
            <p:ph type="title"/>
          </p:nvPr>
        </p:nvSpPr>
        <p:spPr>
          <a:xfrm>
            <a:off x="1451868" y="783573"/>
            <a:ext cx="21746798" cy="1784533"/>
          </a:xfrm>
          <a:prstGeom prst="rect">
            <a:avLst/>
          </a:prstGeom>
        </p:spPr>
        <p:txBody>
          <a:bodyPr/>
          <a:lstStyle>
            <a:lvl1pPr>
              <a:defRPr spc="-200"/>
            </a:lvl1pPr>
          </a:lstStyle>
          <a:p>
            <a:pPr/>
            <a:r>
              <a:t>Variables – How to Use</a:t>
            </a:r>
          </a:p>
        </p:txBody>
      </p:sp>
      <p:sp>
        <p:nvSpPr>
          <p:cNvPr id="1821" name="Text Placeholder 3"/>
          <p:cNvSpPr/>
          <p:nvPr>
            <p:ph type="body" idx="13"/>
          </p:nvPr>
        </p:nvSpPr>
        <p:spPr>
          <a:prstGeom prst="rect">
            <a:avLst/>
          </a:prstGeom>
          <a:extLst>
            <a:ext uri="{C572A759-6A51-4108-AA02-DFA0A04FC94B}">
              <ma14:wrappingTextBoxFlag xmlns:ma14="http://schemas.microsoft.com/office/mac/drawingml/2011/main" val="1"/>
            </a:ext>
          </a:extLst>
        </p:spPr>
        <p:txBody>
          <a:bodyPr/>
          <a:lstStyle>
            <a:lvl1pPr marL="0" indent="0" algn="r" defTabSz="2048255">
              <a:spcBef>
                <a:spcPts val="2100"/>
              </a:spcBef>
              <a:buClrTx/>
              <a:buSzTx/>
              <a:buNone/>
              <a:defRPr sz="2016">
                <a:solidFill>
                  <a:schemeClr val="accent2"/>
                </a:solidFill>
              </a:defRPr>
            </a:lvl1pPr>
          </a:lstStyle>
          <a:p>
            <a:pPr/>
            <a:r>
              <a:t>https://www.terraform.io/docs/configuration/variables.html</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81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819" grpId="1"/>
    </p:bldLst>
  </p:timing>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801" name="Group"/>
          <p:cNvGrpSpPr/>
          <p:nvPr/>
        </p:nvGrpSpPr>
        <p:grpSpPr>
          <a:xfrm>
            <a:off x="7048354" y="4022629"/>
            <a:ext cx="7779586" cy="6422491"/>
            <a:chOff x="-1" y="-1"/>
            <a:chExt cx="7779584" cy="6422490"/>
          </a:xfrm>
        </p:grpSpPr>
        <p:grpSp>
          <p:nvGrpSpPr>
            <p:cNvPr id="796" name="Group"/>
            <p:cNvGrpSpPr/>
            <p:nvPr/>
          </p:nvGrpSpPr>
          <p:grpSpPr>
            <a:xfrm>
              <a:off x="-2" y="-2"/>
              <a:ext cx="7779586" cy="6422491"/>
              <a:chOff x="-1" y="-1"/>
              <a:chExt cx="7779584" cy="6422489"/>
            </a:xfrm>
          </p:grpSpPr>
          <p:sp>
            <p:nvSpPr>
              <p:cNvPr id="794" name="Rectangle"/>
              <p:cNvSpPr/>
              <p:nvPr/>
            </p:nvSpPr>
            <p:spPr>
              <a:xfrm>
                <a:off x="-2" y="2051791"/>
                <a:ext cx="7779586" cy="4370698"/>
              </a:xfrm>
              <a:prstGeom prst="rect">
                <a:avLst/>
              </a:prstGeom>
              <a:gradFill flip="none" rotWithShape="1">
                <a:gsLst>
                  <a:gs pos="0">
                    <a:srgbClr val="EBEBEB"/>
                  </a:gs>
                  <a:gs pos="100000">
                    <a:srgbClr val="FFFFFF"/>
                  </a:gs>
                </a:gsLst>
                <a:path path="circle">
                  <a:fillToRect l="37721" t="-19636" r="62278" b="119636"/>
                </a:path>
              </a:gradFill>
              <a:ln w="12700" cap="flat">
                <a:noFill/>
                <a:miter lim="400000"/>
              </a:ln>
              <a:effectLst/>
            </p:spPr>
            <p:txBody>
              <a:bodyPr wrap="square" lIns="121918" tIns="121918" rIns="121918" bIns="121918" numCol="1" anchor="ctr">
                <a:noAutofit/>
              </a:bodyPr>
              <a:lstStyle/>
              <a:p>
                <a:pPr algn="ctr">
                  <a:lnSpc>
                    <a:spcPct val="100000"/>
                  </a:lnSpc>
                  <a:spcBef>
                    <a:spcPts val="0"/>
                  </a:spcBef>
                  <a:defRPr b="0" sz="3400">
                    <a:solidFill>
                      <a:srgbClr val="FFFFFF"/>
                    </a:solidFill>
                    <a:latin typeface="Verdana"/>
                    <a:ea typeface="Verdana"/>
                    <a:cs typeface="Verdana"/>
                    <a:sym typeface="Verdana"/>
                  </a:defRPr>
                </a:pPr>
              </a:p>
            </p:txBody>
          </p:sp>
          <p:sp>
            <p:nvSpPr>
              <p:cNvPr id="795" name="EARLY CLOUD"/>
              <p:cNvSpPr txBox="1"/>
              <p:nvPr/>
            </p:nvSpPr>
            <p:spPr>
              <a:xfrm>
                <a:off x="2423371" y="-2"/>
                <a:ext cx="3124861" cy="76623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135466" tIns="135466" rIns="135466" bIns="135466" numCol="1" anchor="ctr">
                <a:spAutoFit/>
              </a:bodyPr>
              <a:lstStyle>
                <a:lvl1pPr algn="ctr">
                  <a:lnSpc>
                    <a:spcPct val="100000"/>
                  </a:lnSpc>
                  <a:spcBef>
                    <a:spcPts val="0"/>
                  </a:spcBef>
                  <a:defRPr b="0" sz="3200">
                    <a:solidFill>
                      <a:srgbClr val="44546A"/>
                    </a:solidFill>
                    <a:latin typeface="Verdana"/>
                    <a:ea typeface="Verdana"/>
                    <a:cs typeface="Verdana"/>
                    <a:sym typeface="Verdana"/>
                  </a:defRPr>
                </a:lvl1pPr>
              </a:lstStyle>
              <a:p>
                <a:pPr/>
                <a:r>
                  <a:t>EARLY CLOUD</a:t>
                </a:r>
              </a:p>
            </p:txBody>
          </p:sp>
        </p:grpSp>
        <p:sp>
          <p:nvSpPr>
            <p:cNvPr id="797" name="AWS"/>
            <p:cNvSpPr txBox="1"/>
            <p:nvPr/>
          </p:nvSpPr>
          <p:spPr>
            <a:xfrm>
              <a:off x="4888560" y="5166009"/>
              <a:ext cx="1302163" cy="70273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135466" tIns="135466" rIns="135466" bIns="135466" numCol="1" anchor="ctr">
              <a:spAutoFit/>
            </a:bodyPr>
            <a:lstStyle>
              <a:lvl1pPr algn="ctr">
                <a:lnSpc>
                  <a:spcPct val="100000"/>
                </a:lnSpc>
                <a:spcBef>
                  <a:spcPts val="0"/>
                </a:spcBef>
                <a:defRPr b="0" sz="2800">
                  <a:solidFill>
                    <a:srgbClr val="44546A"/>
                  </a:solidFill>
                  <a:latin typeface="Verdana"/>
                  <a:ea typeface="Verdana"/>
                  <a:cs typeface="Verdana"/>
                  <a:sym typeface="Verdana"/>
                </a:defRPr>
              </a:lvl1pPr>
            </a:lstStyle>
            <a:p>
              <a:pPr/>
              <a:r>
                <a:t>Azure</a:t>
              </a:r>
            </a:p>
          </p:txBody>
        </p:sp>
        <p:sp>
          <p:nvSpPr>
            <p:cNvPr id="798" name="Private cloud"/>
            <p:cNvSpPr txBox="1"/>
            <p:nvPr/>
          </p:nvSpPr>
          <p:spPr>
            <a:xfrm>
              <a:off x="1247418" y="4993288"/>
              <a:ext cx="2428969" cy="104817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35466" tIns="135466" rIns="135466" bIns="135466" numCol="1" anchor="ctr">
              <a:spAutoFit/>
            </a:bodyPr>
            <a:lstStyle>
              <a:lvl1pPr algn="ctr">
                <a:spcBef>
                  <a:spcPts val="0"/>
                </a:spcBef>
                <a:defRPr b="0" sz="2800">
                  <a:solidFill>
                    <a:srgbClr val="44546A"/>
                  </a:solidFill>
                  <a:latin typeface="Verdana"/>
                  <a:ea typeface="Verdana"/>
                  <a:cs typeface="Verdana"/>
                  <a:sym typeface="Verdana"/>
                </a:defRPr>
              </a:lvl1pPr>
            </a:lstStyle>
            <a:p>
              <a:pPr/>
              <a:r>
                <a:t>Private cloud</a:t>
              </a:r>
            </a:p>
          </p:txBody>
        </p:sp>
        <p:pic>
          <p:nvPicPr>
            <p:cNvPr id="799" name="image47.png" descr="image47.png"/>
            <p:cNvPicPr>
              <a:picLocks noChangeAspect="1"/>
            </p:cNvPicPr>
            <p:nvPr/>
          </p:nvPicPr>
          <p:blipFill>
            <a:blip r:embed="rId3">
              <a:alphaModFix amt="34000"/>
              <a:extLst/>
            </a:blip>
            <a:stretch>
              <a:fillRect/>
            </a:stretch>
          </p:blipFill>
          <p:spPr>
            <a:xfrm>
              <a:off x="1633226" y="2366903"/>
              <a:ext cx="1657160" cy="1261515"/>
            </a:xfrm>
            <a:prstGeom prst="rect">
              <a:avLst/>
            </a:prstGeom>
            <a:ln w="12700" cap="flat">
              <a:noFill/>
              <a:miter lim="400000"/>
            </a:ln>
            <a:effectLst/>
          </p:spPr>
        </p:pic>
        <p:pic>
          <p:nvPicPr>
            <p:cNvPr id="800" name="image48.png" descr="image48.png"/>
            <p:cNvPicPr>
              <a:picLocks noChangeAspect="1"/>
            </p:cNvPicPr>
            <p:nvPr/>
          </p:nvPicPr>
          <p:blipFill>
            <a:blip r:embed="rId4">
              <a:alphaModFix amt="34000"/>
              <a:extLst/>
            </a:blip>
            <a:stretch>
              <a:fillRect/>
            </a:stretch>
          </p:blipFill>
          <p:spPr>
            <a:xfrm>
              <a:off x="4514111" y="2588674"/>
              <a:ext cx="2000264" cy="945127"/>
            </a:xfrm>
            <a:prstGeom prst="rect">
              <a:avLst/>
            </a:prstGeom>
            <a:ln w="12700" cap="flat">
              <a:noFill/>
              <a:miter lim="400000"/>
            </a:ln>
            <a:effectLst/>
          </p:spPr>
        </p:pic>
      </p:grpSp>
      <p:sp>
        <p:nvSpPr>
          <p:cNvPr id="802" name="The shift to hybrid infrastructure"/>
          <p:cNvSpPr txBox="1"/>
          <p:nvPr>
            <p:ph type="title"/>
          </p:nvPr>
        </p:nvSpPr>
        <p:spPr>
          <a:xfrm>
            <a:off x="1451867" y="783573"/>
            <a:ext cx="21746800" cy="2207524"/>
          </a:xfrm>
          <a:prstGeom prst="rect">
            <a:avLst/>
          </a:prstGeom>
        </p:spPr>
        <p:txBody>
          <a:bodyPr/>
          <a:lstStyle>
            <a:lvl1pPr>
              <a:defRPr spc="-299"/>
            </a:lvl1pPr>
          </a:lstStyle>
          <a:p>
            <a:pPr/>
            <a:r>
              <a:t>The shift to hybrid infrastructure</a:t>
            </a:r>
          </a:p>
        </p:txBody>
      </p:sp>
      <p:sp>
        <p:nvSpPr>
          <p:cNvPr id="803" name="Slide Number"/>
          <p:cNvSpPr txBox="1"/>
          <p:nvPr>
            <p:ph type="sldNum" sz="quarter" idx="4294967295"/>
          </p:nvPr>
        </p:nvSpPr>
        <p:spPr>
          <a:xfrm>
            <a:off x="23456899" y="12818581"/>
            <a:ext cx="514905" cy="739139"/>
          </a:xfrm>
          <a:prstGeom prst="rect">
            <a:avLst/>
          </a:prstGeom>
          <a:extLst>
            <a:ext uri="{C572A759-6A51-4108-AA02-DFA0A04FC94B}">
              <ma14:wrappingTextBoxFlag xmlns:ma14="http://schemas.microsoft.com/office/mac/drawingml/2011/main" val="1"/>
            </a:ext>
          </a:extLst>
        </p:spPr>
        <p:txBody>
          <a:bodyPr anchor="ctr"/>
          <a:lstStyle>
            <a:lvl1pPr>
              <a:defRPr sz="3200">
                <a:solidFill>
                  <a:srgbClr val="000000"/>
                </a:solidFill>
              </a:defRPr>
            </a:lvl1pPr>
          </a:lstStyle>
          <a:p>
            <a:pPr/>
            <a:fld id="{86CB4B4D-7CA3-9044-876B-883B54F8677D}" type="slidenum"/>
          </a:p>
        </p:txBody>
      </p:sp>
      <p:sp>
        <p:nvSpPr>
          <p:cNvPr id="804" name="Arrow"/>
          <p:cNvSpPr/>
          <p:nvPr/>
        </p:nvSpPr>
        <p:spPr>
          <a:xfrm>
            <a:off x="7048358" y="7735796"/>
            <a:ext cx="1146371" cy="1191250"/>
          </a:xfrm>
          <a:prstGeom prst="rightArrow">
            <a:avLst>
              <a:gd name="adj1" fmla="val 68929"/>
              <a:gd name="adj2" fmla="val 50000"/>
            </a:avLst>
          </a:prstGeom>
          <a:gradFill>
            <a:gsLst>
              <a:gs pos="0">
                <a:srgbClr val="FFFFFF"/>
              </a:gs>
              <a:gs pos="22000">
                <a:srgbClr val="E7E6E6"/>
              </a:gs>
              <a:gs pos="78000">
                <a:srgbClr val="AFABAB"/>
              </a:gs>
              <a:gs pos="100000">
                <a:srgbClr val="AFABAB"/>
              </a:gs>
            </a:gsLst>
          </a:gradFill>
          <a:ln w="12700">
            <a:miter lim="400000"/>
          </a:ln>
        </p:spPr>
        <p:txBody>
          <a:bodyPr lIns="121918" tIns="121918" rIns="121918" bIns="121918" anchor="ctr"/>
          <a:lstStyle/>
          <a:p>
            <a:pPr algn="ctr">
              <a:lnSpc>
                <a:spcPct val="100000"/>
              </a:lnSpc>
              <a:spcBef>
                <a:spcPts val="0"/>
              </a:spcBef>
              <a:defRPr b="0" sz="3400">
                <a:solidFill>
                  <a:srgbClr val="FFFFFF"/>
                </a:solidFill>
                <a:latin typeface="Verdana"/>
                <a:ea typeface="Verdana"/>
                <a:cs typeface="Verdana"/>
                <a:sym typeface="Verdana"/>
              </a:defRPr>
            </a:pPr>
          </a:p>
        </p:txBody>
      </p:sp>
      <p:sp>
        <p:nvSpPr>
          <p:cNvPr id="805" name="Rectangle"/>
          <p:cNvSpPr/>
          <p:nvPr/>
        </p:nvSpPr>
        <p:spPr>
          <a:xfrm>
            <a:off x="2466427" y="6563045"/>
            <a:ext cx="3470726" cy="3557467"/>
          </a:xfrm>
          <a:prstGeom prst="rect">
            <a:avLst/>
          </a:prstGeom>
          <a:ln w="63500">
            <a:solidFill>
              <a:srgbClr val="E7E6E6"/>
            </a:solidFill>
            <a:miter/>
          </a:ln>
        </p:spPr>
        <p:txBody>
          <a:bodyPr lIns="121918" tIns="121918" rIns="121918" bIns="121918" anchor="ctr"/>
          <a:lstStyle/>
          <a:p>
            <a:pPr algn="ctr">
              <a:lnSpc>
                <a:spcPct val="100000"/>
              </a:lnSpc>
              <a:spcBef>
                <a:spcPts val="0"/>
              </a:spcBef>
              <a:defRPr b="0" sz="3400">
                <a:solidFill>
                  <a:srgbClr val="FFFFFF"/>
                </a:solidFill>
                <a:latin typeface="Verdana"/>
                <a:ea typeface="Verdana"/>
                <a:cs typeface="Verdana"/>
                <a:sym typeface="Verdana"/>
              </a:defRPr>
            </a:pPr>
          </a:p>
        </p:txBody>
      </p:sp>
      <p:pic>
        <p:nvPicPr>
          <p:cNvPr id="806" name="image46.png" descr="image46.png"/>
          <p:cNvPicPr>
            <a:picLocks noChangeAspect="1"/>
          </p:cNvPicPr>
          <p:nvPr/>
        </p:nvPicPr>
        <p:blipFill>
          <a:blip r:embed="rId5">
            <a:extLst/>
          </a:blip>
          <a:stretch>
            <a:fillRect/>
          </a:stretch>
        </p:blipFill>
        <p:spPr>
          <a:xfrm>
            <a:off x="2287690" y="6186906"/>
            <a:ext cx="3737766" cy="4238236"/>
          </a:xfrm>
          <a:prstGeom prst="rect">
            <a:avLst/>
          </a:prstGeom>
          <a:ln w="12700">
            <a:miter lim="400000"/>
          </a:ln>
        </p:spPr>
      </p:pic>
      <p:sp>
        <p:nvSpPr>
          <p:cNvPr id="807" name="Rectangle"/>
          <p:cNvSpPr/>
          <p:nvPr/>
        </p:nvSpPr>
        <p:spPr>
          <a:xfrm>
            <a:off x="2258689" y="6464520"/>
            <a:ext cx="3886204" cy="3683003"/>
          </a:xfrm>
          <a:prstGeom prst="rect">
            <a:avLst/>
          </a:prstGeom>
          <a:solidFill>
            <a:srgbClr val="FFFFFF"/>
          </a:solidFill>
          <a:ln w="12700">
            <a:miter lim="400000"/>
          </a:ln>
        </p:spPr>
        <p:txBody>
          <a:bodyPr lIns="121918" tIns="121918" rIns="121918" bIns="121918" anchor="ctr"/>
          <a:lstStyle/>
          <a:p>
            <a:pPr>
              <a:lnSpc>
                <a:spcPct val="100000"/>
              </a:lnSpc>
              <a:spcBef>
                <a:spcPts val="0"/>
              </a:spcBef>
              <a:defRPr b="0" sz="3400">
                <a:solidFill>
                  <a:srgbClr val="FFFFFF"/>
                </a:solidFill>
                <a:latin typeface="Verdana"/>
                <a:ea typeface="Verdana"/>
                <a:cs typeface="Verdana"/>
                <a:sym typeface="Verdana"/>
              </a:defRPr>
            </a:pPr>
          </a:p>
        </p:txBody>
      </p:sp>
      <p:pic>
        <p:nvPicPr>
          <p:cNvPr id="808" name="image47.png" descr="image47.png"/>
          <p:cNvPicPr>
            <a:picLocks noChangeAspect="1"/>
          </p:cNvPicPr>
          <p:nvPr/>
        </p:nvPicPr>
        <p:blipFill>
          <a:blip r:embed="rId6">
            <a:alphaModFix amt="34000"/>
            <a:extLst/>
          </a:blip>
          <a:stretch>
            <a:fillRect/>
          </a:stretch>
        </p:blipFill>
        <p:spPr>
          <a:xfrm>
            <a:off x="1812819" y="6531916"/>
            <a:ext cx="5091771" cy="3876110"/>
          </a:xfrm>
          <a:prstGeom prst="rect">
            <a:avLst/>
          </a:prstGeom>
          <a:ln w="12700">
            <a:miter lim="400000"/>
          </a:ln>
        </p:spPr>
      </p:pic>
      <p:sp>
        <p:nvSpPr>
          <p:cNvPr id="809" name="Rectangle"/>
          <p:cNvSpPr/>
          <p:nvPr/>
        </p:nvSpPr>
        <p:spPr>
          <a:xfrm>
            <a:off x="2421116" y="6400800"/>
            <a:ext cx="3886203" cy="4064000"/>
          </a:xfrm>
          <a:prstGeom prst="rect">
            <a:avLst/>
          </a:prstGeom>
          <a:solidFill>
            <a:srgbClr val="FFFFFF"/>
          </a:solidFill>
          <a:ln w="12700">
            <a:miter lim="400000"/>
          </a:ln>
        </p:spPr>
        <p:txBody>
          <a:bodyPr lIns="121918" tIns="121918" rIns="121918" bIns="121918" anchor="ctr"/>
          <a:lstStyle/>
          <a:p>
            <a:pPr>
              <a:lnSpc>
                <a:spcPct val="100000"/>
              </a:lnSpc>
              <a:spcBef>
                <a:spcPts val="0"/>
              </a:spcBef>
              <a:defRPr b="0" sz="3400">
                <a:solidFill>
                  <a:srgbClr val="FFFFFF"/>
                </a:solidFill>
                <a:latin typeface="+mn-lt"/>
                <a:ea typeface="+mn-ea"/>
                <a:cs typeface="+mn-cs"/>
                <a:sym typeface="Helvetica"/>
              </a:defRPr>
            </a:pPr>
          </a:p>
        </p:txBody>
      </p:sp>
      <p:sp>
        <p:nvSpPr>
          <p:cNvPr id="810" name="Square"/>
          <p:cNvSpPr/>
          <p:nvPr/>
        </p:nvSpPr>
        <p:spPr>
          <a:xfrm>
            <a:off x="3007268" y="6974364"/>
            <a:ext cx="190503" cy="190503"/>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b="0" sz="3100">
                <a:solidFill>
                  <a:srgbClr val="FFFFFF"/>
                </a:solidFill>
                <a:latin typeface="+mn-lt"/>
                <a:ea typeface="+mn-ea"/>
                <a:cs typeface="+mn-cs"/>
                <a:sym typeface="Helvetica"/>
              </a:defRPr>
            </a:pPr>
          </a:p>
        </p:txBody>
      </p:sp>
      <p:sp>
        <p:nvSpPr>
          <p:cNvPr id="811" name="Square"/>
          <p:cNvSpPr/>
          <p:nvPr/>
        </p:nvSpPr>
        <p:spPr>
          <a:xfrm>
            <a:off x="3356821" y="6974364"/>
            <a:ext cx="190503" cy="190503"/>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b="0" sz="3100">
                <a:solidFill>
                  <a:srgbClr val="FFFFFF"/>
                </a:solidFill>
                <a:latin typeface="+mn-lt"/>
                <a:ea typeface="+mn-ea"/>
                <a:cs typeface="+mn-cs"/>
                <a:sym typeface="Helvetica"/>
              </a:defRPr>
            </a:pPr>
          </a:p>
        </p:txBody>
      </p:sp>
      <p:sp>
        <p:nvSpPr>
          <p:cNvPr id="812" name="Square"/>
          <p:cNvSpPr/>
          <p:nvPr/>
        </p:nvSpPr>
        <p:spPr>
          <a:xfrm>
            <a:off x="3706374" y="6974364"/>
            <a:ext cx="190503" cy="190503"/>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b="0" sz="3100">
                <a:solidFill>
                  <a:srgbClr val="FFFFFF"/>
                </a:solidFill>
                <a:latin typeface="+mn-lt"/>
                <a:ea typeface="+mn-ea"/>
                <a:cs typeface="+mn-cs"/>
                <a:sym typeface="Helvetica"/>
              </a:defRPr>
            </a:pPr>
          </a:p>
        </p:txBody>
      </p:sp>
      <p:sp>
        <p:nvSpPr>
          <p:cNvPr id="813" name="Square"/>
          <p:cNvSpPr/>
          <p:nvPr/>
        </p:nvSpPr>
        <p:spPr>
          <a:xfrm>
            <a:off x="4055926" y="6974364"/>
            <a:ext cx="190503" cy="190503"/>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b="0" sz="3100">
                <a:solidFill>
                  <a:srgbClr val="FFFFFF"/>
                </a:solidFill>
                <a:latin typeface="+mn-lt"/>
                <a:ea typeface="+mn-ea"/>
                <a:cs typeface="+mn-cs"/>
                <a:sym typeface="Helvetica"/>
              </a:defRPr>
            </a:pPr>
          </a:p>
        </p:txBody>
      </p:sp>
      <p:sp>
        <p:nvSpPr>
          <p:cNvPr id="814" name="Square"/>
          <p:cNvSpPr/>
          <p:nvPr/>
        </p:nvSpPr>
        <p:spPr>
          <a:xfrm>
            <a:off x="4405479" y="6974364"/>
            <a:ext cx="190503" cy="190503"/>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b="0" sz="3100">
                <a:solidFill>
                  <a:srgbClr val="FFFFFF"/>
                </a:solidFill>
                <a:latin typeface="+mn-lt"/>
                <a:ea typeface="+mn-ea"/>
                <a:cs typeface="+mn-cs"/>
                <a:sym typeface="Helvetica"/>
              </a:defRPr>
            </a:pPr>
          </a:p>
        </p:txBody>
      </p:sp>
      <p:sp>
        <p:nvSpPr>
          <p:cNvPr id="815" name="Square"/>
          <p:cNvSpPr/>
          <p:nvPr/>
        </p:nvSpPr>
        <p:spPr>
          <a:xfrm>
            <a:off x="4755031" y="6974364"/>
            <a:ext cx="190503" cy="190503"/>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b="0" sz="3100">
                <a:solidFill>
                  <a:srgbClr val="FFFFFF"/>
                </a:solidFill>
                <a:latin typeface="+mn-lt"/>
                <a:ea typeface="+mn-ea"/>
                <a:cs typeface="+mn-cs"/>
                <a:sym typeface="Helvetica"/>
              </a:defRPr>
            </a:pPr>
          </a:p>
        </p:txBody>
      </p:sp>
      <p:sp>
        <p:nvSpPr>
          <p:cNvPr id="816" name="Square"/>
          <p:cNvSpPr/>
          <p:nvPr/>
        </p:nvSpPr>
        <p:spPr>
          <a:xfrm>
            <a:off x="5104584" y="6974364"/>
            <a:ext cx="190503" cy="190503"/>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b="0" sz="3100">
                <a:solidFill>
                  <a:srgbClr val="FFFFFF"/>
                </a:solidFill>
                <a:latin typeface="+mn-lt"/>
                <a:ea typeface="+mn-ea"/>
                <a:cs typeface="+mn-cs"/>
                <a:sym typeface="Helvetica"/>
              </a:defRPr>
            </a:pPr>
          </a:p>
        </p:txBody>
      </p:sp>
      <p:sp>
        <p:nvSpPr>
          <p:cNvPr id="817" name="Square"/>
          <p:cNvSpPr/>
          <p:nvPr/>
        </p:nvSpPr>
        <p:spPr>
          <a:xfrm>
            <a:off x="5454136" y="6974364"/>
            <a:ext cx="190503" cy="190503"/>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b="0" sz="3100">
                <a:solidFill>
                  <a:srgbClr val="FFFFFF"/>
                </a:solidFill>
                <a:latin typeface="+mn-lt"/>
                <a:ea typeface="+mn-ea"/>
                <a:cs typeface="+mn-cs"/>
                <a:sym typeface="Helvetica"/>
              </a:defRPr>
            </a:pPr>
          </a:p>
        </p:txBody>
      </p:sp>
      <p:sp>
        <p:nvSpPr>
          <p:cNvPr id="818" name="Square"/>
          <p:cNvSpPr/>
          <p:nvPr/>
        </p:nvSpPr>
        <p:spPr>
          <a:xfrm>
            <a:off x="3007268" y="7332264"/>
            <a:ext cx="190503" cy="190503"/>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b="0" sz="3100">
                <a:solidFill>
                  <a:srgbClr val="FFFFFF"/>
                </a:solidFill>
                <a:latin typeface="+mn-lt"/>
                <a:ea typeface="+mn-ea"/>
                <a:cs typeface="+mn-cs"/>
                <a:sym typeface="Helvetica"/>
              </a:defRPr>
            </a:pPr>
          </a:p>
        </p:txBody>
      </p:sp>
      <p:sp>
        <p:nvSpPr>
          <p:cNvPr id="819" name="Square"/>
          <p:cNvSpPr/>
          <p:nvPr/>
        </p:nvSpPr>
        <p:spPr>
          <a:xfrm>
            <a:off x="3356821" y="7332264"/>
            <a:ext cx="190503" cy="190503"/>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b="0" sz="3100">
                <a:solidFill>
                  <a:srgbClr val="FFFFFF"/>
                </a:solidFill>
                <a:latin typeface="+mn-lt"/>
                <a:ea typeface="+mn-ea"/>
                <a:cs typeface="+mn-cs"/>
                <a:sym typeface="Helvetica"/>
              </a:defRPr>
            </a:pPr>
          </a:p>
        </p:txBody>
      </p:sp>
      <p:sp>
        <p:nvSpPr>
          <p:cNvPr id="820" name="Square"/>
          <p:cNvSpPr/>
          <p:nvPr/>
        </p:nvSpPr>
        <p:spPr>
          <a:xfrm>
            <a:off x="3706374" y="7332264"/>
            <a:ext cx="190503" cy="190503"/>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b="0" sz="3100">
                <a:solidFill>
                  <a:srgbClr val="FFFFFF"/>
                </a:solidFill>
                <a:latin typeface="+mn-lt"/>
                <a:ea typeface="+mn-ea"/>
                <a:cs typeface="+mn-cs"/>
                <a:sym typeface="Helvetica"/>
              </a:defRPr>
            </a:pPr>
          </a:p>
        </p:txBody>
      </p:sp>
      <p:sp>
        <p:nvSpPr>
          <p:cNvPr id="821" name="Square"/>
          <p:cNvSpPr/>
          <p:nvPr/>
        </p:nvSpPr>
        <p:spPr>
          <a:xfrm>
            <a:off x="4055926" y="7332264"/>
            <a:ext cx="190503" cy="190503"/>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b="0" sz="3100">
                <a:solidFill>
                  <a:srgbClr val="FFFFFF"/>
                </a:solidFill>
                <a:latin typeface="+mn-lt"/>
                <a:ea typeface="+mn-ea"/>
                <a:cs typeface="+mn-cs"/>
                <a:sym typeface="Helvetica"/>
              </a:defRPr>
            </a:pPr>
          </a:p>
        </p:txBody>
      </p:sp>
      <p:sp>
        <p:nvSpPr>
          <p:cNvPr id="822" name="Square"/>
          <p:cNvSpPr/>
          <p:nvPr/>
        </p:nvSpPr>
        <p:spPr>
          <a:xfrm>
            <a:off x="4405479" y="7332264"/>
            <a:ext cx="190503" cy="190503"/>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b="0" sz="3100">
                <a:solidFill>
                  <a:srgbClr val="FFFFFF"/>
                </a:solidFill>
                <a:latin typeface="+mn-lt"/>
                <a:ea typeface="+mn-ea"/>
                <a:cs typeface="+mn-cs"/>
                <a:sym typeface="Helvetica"/>
              </a:defRPr>
            </a:pPr>
          </a:p>
        </p:txBody>
      </p:sp>
      <p:sp>
        <p:nvSpPr>
          <p:cNvPr id="823" name="Square"/>
          <p:cNvSpPr/>
          <p:nvPr/>
        </p:nvSpPr>
        <p:spPr>
          <a:xfrm>
            <a:off x="4755031" y="7332264"/>
            <a:ext cx="190503" cy="190503"/>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b="0" sz="3100">
                <a:solidFill>
                  <a:srgbClr val="FFFFFF"/>
                </a:solidFill>
                <a:latin typeface="+mn-lt"/>
                <a:ea typeface="+mn-ea"/>
                <a:cs typeface="+mn-cs"/>
                <a:sym typeface="Helvetica"/>
              </a:defRPr>
            </a:pPr>
          </a:p>
        </p:txBody>
      </p:sp>
      <p:sp>
        <p:nvSpPr>
          <p:cNvPr id="824" name="Square"/>
          <p:cNvSpPr/>
          <p:nvPr/>
        </p:nvSpPr>
        <p:spPr>
          <a:xfrm>
            <a:off x="5104584" y="7332264"/>
            <a:ext cx="190503" cy="190503"/>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b="0" sz="3100">
                <a:solidFill>
                  <a:srgbClr val="FFFFFF"/>
                </a:solidFill>
                <a:latin typeface="+mn-lt"/>
                <a:ea typeface="+mn-ea"/>
                <a:cs typeface="+mn-cs"/>
                <a:sym typeface="Helvetica"/>
              </a:defRPr>
            </a:pPr>
          </a:p>
        </p:txBody>
      </p:sp>
      <p:sp>
        <p:nvSpPr>
          <p:cNvPr id="825" name="Square"/>
          <p:cNvSpPr/>
          <p:nvPr/>
        </p:nvSpPr>
        <p:spPr>
          <a:xfrm>
            <a:off x="5454136" y="7332264"/>
            <a:ext cx="190503" cy="190503"/>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b="0" sz="3100">
                <a:solidFill>
                  <a:srgbClr val="FFFFFF"/>
                </a:solidFill>
                <a:latin typeface="+mn-lt"/>
                <a:ea typeface="+mn-ea"/>
                <a:cs typeface="+mn-cs"/>
                <a:sym typeface="Helvetica"/>
              </a:defRPr>
            </a:pPr>
          </a:p>
        </p:txBody>
      </p:sp>
      <p:sp>
        <p:nvSpPr>
          <p:cNvPr id="826" name="Square"/>
          <p:cNvSpPr/>
          <p:nvPr/>
        </p:nvSpPr>
        <p:spPr>
          <a:xfrm>
            <a:off x="3007268" y="7690163"/>
            <a:ext cx="190503" cy="190503"/>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b="0" sz="3100">
                <a:solidFill>
                  <a:srgbClr val="FFFFFF"/>
                </a:solidFill>
                <a:latin typeface="+mn-lt"/>
                <a:ea typeface="+mn-ea"/>
                <a:cs typeface="+mn-cs"/>
                <a:sym typeface="Helvetica"/>
              </a:defRPr>
            </a:pPr>
          </a:p>
        </p:txBody>
      </p:sp>
      <p:sp>
        <p:nvSpPr>
          <p:cNvPr id="827" name="Square"/>
          <p:cNvSpPr/>
          <p:nvPr/>
        </p:nvSpPr>
        <p:spPr>
          <a:xfrm>
            <a:off x="3356821" y="7690163"/>
            <a:ext cx="190503" cy="190503"/>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b="0" sz="3100">
                <a:solidFill>
                  <a:srgbClr val="FFFFFF"/>
                </a:solidFill>
                <a:latin typeface="+mn-lt"/>
                <a:ea typeface="+mn-ea"/>
                <a:cs typeface="+mn-cs"/>
                <a:sym typeface="Helvetica"/>
              </a:defRPr>
            </a:pPr>
          </a:p>
        </p:txBody>
      </p:sp>
      <p:sp>
        <p:nvSpPr>
          <p:cNvPr id="828" name="Square"/>
          <p:cNvSpPr/>
          <p:nvPr/>
        </p:nvSpPr>
        <p:spPr>
          <a:xfrm>
            <a:off x="3706374" y="7690163"/>
            <a:ext cx="190503" cy="190503"/>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b="0" sz="3100">
                <a:solidFill>
                  <a:srgbClr val="FFFFFF"/>
                </a:solidFill>
                <a:latin typeface="+mn-lt"/>
                <a:ea typeface="+mn-ea"/>
                <a:cs typeface="+mn-cs"/>
                <a:sym typeface="Helvetica"/>
              </a:defRPr>
            </a:pPr>
          </a:p>
        </p:txBody>
      </p:sp>
      <p:sp>
        <p:nvSpPr>
          <p:cNvPr id="829" name="Square"/>
          <p:cNvSpPr/>
          <p:nvPr/>
        </p:nvSpPr>
        <p:spPr>
          <a:xfrm>
            <a:off x="4055926" y="7690163"/>
            <a:ext cx="190503" cy="190503"/>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b="0" sz="3100">
                <a:solidFill>
                  <a:srgbClr val="FFFFFF"/>
                </a:solidFill>
                <a:latin typeface="+mn-lt"/>
                <a:ea typeface="+mn-ea"/>
                <a:cs typeface="+mn-cs"/>
                <a:sym typeface="Helvetica"/>
              </a:defRPr>
            </a:pPr>
          </a:p>
        </p:txBody>
      </p:sp>
      <p:sp>
        <p:nvSpPr>
          <p:cNvPr id="830" name="Square"/>
          <p:cNvSpPr/>
          <p:nvPr/>
        </p:nvSpPr>
        <p:spPr>
          <a:xfrm>
            <a:off x="4405479" y="7690163"/>
            <a:ext cx="190503" cy="190503"/>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b="0" sz="3100">
                <a:solidFill>
                  <a:srgbClr val="FFFFFF"/>
                </a:solidFill>
                <a:latin typeface="+mn-lt"/>
                <a:ea typeface="+mn-ea"/>
                <a:cs typeface="+mn-cs"/>
                <a:sym typeface="Helvetica"/>
              </a:defRPr>
            </a:pPr>
          </a:p>
        </p:txBody>
      </p:sp>
      <p:sp>
        <p:nvSpPr>
          <p:cNvPr id="831" name="Square"/>
          <p:cNvSpPr/>
          <p:nvPr/>
        </p:nvSpPr>
        <p:spPr>
          <a:xfrm>
            <a:off x="4755031" y="7690163"/>
            <a:ext cx="190503" cy="190503"/>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b="0" sz="3100">
                <a:solidFill>
                  <a:srgbClr val="FFFFFF"/>
                </a:solidFill>
                <a:latin typeface="+mn-lt"/>
                <a:ea typeface="+mn-ea"/>
                <a:cs typeface="+mn-cs"/>
                <a:sym typeface="Helvetica"/>
              </a:defRPr>
            </a:pPr>
          </a:p>
        </p:txBody>
      </p:sp>
      <p:sp>
        <p:nvSpPr>
          <p:cNvPr id="832" name="Square"/>
          <p:cNvSpPr/>
          <p:nvPr/>
        </p:nvSpPr>
        <p:spPr>
          <a:xfrm>
            <a:off x="5104584" y="7690163"/>
            <a:ext cx="190503" cy="190503"/>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b="0" sz="3100">
                <a:solidFill>
                  <a:srgbClr val="FFFFFF"/>
                </a:solidFill>
                <a:latin typeface="+mn-lt"/>
                <a:ea typeface="+mn-ea"/>
                <a:cs typeface="+mn-cs"/>
                <a:sym typeface="Helvetica"/>
              </a:defRPr>
            </a:pPr>
          </a:p>
        </p:txBody>
      </p:sp>
      <p:sp>
        <p:nvSpPr>
          <p:cNvPr id="833" name="Square"/>
          <p:cNvSpPr/>
          <p:nvPr/>
        </p:nvSpPr>
        <p:spPr>
          <a:xfrm>
            <a:off x="5454136" y="7690163"/>
            <a:ext cx="190503" cy="190503"/>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b="0" sz="3100">
                <a:solidFill>
                  <a:srgbClr val="FFFFFF"/>
                </a:solidFill>
                <a:latin typeface="+mn-lt"/>
                <a:ea typeface="+mn-ea"/>
                <a:cs typeface="+mn-cs"/>
                <a:sym typeface="Helvetica"/>
              </a:defRPr>
            </a:pPr>
          </a:p>
        </p:txBody>
      </p:sp>
      <p:sp>
        <p:nvSpPr>
          <p:cNvPr id="834" name="Square"/>
          <p:cNvSpPr/>
          <p:nvPr/>
        </p:nvSpPr>
        <p:spPr>
          <a:xfrm>
            <a:off x="3007268" y="8048063"/>
            <a:ext cx="190503" cy="190503"/>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b="0" sz="3100">
                <a:solidFill>
                  <a:srgbClr val="FFFFFF"/>
                </a:solidFill>
                <a:latin typeface="+mn-lt"/>
                <a:ea typeface="+mn-ea"/>
                <a:cs typeface="+mn-cs"/>
                <a:sym typeface="Helvetica"/>
              </a:defRPr>
            </a:pPr>
          </a:p>
        </p:txBody>
      </p:sp>
      <p:sp>
        <p:nvSpPr>
          <p:cNvPr id="835" name="Square"/>
          <p:cNvSpPr/>
          <p:nvPr/>
        </p:nvSpPr>
        <p:spPr>
          <a:xfrm>
            <a:off x="3356821" y="8048063"/>
            <a:ext cx="190503" cy="190503"/>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b="0" sz="3100">
                <a:solidFill>
                  <a:srgbClr val="FFFFFF"/>
                </a:solidFill>
                <a:latin typeface="+mn-lt"/>
                <a:ea typeface="+mn-ea"/>
                <a:cs typeface="+mn-cs"/>
                <a:sym typeface="Helvetica"/>
              </a:defRPr>
            </a:pPr>
          </a:p>
        </p:txBody>
      </p:sp>
      <p:sp>
        <p:nvSpPr>
          <p:cNvPr id="836" name="Square"/>
          <p:cNvSpPr/>
          <p:nvPr/>
        </p:nvSpPr>
        <p:spPr>
          <a:xfrm>
            <a:off x="3706374" y="8048063"/>
            <a:ext cx="190503" cy="190503"/>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b="0" sz="3100">
                <a:solidFill>
                  <a:srgbClr val="FFFFFF"/>
                </a:solidFill>
                <a:latin typeface="+mn-lt"/>
                <a:ea typeface="+mn-ea"/>
                <a:cs typeface="+mn-cs"/>
                <a:sym typeface="Helvetica"/>
              </a:defRPr>
            </a:pPr>
          </a:p>
        </p:txBody>
      </p:sp>
      <p:sp>
        <p:nvSpPr>
          <p:cNvPr id="837" name="Square"/>
          <p:cNvSpPr/>
          <p:nvPr/>
        </p:nvSpPr>
        <p:spPr>
          <a:xfrm>
            <a:off x="4055926" y="8048063"/>
            <a:ext cx="190503" cy="190503"/>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b="0" sz="3100">
                <a:solidFill>
                  <a:srgbClr val="FFFFFF"/>
                </a:solidFill>
                <a:latin typeface="+mn-lt"/>
                <a:ea typeface="+mn-ea"/>
                <a:cs typeface="+mn-cs"/>
                <a:sym typeface="Helvetica"/>
              </a:defRPr>
            </a:pPr>
          </a:p>
        </p:txBody>
      </p:sp>
      <p:sp>
        <p:nvSpPr>
          <p:cNvPr id="838" name="Square"/>
          <p:cNvSpPr/>
          <p:nvPr/>
        </p:nvSpPr>
        <p:spPr>
          <a:xfrm>
            <a:off x="4405479" y="8048063"/>
            <a:ext cx="190503" cy="190503"/>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b="0" sz="3100">
                <a:solidFill>
                  <a:srgbClr val="FFFFFF"/>
                </a:solidFill>
                <a:latin typeface="+mn-lt"/>
                <a:ea typeface="+mn-ea"/>
                <a:cs typeface="+mn-cs"/>
                <a:sym typeface="Helvetica"/>
              </a:defRPr>
            </a:pPr>
          </a:p>
        </p:txBody>
      </p:sp>
      <p:sp>
        <p:nvSpPr>
          <p:cNvPr id="839" name="Square"/>
          <p:cNvSpPr/>
          <p:nvPr/>
        </p:nvSpPr>
        <p:spPr>
          <a:xfrm>
            <a:off x="4755031" y="8048063"/>
            <a:ext cx="190503" cy="190503"/>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b="0" sz="3100">
                <a:solidFill>
                  <a:srgbClr val="FFFFFF"/>
                </a:solidFill>
                <a:latin typeface="+mn-lt"/>
                <a:ea typeface="+mn-ea"/>
                <a:cs typeface="+mn-cs"/>
                <a:sym typeface="Helvetica"/>
              </a:defRPr>
            </a:pPr>
          </a:p>
        </p:txBody>
      </p:sp>
      <p:sp>
        <p:nvSpPr>
          <p:cNvPr id="840" name="Square"/>
          <p:cNvSpPr/>
          <p:nvPr/>
        </p:nvSpPr>
        <p:spPr>
          <a:xfrm>
            <a:off x="5104584" y="8048063"/>
            <a:ext cx="190503" cy="190503"/>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b="0" sz="3100">
                <a:solidFill>
                  <a:srgbClr val="FFFFFF"/>
                </a:solidFill>
                <a:latin typeface="+mn-lt"/>
                <a:ea typeface="+mn-ea"/>
                <a:cs typeface="+mn-cs"/>
                <a:sym typeface="Helvetica"/>
              </a:defRPr>
            </a:pPr>
          </a:p>
        </p:txBody>
      </p:sp>
      <p:sp>
        <p:nvSpPr>
          <p:cNvPr id="841" name="Square"/>
          <p:cNvSpPr/>
          <p:nvPr/>
        </p:nvSpPr>
        <p:spPr>
          <a:xfrm>
            <a:off x="5454136" y="8048063"/>
            <a:ext cx="190503" cy="190503"/>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b="0" sz="3100">
                <a:solidFill>
                  <a:srgbClr val="FFFFFF"/>
                </a:solidFill>
                <a:latin typeface="+mn-lt"/>
                <a:ea typeface="+mn-ea"/>
                <a:cs typeface="+mn-cs"/>
                <a:sym typeface="Helvetica"/>
              </a:defRPr>
            </a:pPr>
          </a:p>
        </p:txBody>
      </p:sp>
      <p:sp>
        <p:nvSpPr>
          <p:cNvPr id="842" name="Rectangle"/>
          <p:cNvSpPr/>
          <p:nvPr/>
        </p:nvSpPr>
        <p:spPr>
          <a:xfrm>
            <a:off x="2608987" y="6617219"/>
            <a:ext cx="3434264" cy="3631163"/>
          </a:xfrm>
          <a:prstGeom prst="rect">
            <a:avLst/>
          </a:prstGeom>
          <a:ln w="88900">
            <a:solidFill>
              <a:schemeClr val="accent1"/>
            </a:solidFill>
            <a:miter lim="400000"/>
          </a:ln>
        </p:spPr>
        <p:txBody>
          <a:bodyPr lIns="121918" tIns="121918" rIns="121918" bIns="121918" anchor="ctr"/>
          <a:lstStyle/>
          <a:p>
            <a:pPr>
              <a:lnSpc>
                <a:spcPct val="100000"/>
              </a:lnSpc>
              <a:spcBef>
                <a:spcPts val="0"/>
              </a:spcBef>
              <a:defRPr b="0" sz="3400">
                <a:solidFill>
                  <a:srgbClr val="FFFFFF"/>
                </a:solidFill>
                <a:latin typeface="+mn-lt"/>
                <a:ea typeface="+mn-ea"/>
                <a:cs typeface="+mn-cs"/>
                <a:sym typeface="Helvetica"/>
              </a:defRPr>
            </a:pPr>
          </a:p>
        </p:txBody>
      </p:sp>
      <p:grpSp>
        <p:nvGrpSpPr>
          <p:cNvPr id="850" name="Group"/>
          <p:cNvGrpSpPr/>
          <p:nvPr/>
        </p:nvGrpSpPr>
        <p:grpSpPr>
          <a:xfrm>
            <a:off x="3007269" y="8610378"/>
            <a:ext cx="2611032" cy="1214973"/>
            <a:chOff x="0" y="-1"/>
            <a:chExt cx="2611031" cy="1214972"/>
          </a:xfrm>
        </p:grpSpPr>
        <p:sp>
          <p:nvSpPr>
            <p:cNvPr id="843" name="Rectangle"/>
            <p:cNvSpPr/>
            <p:nvPr/>
          </p:nvSpPr>
          <p:spPr>
            <a:xfrm>
              <a:off x="8894" y="-2"/>
              <a:ext cx="2600355" cy="1210826"/>
            </a:xfrm>
            <a:prstGeom prst="rect">
              <a:avLst/>
            </a:prstGeom>
            <a:noFill/>
            <a:ln w="88900" cap="flat">
              <a:solidFill>
                <a:schemeClr val="accent4"/>
              </a:solidFill>
              <a:prstDash val="solid"/>
              <a:miter lim="800000"/>
            </a:ln>
            <a:effectLst/>
          </p:spPr>
          <p:txBody>
            <a:bodyPr wrap="square" lIns="121918" tIns="121918" rIns="121918" bIns="121918" numCol="1" anchor="ctr">
              <a:noAutofit/>
            </a:bodyPr>
            <a:lstStyle/>
            <a:p>
              <a:pPr>
                <a:lnSpc>
                  <a:spcPct val="100000"/>
                </a:lnSpc>
                <a:spcBef>
                  <a:spcPts val="0"/>
                </a:spcBef>
                <a:defRPr b="0" sz="3400">
                  <a:solidFill>
                    <a:srgbClr val="FFFFFF"/>
                  </a:solidFill>
                  <a:latin typeface="+mn-lt"/>
                  <a:ea typeface="+mn-ea"/>
                  <a:cs typeface="+mn-cs"/>
                  <a:sym typeface="Helvetica"/>
                </a:defRPr>
              </a:pPr>
            </a:p>
          </p:txBody>
        </p:sp>
        <p:sp>
          <p:nvSpPr>
            <p:cNvPr id="844" name="Line"/>
            <p:cNvSpPr/>
            <p:nvPr/>
          </p:nvSpPr>
          <p:spPr>
            <a:xfrm flipV="1">
              <a:off x="1943507" y="20733"/>
              <a:ext cx="3" cy="1194239"/>
            </a:xfrm>
            <a:prstGeom prst="line">
              <a:avLst/>
            </a:prstGeom>
            <a:noFill/>
            <a:ln w="88900" cap="flat">
              <a:solidFill>
                <a:schemeClr val="accent4"/>
              </a:solidFill>
              <a:prstDash val="solid"/>
              <a:miter lim="800000"/>
            </a:ln>
            <a:effectLst/>
          </p:spPr>
          <p:txBody>
            <a:bodyPr wrap="square" lIns="45718" tIns="45718" rIns="45718" bIns="45718" numCol="1" anchor="t">
              <a:noAutofit/>
            </a:bodyPr>
            <a:lstStyle/>
            <a:p>
              <a:pPr>
                <a:defRPr>
                  <a:solidFill>
                    <a:srgbClr val="FFFFFF"/>
                  </a:solidFill>
                </a:defRPr>
              </a:pPr>
            </a:p>
          </p:txBody>
        </p:sp>
        <p:sp>
          <p:nvSpPr>
            <p:cNvPr id="845" name="Line"/>
            <p:cNvSpPr/>
            <p:nvPr/>
          </p:nvSpPr>
          <p:spPr>
            <a:xfrm flipV="1">
              <a:off x="1309071" y="20733"/>
              <a:ext cx="3" cy="1194239"/>
            </a:xfrm>
            <a:prstGeom prst="line">
              <a:avLst/>
            </a:prstGeom>
            <a:noFill/>
            <a:ln w="88900" cap="flat">
              <a:solidFill>
                <a:schemeClr val="accent4"/>
              </a:solidFill>
              <a:prstDash val="solid"/>
              <a:miter lim="800000"/>
            </a:ln>
            <a:effectLst/>
          </p:spPr>
          <p:txBody>
            <a:bodyPr wrap="square" lIns="45718" tIns="45718" rIns="45718" bIns="45718" numCol="1" anchor="t">
              <a:noAutofit/>
            </a:bodyPr>
            <a:lstStyle/>
            <a:p>
              <a:pPr>
                <a:defRPr>
                  <a:solidFill>
                    <a:srgbClr val="FFFFFF"/>
                  </a:solidFill>
                </a:defRPr>
              </a:pPr>
            </a:p>
          </p:txBody>
        </p:sp>
        <p:sp>
          <p:nvSpPr>
            <p:cNvPr id="846" name="Line"/>
            <p:cNvSpPr/>
            <p:nvPr/>
          </p:nvSpPr>
          <p:spPr>
            <a:xfrm flipV="1">
              <a:off x="674634" y="20733"/>
              <a:ext cx="3" cy="1194239"/>
            </a:xfrm>
            <a:prstGeom prst="line">
              <a:avLst/>
            </a:prstGeom>
            <a:noFill/>
            <a:ln w="88900" cap="flat">
              <a:solidFill>
                <a:schemeClr val="accent4"/>
              </a:solidFill>
              <a:prstDash val="solid"/>
              <a:miter lim="800000"/>
            </a:ln>
            <a:effectLst/>
          </p:spPr>
          <p:txBody>
            <a:bodyPr wrap="square" lIns="45718" tIns="45718" rIns="45718" bIns="45718" numCol="1" anchor="t">
              <a:noAutofit/>
            </a:bodyPr>
            <a:lstStyle/>
            <a:p>
              <a:pPr>
                <a:defRPr>
                  <a:solidFill>
                    <a:srgbClr val="FFFFFF"/>
                  </a:solidFill>
                </a:defRPr>
              </a:pPr>
            </a:p>
          </p:txBody>
        </p:sp>
        <p:sp>
          <p:nvSpPr>
            <p:cNvPr id="847" name="Line"/>
            <p:cNvSpPr/>
            <p:nvPr/>
          </p:nvSpPr>
          <p:spPr>
            <a:xfrm>
              <a:off x="7112" y="927100"/>
              <a:ext cx="2603920" cy="3"/>
            </a:xfrm>
            <a:prstGeom prst="line">
              <a:avLst/>
            </a:prstGeom>
            <a:noFill/>
            <a:ln w="88900" cap="flat">
              <a:solidFill>
                <a:schemeClr val="accent4"/>
              </a:solidFill>
              <a:prstDash val="solid"/>
              <a:miter lim="800000"/>
            </a:ln>
            <a:effectLst/>
          </p:spPr>
          <p:txBody>
            <a:bodyPr wrap="square" lIns="45718" tIns="45718" rIns="45718" bIns="45718" numCol="1" anchor="t">
              <a:noAutofit/>
            </a:bodyPr>
            <a:lstStyle/>
            <a:p>
              <a:pPr>
                <a:defRPr>
                  <a:solidFill>
                    <a:srgbClr val="FFFFFF"/>
                  </a:solidFill>
                </a:defRPr>
              </a:pPr>
            </a:p>
          </p:txBody>
        </p:sp>
        <p:sp>
          <p:nvSpPr>
            <p:cNvPr id="848" name="Line"/>
            <p:cNvSpPr/>
            <p:nvPr/>
          </p:nvSpPr>
          <p:spPr>
            <a:xfrm>
              <a:off x="-1" y="620184"/>
              <a:ext cx="2600355" cy="3"/>
            </a:xfrm>
            <a:prstGeom prst="line">
              <a:avLst/>
            </a:prstGeom>
            <a:noFill/>
            <a:ln w="88900" cap="flat">
              <a:solidFill>
                <a:schemeClr val="accent4"/>
              </a:solidFill>
              <a:prstDash val="solid"/>
              <a:miter lim="800000"/>
            </a:ln>
            <a:effectLst/>
          </p:spPr>
          <p:txBody>
            <a:bodyPr wrap="square" lIns="45718" tIns="45718" rIns="45718" bIns="45718" numCol="1" anchor="t">
              <a:noAutofit/>
            </a:bodyPr>
            <a:lstStyle/>
            <a:p>
              <a:pPr>
                <a:defRPr>
                  <a:solidFill>
                    <a:srgbClr val="FFFFFF"/>
                  </a:solidFill>
                </a:defRPr>
              </a:pPr>
            </a:p>
          </p:txBody>
        </p:sp>
        <p:sp>
          <p:nvSpPr>
            <p:cNvPr id="849" name="Line"/>
            <p:cNvSpPr/>
            <p:nvPr/>
          </p:nvSpPr>
          <p:spPr>
            <a:xfrm>
              <a:off x="25398" y="313266"/>
              <a:ext cx="2567348" cy="3"/>
            </a:xfrm>
            <a:prstGeom prst="line">
              <a:avLst/>
            </a:prstGeom>
            <a:noFill/>
            <a:ln w="88900" cap="flat">
              <a:solidFill>
                <a:schemeClr val="accent4"/>
              </a:solidFill>
              <a:prstDash val="solid"/>
              <a:miter lim="800000"/>
            </a:ln>
            <a:effectLst/>
          </p:spPr>
          <p:txBody>
            <a:bodyPr wrap="square" lIns="45718" tIns="45718" rIns="45718" bIns="45718" numCol="1" anchor="t">
              <a:noAutofit/>
            </a:bodyPr>
            <a:lstStyle/>
            <a:p>
              <a:pPr>
                <a:defRPr>
                  <a:solidFill>
                    <a:srgbClr val="FFFFFF"/>
                  </a:solidFill>
                </a:defRPr>
              </a:pPr>
            </a:p>
          </p:txBody>
        </p:sp>
      </p:grpSp>
      <p:sp>
        <p:nvSpPr>
          <p:cNvPr id="851" name="TRADITIONAL DATACENTER"/>
          <p:cNvSpPr txBox="1"/>
          <p:nvPr/>
        </p:nvSpPr>
        <p:spPr>
          <a:xfrm>
            <a:off x="2760538" y="3774983"/>
            <a:ext cx="3128036" cy="1261533"/>
          </a:xfrm>
          <a:prstGeom prst="rect">
            <a:avLst/>
          </a:prstGeom>
          <a:ln w="12700">
            <a:miter lim="400000"/>
          </a:ln>
          <a:extLst>
            <a:ext uri="{C572A759-6A51-4108-AA02-DFA0A04FC94B}">
              <ma14:wrappingTextBoxFlag xmlns:ma14="http://schemas.microsoft.com/office/mac/drawingml/2011/main" val="1"/>
            </a:ext>
          </a:extLst>
        </p:spPr>
        <p:txBody>
          <a:bodyPr wrap="none" lIns="135466" tIns="135466" rIns="135466" bIns="135466" anchor="ctr">
            <a:spAutoFit/>
          </a:bodyPr>
          <a:lstStyle/>
          <a:p>
            <a:pPr algn="ctr">
              <a:lnSpc>
                <a:spcPct val="100000"/>
              </a:lnSpc>
              <a:spcBef>
                <a:spcPts val="0"/>
              </a:spcBef>
              <a:defRPr b="0" sz="3200">
                <a:solidFill>
                  <a:srgbClr val="44546A"/>
                </a:solidFill>
                <a:latin typeface="Verdana"/>
                <a:ea typeface="Verdana"/>
                <a:cs typeface="Verdana"/>
                <a:sym typeface="Verdana"/>
              </a:defRPr>
            </a:pPr>
            <a:r>
              <a:t>TRADITIONAL</a:t>
            </a:r>
            <a:br/>
            <a:r>
              <a:t>DATACENTER</a:t>
            </a:r>
          </a:p>
        </p:txBody>
      </p:sp>
    </p:spTree>
  </p:cSld>
  <p:clrMapOvr>
    <a:masterClrMapping/>
  </p:clrMapOvr>
  <p:transition xmlns:p14="http://schemas.microsoft.com/office/powerpoint/2010/main" spd="med" advClick="1"/>
</p:sld>
</file>

<file path=ppt/slides/slide9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25" name="Text Placeholder 1"/>
          <p:cNvSpPr txBox="1"/>
          <p:nvPr>
            <p:ph type="body" idx="1"/>
          </p:nvPr>
        </p:nvSpPr>
        <p:spPr>
          <a:xfrm>
            <a:off x="1453185" y="3349718"/>
            <a:ext cx="21745482" cy="9241294"/>
          </a:xfrm>
          <a:prstGeom prst="rect">
            <a:avLst/>
          </a:prstGeom>
        </p:spPr>
        <p:txBody>
          <a:bodyPr/>
          <a:lstStyle/>
          <a:p>
            <a:pPr marL="0" indent="0">
              <a:buSzTx/>
              <a:buFont typeface="Wingdings"/>
              <a:buNone/>
            </a:pPr>
            <a:r>
              <a:t>Environment Variables (TF_VAR_*)</a:t>
            </a:r>
          </a:p>
          <a:p>
            <a:pPr marL="0" indent="0">
              <a:buSzTx/>
              <a:buFont typeface="Wingdings"/>
              <a:buNone/>
            </a:pPr>
          </a:p>
          <a:p>
            <a:pPr marL="0" indent="0">
              <a:spcBef>
                <a:spcPts val="0"/>
              </a:spcBef>
              <a:buSzTx/>
              <a:buFont typeface="Wingdings"/>
              <a:buNone/>
              <a:defRPr>
                <a:solidFill>
                  <a:srgbClr val="F5871F"/>
                </a:solidFill>
                <a:latin typeface="Menlo"/>
                <a:ea typeface="Menlo"/>
                <a:cs typeface="Menlo"/>
                <a:sym typeface="Menlo"/>
              </a:defRPr>
            </a:pPr>
            <a:r>
              <a:t>export</a:t>
            </a:r>
            <a:r>
              <a:rPr>
                <a:solidFill>
                  <a:srgbClr val="1E1E1E"/>
                </a:solidFill>
              </a:rPr>
              <a:t> TF_VAR_foo=bar</a:t>
            </a:r>
            <a:endParaRPr>
              <a:solidFill>
                <a:srgbClr val="1E1E1E"/>
              </a:solidFill>
            </a:endParaRPr>
          </a:p>
          <a:p>
            <a:pPr marL="0" indent="0">
              <a:spcBef>
                <a:spcPts val="0"/>
              </a:spcBef>
              <a:buSzTx/>
              <a:buFont typeface="Wingdings"/>
              <a:buNone/>
              <a:defRPr>
                <a:solidFill>
                  <a:srgbClr val="1E1E1E"/>
                </a:solidFill>
                <a:latin typeface="Menlo"/>
                <a:ea typeface="Menlo"/>
                <a:cs typeface="Menlo"/>
                <a:sym typeface="Menlo"/>
              </a:defRPr>
            </a:pPr>
            <a:r>
              <a:t> </a:t>
            </a:r>
          </a:p>
          <a:p>
            <a:pPr marL="0" indent="0">
              <a:spcBef>
                <a:spcPts val="0"/>
              </a:spcBef>
              <a:buSzTx/>
              <a:buFont typeface="Wingdings"/>
              <a:buNone/>
              <a:defRPr>
                <a:solidFill>
                  <a:srgbClr val="F5871F"/>
                </a:solidFill>
                <a:latin typeface="Menlo"/>
                <a:ea typeface="Menlo"/>
                <a:cs typeface="Menlo"/>
                <a:sym typeface="Menlo"/>
              </a:defRPr>
            </a:pPr>
            <a:r>
              <a:t>export</a:t>
            </a:r>
            <a:r>
              <a:rPr>
                <a:solidFill>
                  <a:srgbClr val="1E1E1E"/>
                </a:solidFill>
              </a:rPr>
              <a:t> TF_VAR_bar=foo</a:t>
            </a:r>
          </a:p>
        </p:txBody>
      </p:sp>
      <p:sp>
        <p:nvSpPr>
          <p:cNvPr id="1826" name="Title 2"/>
          <p:cNvSpPr txBox="1"/>
          <p:nvPr>
            <p:ph type="title"/>
          </p:nvPr>
        </p:nvSpPr>
        <p:spPr>
          <a:xfrm>
            <a:off x="1451868" y="783573"/>
            <a:ext cx="21746798" cy="1784533"/>
          </a:xfrm>
          <a:prstGeom prst="rect">
            <a:avLst/>
          </a:prstGeom>
        </p:spPr>
        <p:txBody>
          <a:bodyPr/>
          <a:lstStyle>
            <a:lvl1pPr>
              <a:defRPr spc="-200"/>
            </a:lvl1pPr>
          </a:lstStyle>
          <a:p>
            <a:pPr/>
            <a:r>
              <a:t>Variables – How to Use</a:t>
            </a:r>
          </a:p>
        </p:txBody>
      </p:sp>
      <p:sp>
        <p:nvSpPr>
          <p:cNvPr id="1827" name="Text Placeholder 3"/>
          <p:cNvSpPr/>
          <p:nvPr>
            <p:ph type="body" idx="13"/>
          </p:nvPr>
        </p:nvSpPr>
        <p:spPr>
          <a:prstGeom prst="rect">
            <a:avLst/>
          </a:prstGeom>
          <a:extLst>
            <a:ext uri="{C572A759-6A51-4108-AA02-DFA0A04FC94B}">
              <ma14:wrappingTextBoxFlag xmlns:ma14="http://schemas.microsoft.com/office/mac/drawingml/2011/main" val="1"/>
            </a:ext>
          </a:extLst>
        </p:spPr>
        <p:txBody>
          <a:bodyPr/>
          <a:lstStyle>
            <a:lvl1pPr marL="0" indent="0" algn="r" defTabSz="2048255">
              <a:spcBef>
                <a:spcPts val="2100"/>
              </a:spcBef>
              <a:buClrTx/>
              <a:buSzTx/>
              <a:buNone/>
              <a:defRPr sz="2016">
                <a:solidFill>
                  <a:schemeClr val="accent2"/>
                </a:solidFill>
              </a:defRPr>
            </a:lvl1pPr>
          </a:lstStyle>
          <a:p>
            <a:pPr/>
            <a:r>
              <a:t>https://www.terraform.io/docs/configuration/variables.html</a:t>
            </a:r>
          </a:p>
        </p:txBody>
      </p:sp>
    </p:spTree>
  </p:cSld>
  <p:clrMapOvr>
    <a:masterClrMapping/>
  </p:clrMapOvr>
  <p:transition xmlns:p14="http://schemas.microsoft.com/office/powerpoint/2010/main" spd="med" advClick="1"/>
</p:sld>
</file>

<file path=ppt/slides/slide9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31" name="Text Placeholder 1"/>
          <p:cNvSpPr txBox="1"/>
          <p:nvPr>
            <p:ph type="body" sz="quarter" idx="1"/>
          </p:nvPr>
        </p:nvSpPr>
        <p:spPr>
          <a:xfrm>
            <a:off x="7996235" y="7540258"/>
            <a:ext cx="12890739" cy="2184402"/>
          </a:xfrm>
          <a:prstGeom prst="rect">
            <a:avLst/>
          </a:prstGeom>
        </p:spPr>
        <p:txBody>
          <a:bodyPr/>
          <a:lstStyle/>
          <a:p>
            <a:pPr/>
          </a:p>
        </p:txBody>
      </p:sp>
      <p:sp>
        <p:nvSpPr>
          <p:cNvPr id="1832" name="Title 2"/>
          <p:cNvSpPr txBox="1"/>
          <p:nvPr>
            <p:ph type="title"/>
          </p:nvPr>
        </p:nvSpPr>
        <p:spPr>
          <a:xfrm>
            <a:off x="7996235" y="4148299"/>
            <a:ext cx="13030202" cy="3315759"/>
          </a:xfrm>
          <a:prstGeom prst="rect">
            <a:avLst/>
          </a:prstGeom>
        </p:spPr>
        <p:txBody>
          <a:bodyPr/>
          <a:lstStyle/>
          <a:p>
            <a:pPr/>
            <a:r>
              <a:t>Outputs</a:t>
            </a:r>
          </a:p>
        </p:txBody>
      </p:sp>
    </p:spTree>
  </p:cSld>
  <p:clrMapOvr>
    <a:masterClrMapping/>
  </p:clrMapOvr>
  <p:transition xmlns:p14="http://schemas.microsoft.com/office/powerpoint/2010/main" spd="med" advClick="1"/>
</p:sld>
</file>

<file path=ppt/slides/slide9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34" name="Text Placeholder 4"/>
          <p:cNvSpPr txBox="1"/>
          <p:nvPr>
            <p:ph type="body" idx="1"/>
          </p:nvPr>
        </p:nvSpPr>
        <p:spPr>
          <a:xfrm>
            <a:off x="1453185" y="3349718"/>
            <a:ext cx="21745482" cy="9241294"/>
          </a:xfrm>
          <a:prstGeom prst="rect">
            <a:avLst/>
          </a:prstGeom>
        </p:spPr>
        <p:txBody>
          <a:bodyPr/>
          <a:lstStyle/>
          <a:p>
            <a:pPr marL="0" indent="0">
              <a:buSzTx/>
              <a:buFont typeface="Wingdings"/>
              <a:buNone/>
            </a:pPr>
            <a:r>
              <a:t>Outputs define useful values that will be highlighted to the user when Terraform applies: </a:t>
            </a:r>
          </a:p>
          <a:p>
            <a:pPr>
              <a:buFont typeface="Arial"/>
              <a:buChar char="•"/>
            </a:pPr>
            <a:r>
              <a:t>IP addresses</a:t>
            </a:r>
          </a:p>
          <a:p>
            <a:pPr>
              <a:buFont typeface="Arial"/>
              <a:buChar char="•"/>
            </a:pPr>
            <a:r>
              <a:t>Usernames</a:t>
            </a:r>
          </a:p>
          <a:p>
            <a:pPr>
              <a:buFont typeface="Arial"/>
              <a:buChar char="•"/>
            </a:pPr>
            <a:r>
              <a:t>Computed Values</a:t>
            </a:r>
          </a:p>
          <a:p>
            <a:pPr marL="0" indent="0">
              <a:buSzTx/>
              <a:buFont typeface="Wingdings"/>
              <a:buNone/>
            </a:pPr>
          </a:p>
          <a:p>
            <a:pPr marL="0" indent="0">
              <a:buSzTx/>
              <a:buFont typeface="Wingdings"/>
              <a:buNone/>
            </a:pPr>
            <a:r>
              <a:t>Easily extract and query information from all resources</a:t>
            </a:r>
          </a:p>
        </p:txBody>
      </p:sp>
      <p:sp>
        <p:nvSpPr>
          <p:cNvPr id="1835" name="Title 3"/>
          <p:cNvSpPr txBox="1"/>
          <p:nvPr>
            <p:ph type="title"/>
          </p:nvPr>
        </p:nvSpPr>
        <p:spPr>
          <a:xfrm>
            <a:off x="1451868" y="783573"/>
            <a:ext cx="21746798" cy="1784533"/>
          </a:xfrm>
          <a:prstGeom prst="rect">
            <a:avLst/>
          </a:prstGeom>
        </p:spPr>
        <p:txBody>
          <a:bodyPr/>
          <a:lstStyle>
            <a:lvl1pPr>
              <a:defRPr spc="-200"/>
            </a:lvl1pPr>
          </a:lstStyle>
          <a:p>
            <a:pPr/>
            <a:r>
              <a:t>Outputs</a:t>
            </a:r>
          </a:p>
        </p:txBody>
      </p:sp>
      <p:sp>
        <p:nvSpPr>
          <p:cNvPr id="1836" name="Text Placeholder 5"/>
          <p:cNvSpPr/>
          <p:nvPr>
            <p:ph type="body" idx="13"/>
          </p:nvPr>
        </p:nvSpPr>
        <p:spPr>
          <a:prstGeom prst="rect">
            <a:avLst/>
          </a:prstGeom>
          <a:extLst>
            <a:ext uri="{C572A759-6A51-4108-AA02-DFA0A04FC94B}">
              <ma14:wrappingTextBoxFlag xmlns:ma14="http://schemas.microsoft.com/office/mac/drawingml/2011/main" val="1"/>
            </a:ext>
          </a:extLst>
        </p:spPr>
        <p:txBody>
          <a:bodyPr/>
          <a:lstStyle>
            <a:lvl1pPr marL="0" indent="0" algn="r" defTabSz="2048255">
              <a:spcBef>
                <a:spcPts val="2100"/>
              </a:spcBef>
              <a:buClrTx/>
              <a:buSzTx/>
              <a:buNone/>
              <a:defRPr sz="2016">
                <a:solidFill>
                  <a:schemeClr val="accent2"/>
                </a:solidFill>
              </a:defRPr>
            </a:lvl1pPr>
          </a:lstStyle>
          <a:p>
            <a:pPr/>
            <a:r>
              <a:t>https://www.terraform.io/docs/configuration/outputs.html</a:t>
            </a:r>
          </a:p>
        </p:txBody>
      </p:sp>
    </p:spTree>
  </p:cSld>
  <p:clrMapOvr>
    <a:masterClrMapping/>
  </p:clrMapOvr>
  <p:transition xmlns:p14="http://schemas.microsoft.com/office/powerpoint/2010/main" spd="med" advClick="1"/>
</p:sld>
</file>

<file path=ppt/slides/slide9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40" name="Text Placeholder 4"/>
          <p:cNvSpPr txBox="1"/>
          <p:nvPr>
            <p:ph type="body" idx="1"/>
          </p:nvPr>
        </p:nvSpPr>
        <p:spPr>
          <a:xfrm>
            <a:off x="1453186" y="3349718"/>
            <a:ext cx="22473616" cy="9241294"/>
          </a:xfrm>
          <a:prstGeom prst="rect">
            <a:avLst/>
          </a:prstGeom>
        </p:spPr>
        <p:txBody>
          <a:bodyPr/>
          <a:lstStyle/>
          <a:p>
            <a:pPr marL="0" indent="0">
              <a:lnSpc>
                <a:spcPct val="72000"/>
              </a:lnSpc>
              <a:buSzTx/>
              <a:buFont typeface="Wingdings"/>
              <a:buNone/>
              <a:defRPr sz="4400"/>
            </a:pPr>
          </a:p>
          <a:p>
            <a:pPr marL="0" indent="0">
              <a:lnSpc>
                <a:spcPct val="72000"/>
              </a:lnSpc>
              <a:buSzTx/>
              <a:buFont typeface="Wingdings"/>
              <a:buNone/>
              <a:defRPr sz="4400"/>
            </a:pPr>
          </a:p>
          <a:p>
            <a:pPr marL="0" indent="0">
              <a:lnSpc>
                <a:spcPct val="72000"/>
              </a:lnSpc>
              <a:spcBef>
                <a:spcPts val="0"/>
              </a:spcBef>
              <a:buSzTx/>
              <a:buFont typeface="Wingdings"/>
              <a:buNone/>
              <a:defRPr sz="4400">
                <a:solidFill>
                  <a:srgbClr val="D73A49"/>
                </a:solidFill>
                <a:latin typeface="Menlo"/>
                <a:ea typeface="Menlo"/>
                <a:cs typeface="Menlo"/>
                <a:sym typeface="Menlo"/>
              </a:defRPr>
            </a:pPr>
            <a:r>
              <a:t>output</a:t>
            </a:r>
            <a:r>
              <a:rPr>
                <a:solidFill>
                  <a:srgbClr val="22863A"/>
                </a:solidFill>
              </a:rPr>
              <a:t> "vm_private_ips"</a:t>
            </a:r>
            <a:r>
              <a:rPr>
                <a:solidFill>
                  <a:srgbClr val="24292E"/>
                </a:solidFill>
              </a:rPr>
              <a:t> {</a:t>
            </a:r>
          </a:p>
          <a:p>
            <a:pPr marL="0" indent="0">
              <a:lnSpc>
                <a:spcPct val="72000"/>
              </a:lnSpc>
              <a:spcBef>
                <a:spcPts val="0"/>
              </a:spcBef>
              <a:buSzTx/>
              <a:buFont typeface="Wingdings"/>
              <a:buNone/>
              <a:defRPr sz="1800">
                <a:solidFill>
                  <a:srgbClr val="24292E"/>
                </a:solidFill>
                <a:latin typeface="Menlo"/>
                <a:ea typeface="Menlo"/>
                <a:cs typeface="Menlo"/>
                <a:sym typeface="Menlo"/>
              </a:defRPr>
            </a:pPr>
          </a:p>
          <a:p>
            <a:pPr marL="0" indent="0">
              <a:lnSpc>
                <a:spcPct val="72000"/>
              </a:lnSpc>
              <a:spcBef>
                <a:spcPts val="0"/>
              </a:spcBef>
              <a:buSzTx/>
              <a:buFont typeface="Wingdings"/>
              <a:buNone/>
              <a:defRPr sz="1800">
                <a:latin typeface="Times New Roman"/>
                <a:ea typeface="Times New Roman"/>
                <a:cs typeface="Times New Roman"/>
                <a:sym typeface="Times New Roman"/>
              </a:defRPr>
            </a:pPr>
          </a:p>
          <a:p>
            <a:pPr marL="0" indent="0">
              <a:lnSpc>
                <a:spcPct val="72000"/>
              </a:lnSpc>
              <a:spcBef>
                <a:spcPts val="0"/>
              </a:spcBef>
              <a:buSzTx/>
              <a:buFont typeface="Wingdings"/>
              <a:buNone/>
              <a:defRPr sz="4400">
                <a:solidFill>
                  <a:srgbClr val="24292E"/>
                </a:solidFill>
                <a:latin typeface="Menlo"/>
                <a:ea typeface="Menlo"/>
                <a:cs typeface="Menlo"/>
                <a:sym typeface="Menlo"/>
              </a:defRPr>
            </a:pPr>
            <a:r>
              <a:t>  value </a:t>
            </a:r>
            <a:r>
              <a:rPr>
                <a:solidFill>
                  <a:srgbClr val="D73A49"/>
                </a:solidFill>
              </a:rPr>
              <a:t>=</a:t>
            </a:r>
            <a:r>
              <a:t> </a:t>
            </a:r>
            <a:r>
              <a:rPr>
                <a:solidFill>
                  <a:srgbClr val="22863A"/>
                </a:solidFill>
              </a:rPr>
              <a:t>"</a:t>
            </a:r>
            <a:r>
              <a:rPr>
                <a:solidFill>
                  <a:srgbClr val="D73A49"/>
                </a:solidFill>
              </a:rPr>
              <a:t>${azurerm_network_interface</a:t>
            </a:r>
            <a:r>
              <a:rPr>
                <a:solidFill>
                  <a:srgbClr val="6F42C1"/>
                </a:solidFill>
              </a:rPr>
              <a:t>.app</a:t>
            </a:r>
            <a:r>
              <a:t>.</a:t>
            </a:r>
            <a:r>
              <a:rPr>
                <a:solidFill>
                  <a:srgbClr val="D73A49"/>
                </a:solidFill>
              </a:rPr>
              <a:t>private_ip_address}</a:t>
            </a:r>
            <a:r>
              <a:rPr>
                <a:solidFill>
                  <a:srgbClr val="22863A"/>
                </a:solidFill>
              </a:rPr>
              <a:t>”</a:t>
            </a:r>
          </a:p>
          <a:p>
            <a:pPr marL="0" indent="0">
              <a:lnSpc>
                <a:spcPct val="72000"/>
              </a:lnSpc>
              <a:spcBef>
                <a:spcPts val="0"/>
              </a:spcBef>
              <a:buSzTx/>
              <a:buFont typeface="Wingdings"/>
              <a:buNone/>
              <a:defRPr sz="1800">
                <a:solidFill>
                  <a:srgbClr val="22863A"/>
                </a:solidFill>
                <a:latin typeface="Menlo"/>
                <a:ea typeface="Menlo"/>
                <a:cs typeface="Menlo"/>
                <a:sym typeface="Menlo"/>
              </a:defRPr>
            </a:pPr>
          </a:p>
          <a:p>
            <a:pPr marL="0" indent="0">
              <a:lnSpc>
                <a:spcPct val="72000"/>
              </a:lnSpc>
              <a:spcBef>
                <a:spcPts val="0"/>
              </a:spcBef>
              <a:buSzTx/>
              <a:buFont typeface="Wingdings"/>
              <a:buNone/>
              <a:defRPr sz="1800">
                <a:latin typeface="Times New Roman"/>
                <a:ea typeface="Times New Roman"/>
                <a:cs typeface="Times New Roman"/>
                <a:sym typeface="Times New Roman"/>
              </a:defRPr>
            </a:pPr>
          </a:p>
          <a:p>
            <a:pPr marL="0" indent="0">
              <a:lnSpc>
                <a:spcPct val="72000"/>
              </a:lnSpc>
              <a:spcBef>
                <a:spcPts val="0"/>
              </a:spcBef>
              <a:buSzTx/>
              <a:buFont typeface="Wingdings"/>
              <a:buNone/>
              <a:defRPr sz="4400">
                <a:solidFill>
                  <a:srgbClr val="24292E"/>
                </a:solidFill>
                <a:latin typeface="Menlo"/>
                <a:ea typeface="Menlo"/>
                <a:cs typeface="Menlo"/>
                <a:sym typeface="Menlo"/>
              </a:defRPr>
            </a:pPr>
            <a:r>
              <a:t>  description </a:t>
            </a:r>
            <a:r>
              <a:rPr>
                <a:solidFill>
                  <a:srgbClr val="D73A49"/>
                </a:solidFill>
              </a:rPr>
              <a:t>=</a:t>
            </a:r>
            <a:r>
              <a:t> </a:t>
            </a:r>
            <a:r>
              <a:rPr>
                <a:solidFill>
                  <a:srgbClr val="22863A"/>
                </a:solidFill>
              </a:rPr>
              <a:t>"Dynamic Private IP Addresses”</a:t>
            </a:r>
          </a:p>
          <a:p>
            <a:pPr marL="0" indent="0">
              <a:lnSpc>
                <a:spcPct val="72000"/>
              </a:lnSpc>
              <a:spcBef>
                <a:spcPts val="0"/>
              </a:spcBef>
              <a:buSzTx/>
              <a:buFont typeface="Wingdings"/>
              <a:buNone/>
              <a:defRPr sz="1800">
                <a:solidFill>
                  <a:srgbClr val="22863A"/>
                </a:solidFill>
                <a:latin typeface="Menlo"/>
                <a:ea typeface="Menlo"/>
                <a:cs typeface="Menlo"/>
                <a:sym typeface="Menlo"/>
              </a:defRPr>
            </a:pPr>
          </a:p>
          <a:p>
            <a:pPr marL="0" indent="0">
              <a:lnSpc>
                <a:spcPct val="72000"/>
              </a:lnSpc>
              <a:spcBef>
                <a:spcPts val="0"/>
              </a:spcBef>
              <a:buSzTx/>
              <a:buFont typeface="Wingdings"/>
              <a:buNone/>
              <a:defRPr sz="1800">
                <a:latin typeface="Times New Roman"/>
                <a:ea typeface="Times New Roman"/>
                <a:cs typeface="Times New Roman"/>
                <a:sym typeface="Times New Roman"/>
              </a:defRPr>
            </a:pPr>
          </a:p>
          <a:p>
            <a:pPr marL="0" indent="0">
              <a:lnSpc>
                <a:spcPct val="72000"/>
              </a:lnSpc>
              <a:spcBef>
                <a:spcPts val="0"/>
              </a:spcBef>
              <a:buSzTx/>
              <a:buFont typeface="Wingdings"/>
              <a:buNone/>
              <a:defRPr sz="4400">
                <a:solidFill>
                  <a:srgbClr val="24292E"/>
                </a:solidFill>
                <a:latin typeface="Menlo"/>
                <a:ea typeface="Menlo"/>
                <a:cs typeface="Menlo"/>
                <a:sym typeface="Menlo"/>
              </a:defRPr>
            </a:pPr>
            <a:r>
              <a:t>}</a:t>
            </a:r>
            <a:endParaRPr sz="1800">
              <a:latin typeface="Times New Roman"/>
              <a:ea typeface="Times New Roman"/>
              <a:cs typeface="Times New Roman"/>
              <a:sym typeface="Times New Roman"/>
            </a:endParaRPr>
          </a:p>
          <a:p>
            <a:pPr marL="0" indent="0">
              <a:lnSpc>
                <a:spcPct val="72000"/>
              </a:lnSpc>
              <a:buSzTx/>
              <a:buFont typeface="Wingdings"/>
              <a:buNone/>
              <a:defRPr sz="4400"/>
            </a:pPr>
          </a:p>
          <a:p>
            <a:pPr marL="0" indent="0">
              <a:lnSpc>
                <a:spcPct val="72000"/>
              </a:lnSpc>
              <a:buSzTx/>
              <a:buFont typeface="Wingdings"/>
              <a:buNone/>
              <a:defRPr sz="4400"/>
            </a:pPr>
          </a:p>
          <a:p>
            <a:pPr marL="0" indent="0">
              <a:lnSpc>
                <a:spcPct val="72000"/>
              </a:lnSpc>
              <a:buSzTx/>
              <a:buFont typeface="Wingdings"/>
              <a:buNone/>
              <a:defRPr sz="4400"/>
            </a:pPr>
          </a:p>
          <a:p>
            <a:pPr marL="0" indent="0">
              <a:lnSpc>
                <a:spcPct val="72000"/>
              </a:lnSpc>
              <a:buSzTx/>
              <a:buFont typeface="Wingdings"/>
              <a:buNone/>
              <a:defRPr sz="4400"/>
            </a:pPr>
          </a:p>
          <a:p>
            <a:pPr marL="0" indent="0">
              <a:lnSpc>
                <a:spcPct val="72000"/>
              </a:lnSpc>
              <a:buSzTx/>
              <a:buFont typeface="Wingdings"/>
              <a:buNone/>
              <a:defRPr sz="4400"/>
            </a:pPr>
          </a:p>
          <a:p>
            <a:pPr marL="0" indent="0">
              <a:lnSpc>
                <a:spcPct val="72000"/>
              </a:lnSpc>
              <a:buSzTx/>
              <a:buFont typeface="Wingdings"/>
              <a:buNone/>
              <a:defRPr sz="4400">
                <a:solidFill>
                  <a:srgbClr val="FFFFFF"/>
                </a:solidFill>
              </a:defRPr>
            </a:pPr>
            <a:r>
              <a:t>.</a:t>
            </a:r>
          </a:p>
        </p:txBody>
      </p:sp>
      <p:sp>
        <p:nvSpPr>
          <p:cNvPr id="1841" name="Title 3"/>
          <p:cNvSpPr txBox="1"/>
          <p:nvPr>
            <p:ph type="title"/>
          </p:nvPr>
        </p:nvSpPr>
        <p:spPr>
          <a:xfrm>
            <a:off x="1451868" y="783573"/>
            <a:ext cx="21746798" cy="1784533"/>
          </a:xfrm>
          <a:prstGeom prst="rect">
            <a:avLst/>
          </a:prstGeom>
        </p:spPr>
        <p:txBody>
          <a:bodyPr/>
          <a:lstStyle>
            <a:lvl1pPr>
              <a:defRPr spc="-200"/>
            </a:lvl1pPr>
          </a:lstStyle>
          <a:p>
            <a:pPr/>
            <a:r>
              <a:t>Outputs</a:t>
            </a:r>
          </a:p>
        </p:txBody>
      </p:sp>
      <p:sp>
        <p:nvSpPr>
          <p:cNvPr id="1842" name="Text Placeholder 5"/>
          <p:cNvSpPr/>
          <p:nvPr>
            <p:ph type="body" idx="13"/>
          </p:nvPr>
        </p:nvSpPr>
        <p:spPr>
          <a:prstGeom prst="rect">
            <a:avLst/>
          </a:prstGeom>
          <a:extLst>
            <a:ext uri="{C572A759-6A51-4108-AA02-DFA0A04FC94B}">
              <ma14:wrappingTextBoxFlag xmlns:ma14="http://schemas.microsoft.com/office/mac/drawingml/2011/main" val="1"/>
            </a:ext>
          </a:extLst>
        </p:spPr>
        <p:txBody>
          <a:bodyPr/>
          <a:lstStyle>
            <a:lvl1pPr marL="0" indent="0" algn="r" defTabSz="2048255">
              <a:spcBef>
                <a:spcPts val="2100"/>
              </a:spcBef>
              <a:buClrTx/>
              <a:buSzTx/>
              <a:buNone/>
              <a:defRPr sz="2016">
                <a:solidFill>
                  <a:schemeClr val="accent2"/>
                </a:solidFill>
              </a:defRPr>
            </a:lvl1pPr>
          </a:lstStyle>
          <a:p>
            <a:pPr/>
            <a:r>
              <a:t>https://www.terraform.io/docs/configuration/outputs.html</a:t>
            </a:r>
          </a:p>
        </p:txBody>
      </p:sp>
    </p:spTree>
  </p:cSld>
  <p:clrMapOvr>
    <a:masterClrMapping/>
  </p:clrMapOvr>
  <p:transition xmlns:p14="http://schemas.microsoft.com/office/powerpoint/2010/main" spd="med" advClick="1"/>
</p:sld>
</file>

<file path=ppt/slides/slide9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44" name="Text Placeholder 1"/>
          <p:cNvSpPr txBox="1"/>
          <p:nvPr>
            <p:ph type="body" sz="half" idx="1"/>
          </p:nvPr>
        </p:nvSpPr>
        <p:spPr>
          <a:xfrm>
            <a:off x="8812231" y="3470982"/>
            <a:ext cx="14097929" cy="7689465"/>
          </a:xfrm>
          <a:prstGeom prst="rect">
            <a:avLst/>
          </a:prstGeom>
        </p:spPr>
        <p:txBody>
          <a:bodyPr/>
          <a:lstStyle/>
          <a:p>
            <a:pPr marL="0" indent="0">
              <a:lnSpc>
                <a:spcPct val="81000"/>
              </a:lnSpc>
              <a:buSzTx/>
              <a:buNone/>
              <a:defRPr>
                <a:solidFill>
                  <a:srgbClr val="1E1E1E"/>
                </a:solidFill>
                <a:latin typeface="Menlo"/>
                <a:ea typeface="Menlo"/>
                <a:cs typeface="Menlo"/>
                <a:sym typeface="Menlo"/>
              </a:defRPr>
            </a:pPr>
            <a:r>
              <a:t>Outputs: </a:t>
            </a:r>
          </a:p>
          <a:p>
            <a:pPr marL="0" indent="0">
              <a:lnSpc>
                <a:spcPct val="81000"/>
              </a:lnSpc>
              <a:buSzTx/>
              <a:buNone/>
              <a:defRPr>
                <a:solidFill>
                  <a:srgbClr val="1E1E1E"/>
                </a:solidFill>
                <a:latin typeface="Menlo"/>
                <a:ea typeface="Menlo"/>
                <a:cs typeface="Menlo"/>
                <a:sym typeface="Menlo"/>
              </a:defRPr>
            </a:pPr>
            <a:r>
              <a:t>vm_private_ips = [</a:t>
            </a:r>
          </a:p>
          <a:p>
            <a:pPr marL="0" indent="0">
              <a:lnSpc>
                <a:spcPct val="81000"/>
              </a:lnSpc>
              <a:buSzTx/>
              <a:buNone/>
              <a:defRPr>
                <a:solidFill>
                  <a:srgbClr val="1E1E1E"/>
                </a:solidFill>
                <a:latin typeface="Menlo"/>
                <a:ea typeface="Menlo"/>
                <a:cs typeface="Menlo"/>
                <a:sym typeface="Menlo"/>
              </a:defRPr>
            </a:pPr>
            <a:r>
              <a:t> 10.0.0.1, </a:t>
            </a:r>
          </a:p>
          <a:p>
            <a:pPr lvl="1" marL="0" indent="557892">
              <a:lnSpc>
                <a:spcPct val="81000"/>
              </a:lnSpc>
              <a:buSzTx/>
              <a:buNone/>
              <a:defRPr>
                <a:solidFill>
                  <a:srgbClr val="1E1E1E"/>
                </a:solidFill>
                <a:latin typeface="Menlo"/>
                <a:ea typeface="Menlo"/>
                <a:cs typeface="Menlo"/>
                <a:sym typeface="Menlo"/>
              </a:defRPr>
            </a:pPr>
            <a:r>
              <a:t>10.0.0.2, </a:t>
            </a:r>
          </a:p>
          <a:p>
            <a:pPr lvl="1" marL="0" indent="557892">
              <a:lnSpc>
                <a:spcPct val="81000"/>
              </a:lnSpc>
              <a:buSzTx/>
              <a:buNone/>
              <a:defRPr>
                <a:solidFill>
                  <a:srgbClr val="1E1E1E"/>
                </a:solidFill>
                <a:latin typeface="Menlo"/>
                <a:ea typeface="Menlo"/>
                <a:cs typeface="Menlo"/>
                <a:sym typeface="Menlo"/>
              </a:defRPr>
            </a:pPr>
            <a:r>
              <a:t>10.0.0.3 </a:t>
            </a:r>
          </a:p>
          <a:p>
            <a:pPr marL="0" indent="0">
              <a:lnSpc>
                <a:spcPct val="81000"/>
              </a:lnSpc>
              <a:buSzTx/>
              <a:buNone/>
              <a:defRPr>
                <a:solidFill>
                  <a:srgbClr val="1E1E1E"/>
                </a:solidFill>
                <a:latin typeface="Menlo"/>
                <a:ea typeface="Menlo"/>
                <a:cs typeface="Menlo"/>
                <a:sym typeface="Menlo"/>
              </a:defRPr>
            </a:pPr>
            <a:r>
              <a:t>]</a:t>
            </a:r>
          </a:p>
        </p:txBody>
      </p:sp>
      <p:sp>
        <p:nvSpPr>
          <p:cNvPr id="1845" name="Text Placeholder 4"/>
          <p:cNvSpPr/>
          <p:nvPr>
            <p:ph type="body" idx="13"/>
          </p:nvPr>
        </p:nvSpPr>
        <p:spPr>
          <a:prstGeom prst="rect">
            <a:avLst/>
          </a:prstGeom>
        </p:spPr>
        <p:txBody>
          <a:bodyPr/>
          <a:lstStyle/>
          <a:p>
            <a:pPr marL="471242" indent="-471242" defTabSz="1901951">
              <a:lnSpc>
                <a:spcPct val="72000"/>
              </a:lnSpc>
              <a:spcBef>
                <a:spcPts val="2000"/>
              </a:spcBef>
              <a:buClrTx/>
              <a:buFont typeface="Arial"/>
              <a:buChar char="•"/>
              <a:defRPr sz="3120">
                <a:solidFill>
                  <a:srgbClr val="000000"/>
                </a:solidFill>
              </a:defRPr>
            </a:pPr>
          </a:p>
        </p:txBody>
      </p:sp>
      <p:sp>
        <p:nvSpPr>
          <p:cNvPr id="1846" name="Text Placeholder 5"/>
          <p:cNvSpPr/>
          <p:nvPr>
            <p:ph type="body" idx="14"/>
          </p:nvPr>
        </p:nvSpPr>
        <p:spPr>
          <a:prstGeom prst="rect">
            <a:avLst/>
          </a:prstGeom>
        </p:spPr>
        <p:txBody>
          <a:bodyPr/>
          <a:lstStyle/>
          <a:p>
            <a:pPr marL="604157" indent="-604157" defTabSz="2438400">
              <a:spcBef>
                <a:spcPts val="2600"/>
              </a:spcBef>
              <a:buClrTx/>
              <a:buFont typeface="Arial"/>
              <a:buChar char="•"/>
              <a:defRPr sz="7400">
                <a:solidFill>
                  <a:srgbClr val="000000"/>
                </a:solidFill>
              </a:defRPr>
            </a:pPr>
          </a:p>
        </p:txBody>
      </p:sp>
      <p:sp>
        <p:nvSpPr>
          <p:cNvPr id="1847" name="Title 2"/>
          <p:cNvSpPr txBox="1"/>
          <p:nvPr>
            <p:ph type="title"/>
          </p:nvPr>
        </p:nvSpPr>
        <p:spPr>
          <a:xfrm>
            <a:off x="-1" y="4552124"/>
            <a:ext cx="6616701" cy="2971802"/>
          </a:xfrm>
          <a:prstGeom prst="rect">
            <a:avLst/>
          </a:prstGeom>
        </p:spPr>
        <p:txBody>
          <a:bodyPr/>
          <a:lstStyle/>
          <a:p>
            <a:pPr/>
            <a:r>
              <a:t>Outputs</a:t>
            </a:r>
          </a:p>
        </p:txBody>
      </p:sp>
    </p:spTree>
  </p:cSld>
  <p:clrMapOvr>
    <a:masterClrMapping/>
  </p:clrMapOvr>
  <p:transition xmlns:p14="http://schemas.microsoft.com/office/powerpoint/2010/main" spd="med" advClick="1"/>
</p:sld>
</file>

<file path=ppt/slides/slide9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51" name="Text Placeholder 8"/>
          <p:cNvSpPr txBox="1"/>
          <p:nvPr>
            <p:ph type="body" sz="quarter" idx="1"/>
          </p:nvPr>
        </p:nvSpPr>
        <p:spPr>
          <a:xfrm>
            <a:off x="7997753" y="7527558"/>
            <a:ext cx="13027165" cy="2184402"/>
          </a:xfrm>
          <a:prstGeom prst="rect">
            <a:avLst/>
          </a:prstGeom>
        </p:spPr>
        <p:txBody>
          <a:bodyPr/>
          <a:lstStyle/>
          <a:p>
            <a:pPr/>
            <a:r>
              <a:t>02 - Provision Azure Container Instance</a:t>
            </a:r>
          </a:p>
        </p:txBody>
      </p:sp>
      <p:sp>
        <p:nvSpPr>
          <p:cNvPr id="1852" name="Title 7"/>
          <p:cNvSpPr txBox="1"/>
          <p:nvPr>
            <p:ph type="title"/>
          </p:nvPr>
        </p:nvSpPr>
        <p:spPr>
          <a:xfrm>
            <a:off x="7996235" y="4148299"/>
            <a:ext cx="13030202" cy="3315759"/>
          </a:xfrm>
          <a:prstGeom prst="rect">
            <a:avLst/>
          </a:prstGeom>
        </p:spPr>
        <p:txBody>
          <a:bodyPr/>
          <a:lstStyle/>
          <a:p>
            <a:pPr/>
            <a:r>
              <a:t>Challenge</a:t>
            </a:r>
          </a:p>
        </p:txBody>
      </p:sp>
    </p:spTree>
  </p:cSld>
  <p:clrMapOvr>
    <a:masterClrMapping/>
  </p:clrMapOvr>
  <p:transition xmlns:p14="http://schemas.microsoft.com/office/powerpoint/2010/main" spd="med" advClick="1"/>
</p:sld>
</file>

<file path=ppt/slides/slide9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56" name="Text Placeholder 1"/>
          <p:cNvSpPr txBox="1"/>
          <p:nvPr>
            <p:ph type="body" sz="quarter" idx="1"/>
          </p:nvPr>
        </p:nvSpPr>
        <p:spPr>
          <a:xfrm>
            <a:off x="7996235" y="7540258"/>
            <a:ext cx="12890739" cy="2184402"/>
          </a:xfrm>
          <a:prstGeom prst="rect">
            <a:avLst/>
          </a:prstGeom>
        </p:spPr>
        <p:txBody>
          <a:bodyPr/>
          <a:lstStyle/>
          <a:p>
            <a:pPr/>
          </a:p>
        </p:txBody>
      </p:sp>
      <p:sp>
        <p:nvSpPr>
          <p:cNvPr id="1857" name="Title 2"/>
          <p:cNvSpPr txBox="1"/>
          <p:nvPr>
            <p:ph type="title"/>
          </p:nvPr>
        </p:nvSpPr>
        <p:spPr>
          <a:xfrm>
            <a:off x="7996235" y="4148299"/>
            <a:ext cx="13030202" cy="3315759"/>
          </a:xfrm>
          <a:prstGeom prst="rect">
            <a:avLst/>
          </a:prstGeom>
        </p:spPr>
        <p:txBody>
          <a:bodyPr/>
          <a:lstStyle/>
          <a:p>
            <a:pPr/>
            <a:r>
              <a:t>Interpolations</a:t>
            </a:r>
          </a:p>
        </p:txBody>
      </p:sp>
    </p:spTree>
  </p:cSld>
  <p:clrMapOvr>
    <a:masterClrMapping/>
  </p:clrMapOvr>
  <p:transition xmlns:p14="http://schemas.microsoft.com/office/powerpoint/2010/main" spd="med" advClick="1"/>
</p:sld>
</file>

<file path=ppt/slides/slide9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59" name="Text Placeholder 1"/>
          <p:cNvSpPr txBox="1"/>
          <p:nvPr>
            <p:ph type="body" idx="1"/>
          </p:nvPr>
        </p:nvSpPr>
        <p:spPr>
          <a:xfrm>
            <a:off x="1453185" y="3349718"/>
            <a:ext cx="21745482" cy="9241294"/>
          </a:xfrm>
          <a:prstGeom prst="rect">
            <a:avLst/>
          </a:prstGeom>
        </p:spPr>
        <p:txBody>
          <a:bodyPr/>
          <a:lstStyle/>
          <a:p>
            <a:pPr marL="0" indent="0">
              <a:buSzTx/>
              <a:buFont typeface="Wingdings"/>
              <a:buNone/>
            </a:pPr>
          </a:p>
          <a:p>
            <a:pPr marL="0" indent="0">
              <a:buSzTx/>
              <a:buFont typeface="Wingdings"/>
              <a:buNone/>
            </a:pPr>
            <a:r>
              <a:t>Embedded within strings in Terraform you can interpolate other values. </a:t>
            </a:r>
          </a:p>
          <a:p>
            <a:pPr marL="0" indent="0">
              <a:buSzTx/>
              <a:buFont typeface="Wingdings"/>
              <a:buNone/>
            </a:pPr>
          </a:p>
          <a:p>
            <a:pPr marL="0" indent="0">
              <a:buSzTx/>
              <a:buFont typeface="Wingdings"/>
              <a:buNone/>
              <a:defRPr>
                <a:solidFill>
                  <a:srgbClr val="22863A"/>
                </a:solidFill>
                <a:latin typeface="Menlo"/>
                <a:ea typeface="Menlo"/>
                <a:cs typeface="Menlo"/>
                <a:sym typeface="Menlo"/>
              </a:defRPr>
            </a:pPr>
            <a:r>
              <a:t>"</a:t>
            </a:r>
            <a:r>
              <a:rPr>
                <a:solidFill>
                  <a:srgbClr val="D73A49"/>
                </a:solidFill>
              </a:rPr>
              <a:t>${var</a:t>
            </a:r>
            <a:r>
              <a:rPr>
                <a:solidFill>
                  <a:srgbClr val="6F42C1"/>
                </a:solidFill>
              </a:rPr>
              <a:t>.name</a:t>
            </a:r>
            <a:r>
              <a:rPr>
                <a:solidFill>
                  <a:srgbClr val="D73A49"/>
                </a:solidFill>
              </a:rPr>
              <a:t>}</a:t>
            </a:r>
            <a:r>
              <a:t>-rg"</a:t>
            </a:r>
            <a:endParaRPr>
              <a:solidFill>
                <a:srgbClr val="D73A49"/>
              </a:solidFill>
            </a:endParaRPr>
          </a:p>
          <a:p>
            <a:pPr marL="0" indent="0">
              <a:buSzTx/>
              <a:buFont typeface="Wingdings"/>
              <a:buNone/>
            </a:pPr>
          </a:p>
          <a:p>
            <a:pPr marL="0" indent="0">
              <a:buSzTx/>
              <a:buFont typeface="Wingdings"/>
              <a:buNone/>
            </a:pPr>
            <a:r>
              <a:t>The interpolation syntax is powerful and allows you to reference variables, attributes of resources, call functions, etc.</a:t>
            </a:r>
          </a:p>
        </p:txBody>
      </p:sp>
      <p:sp>
        <p:nvSpPr>
          <p:cNvPr id="1860" name="Title 2"/>
          <p:cNvSpPr txBox="1"/>
          <p:nvPr>
            <p:ph type="title"/>
          </p:nvPr>
        </p:nvSpPr>
        <p:spPr>
          <a:xfrm>
            <a:off x="1451868" y="783573"/>
            <a:ext cx="21746798" cy="1784533"/>
          </a:xfrm>
          <a:prstGeom prst="rect">
            <a:avLst/>
          </a:prstGeom>
        </p:spPr>
        <p:txBody>
          <a:bodyPr/>
          <a:lstStyle>
            <a:lvl1pPr>
              <a:defRPr spc="-200"/>
            </a:lvl1pPr>
          </a:lstStyle>
          <a:p>
            <a:pPr/>
            <a:r>
              <a:t>Interpolations</a:t>
            </a:r>
          </a:p>
        </p:txBody>
      </p:sp>
      <p:sp>
        <p:nvSpPr>
          <p:cNvPr id="1861" name="Text Placeholder 3"/>
          <p:cNvSpPr/>
          <p:nvPr>
            <p:ph type="body" idx="13"/>
          </p:nvPr>
        </p:nvSpPr>
        <p:spPr>
          <a:prstGeom prst="rect">
            <a:avLst/>
          </a:prstGeom>
          <a:extLst>
            <a:ext uri="{C572A759-6A51-4108-AA02-DFA0A04FC94B}">
              <ma14:wrappingTextBoxFlag xmlns:ma14="http://schemas.microsoft.com/office/mac/drawingml/2011/main" val="1"/>
            </a:ext>
          </a:extLst>
        </p:spPr>
        <p:txBody>
          <a:bodyPr/>
          <a:lstStyle>
            <a:lvl1pPr marL="0" indent="0" algn="r" defTabSz="2048255">
              <a:spcBef>
                <a:spcPts val="2100"/>
              </a:spcBef>
              <a:buClrTx/>
              <a:buSzTx/>
              <a:buNone/>
              <a:defRPr sz="2016">
                <a:solidFill>
                  <a:schemeClr val="accent2"/>
                </a:solidFill>
              </a:defRPr>
            </a:lvl1pPr>
          </a:lstStyle>
          <a:p>
            <a:pPr/>
            <a:r>
              <a:t>https://www.terraform.io/docs/configuration/interpolation.html</a:t>
            </a:r>
          </a:p>
        </p:txBody>
      </p:sp>
    </p:spTree>
  </p:cSld>
  <p:clrMapOvr>
    <a:masterClrMapping/>
  </p:clrMapOvr>
  <p:transition xmlns:p14="http://schemas.microsoft.com/office/powerpoint/2010/main" spd="med" advClick="1"/>
</p:sld>
</file>

<file path=ppt/slides/slide9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63" name="Text Placeholder 1"/>
          <p:cNvSpPr txBox="1"/>
          <p:nvPr>
            <p:ph type="body" idx="1"/>
          </p:nvPr>
        </p:nvSpPr>
        <p:spPr>
          <a:xfrm>
            <a:off x="1453187" y="3349718"/>
            <a:ext cx="20838488" cy="9241294"/>
          </a:xfrm>
          <a:prstGeom prst="rect">
            <a:avLst/>
          </a:prstGeom>
        </p:spPr>
        <p:txBody>
          <a:bodyPr/>
          <a:lstStyle/>
          <a:p>
            <a:pPr marL="0" indent="0">
              <a:lnSpc>
                <a:spcPct val="81000"/>
              </a:lnSpc>
              <a:spcBef>
                <a:spcPts val="0"/>
              </a:spcBef>
              <a:buSzTx/>
              <a:buFont typeface="Wingdings"/>
              <a:buNone/>
              <a:defRPr>
                <a:solidFill>
                  <a:srgbClr val="D73A49"/>
                </a:solidFill>
                <a:latin typeface="Menlo"/>
                <a:ea typeface="Menlo"/>
                <a:cs typeface="Menlo"/>
                <a:sym typeface="Menlo"/>
              </a:defRPr>
            </a:pPr>
            <a:r>
              <a:t>variable</a:t>
            </a:r>
            <a:r>
              <a:rPr>
                <a:solidFill>
                  <a:srgbClr val="22863A"/>
                </a:solidFill>
              </a:rPr>
              <a:t> "count"</a:t>
            </a:r>
            <a:r>
              <a:rPr>
                <a:solidFill>
                  <a:srgbClr val="24292E"/>
                </a:solidFill>
              </a:rPr>
              <a:t> {</a:t>
            </a:r>
            <a:endParaRPr sz="2400">
              <a:latin typeface="Times New Roman"/>
              <a:ea typeface="Times New Roman"/>
              <a:cs typeface="Times New Roman"/>
              <a:sym typeface="Times New Roman"/>
            </a:endParaRPr>
          </a:p>
          <a:p>
            <a:pPr marL="0" indent="0">
              <a:lnSpc>
                <a:spcPct val="81000"/>
              </a:lnSpc>
              <a:spcBef>
                <a:spcPts val="0"/>
              </a:spcBef>
              <a:buSzTx/>
              <a:buFont typeface="Wingdings"/>
              <a:buNone/>
              <a:defRPr>
                <a:solidFill>
                  <a:srgbClr val="24292E"/>
                </a:solidFill>
                <a:latin typeface="Menlo"/>
                <a:ea typeface="Menlo"/>
                <a:cs typeface="Menlo"/>
                <a:sym typeface="Menlo"/>
              </a:defRPr>
            </a:pPr>
            <a:r>
              <a:t>  default </a:t>
            </a:r>
            <a:r>
              <a:rPr>
                <a:solidFill>
                  <a:srgbClr val="D73A49"/>
                </a:solidFill>
              </a:rPr>
              <a:t>=</a:t>
            </a:r>
            <a:r>
              <a:t> </a:t>
            </a:r>
            <a:r>
              <a:rPr>
                <a:solidFill>
                  <a:srgbClr val="005CC5"/>
                </a:solidFill>
              </a:rPr>
              <a:t>2</a:t>
            </a:r>
            <a:endParaRPr sz="2400">
              <a:latin typeface="Times New Roman"/>
              <a:ea typeface="Times New Roman"/>
              <a:cs typeface="Times New Roman"/>
              <a:sym typeface="Times New Roman"/>
            </a:endParaRPr>
          </a:p>
          <a:p>
            <a:pPr marL="0" indent="0">
              <a:lnSpc>
                <a:spcPct val="81000"/>
              </a:lnSpc>
              <a:spcBef>
                <a:spcPts val="0"/>
              </a:spcBef>
              <a:buSzTx/>
              <a:buFont typeface="Wingdings"/>
              <a:buNone/>
              <a:defRPr>
                <a:solidFill>
                  <a:srgbClr val="24292E"/>
                </a:solidFill>
                <a:latin typeface="Menlo"/>
                <a:ea typeface="Menlo"/>
                <a:cs typeface="Menlo"/>
                <a:sym typeface="Menlo"/>
              </a:defRPr>
            </a:pPr>
            <a:r>
              <a:t>}</a:t>
            </a:r>
            <a:endParaRPr sz="2400">
              <a:latin typeface="Times New Roman"/>
              <a:ea typeface="Times New Roman"/>
              <a:cs typeface="Times New Roman"/>
              <a:sym typeface="Times New Roman"/>
            </a:endParaRPr>
          </a:p>
          <a:p>
            <a:pPr marL="0" indent="0">
              <a:lnSpc>
                <a:spcPct val="81000"/>
              </a:lnSpc>
              <a:spcBef>
                <a:spcPts val="0"/>
              </a:spcBef>
              <a:buSzTx/>
              <a:buFont typeface="Wingdings"/>
              <a:buNone/>
              <a:defRPr>
                <a:solidFill>
                  <a:srgbClr val="24292E"/>
                </a:solidFill>
                <a:latin typeface="Menlo"/>
                <a:ea typeface="Menlo"/>
                <a:cs typeface="Menlo"/>
                <a:sym typeface="Menlo"/>
              </a:defRPr>
            </a:pPr>
            <a:r>
              <a:t> </a:t>
            </a:r>
            <a:endParaRPr sz="2400">
              <a:latin typeface="Times New Roman"/>
              <a:ea typeface="Times New Roman"/>
              <a:cs typeface="Times New Roman"/>
              <a:sym typeface="Times New Roman"/>
            </a:endParaRPr>
          </a:p>
          <a:p>
            <a:pPr marL="0" indent="0">
              <a:lnSpc>
                <a:spcPct val="81000"/>
              </a:lnSpc>
              <a:spcBef>
                <a:spcPts val="0"/>
              </a:spcBef>
              <a:buSzTx/>
              <a:buFont typeface="Wingdings"/>
              <a:buNone/>
              <a:defRPr>
                <a:solidFill>
                  <a:srgbClr val="D73A49"/>
                </a:solidFill>
                <a:latin typeface="Menlo"/>
                <a:ea typeface="Menlo"/>
                <a:cs typeface="Menlo"/>
                <a:sym typeface="Menlo"/>
              </a:defRPr>
            </a:pPr>
            <a:r>
              <a:t>resource</a:t>
            </a:r>
            <a:r>
              <a:rPr>
                <a:solidFill>
                  <a:srgbClr val="22863A"/>
                </a:solidFill>
              </a:rPr>
              <a:t> "azurerm_network_interface" "web"</a:t>
            </a:r>
            <a:r>
              <a:rPr>
                <a:solidFill>
                  <a:srgbClr val="24292E"/>
                </a:solidFill>
              </a:rPr>
              <a:t> {</a:t>
            </a:r>
            <a:endParaRPr sz="2400">
              <a:latin typeface="Times New Roman"/>
              <a:ea typeface="Times New Roman"/>
              <a:cs typeface="Times New Roman"/>
              <a:sym typeface="Times New Roman"/>
            </a:endParaRPr>
          </a:p>
          <a:p>
            <a:pPr marL="0" indent="0">
              <a:lnSpc>
                <a:spcPct val="81000"/>
              </a:lnSpc>
              <a:spcBef>
                <a:spcPts val="0"/>
              </a:spcBef>
              <a:buSzTx/>
              <a:buFont typeface="Wingdings"/>
              <a:buNone/>
              <a:defRPr>
                <a:solidFill>
                  <a:srgbClr val="24292E"/>
                </a:solidFill>
                <a:latin typeface="Menlo"/>
                <a:ea typeface="Menlo"/>
                <a:cs typeface="Menlo"/>
                <a:sym typeface="Menlo"/>
              </a:defRPr>
            </a:pPr>
            <a:r>
              <a:t>  name  </a:t>
            </a:r>
            <a:r>
              <a:rPr>
                <a:solidFill>
                  <a:srgbClr val="D73A49"/>
                </a:solidFill>
              </a:rPr>
              <a:t>=</a:t>
            </a:r>
            <a:r>
              <a:t> </a:t>
            </a:r>
            <a:r>
              <a:rPr>
                <a:solidFill>
                  <a:srgbClr val="22863A"/>
                </a:solidFill>
              </a:rPr>
              <a:t>"nic-</a:t>
            </a:r>
            <a:r>
              <a:rPr>
                <a:solidFill>
                  <a:srgbClr val="D73A49"/>
                </a:solidFill>
              </a:rPr>
              <a:t>${count</a:t>
            </a:r>
            <a:r>
              <a:rPr>
                <a:solidFill>
                  <a:srgbClr val="6F42C1"/>
                </a:solidFill>
              </a:rPr>
              <a:t>.index</a:t>
            </a:r>
            <a:r>
              <a:rPr>
                <a:solidFill>
                  <a:srgbClr val="D73A49"/>
                </a:solidFill>
              </a:rPr>
              <a:t>}</a:t>
            </a:r>
            <a:r>
              <a:rPr>
                <a:solidFill>
                  <a:srgbClr val="22863A"/>
                </a:solidFill>
              </a:rPr>
              <a:t>"</a:t>
            </a:r>
            <a:endParaRPr sz="2400">
              <a:latin typeface="Times New Roman"/>
              <a:ea typeface="Times New Roman"/>
              <a:cs typeface="Times New Roman"/>
              <a:sym typeface="Times New Roman"/>
            </a:endParaRPr>
          </a:p>
          <a:p>
            <a:pPr marL="0" indent="0">
              <a:lnSpc>
                <a:spcPct val="81000"/>
              </a:lnSpc>
              <a:spcBef>
                <a:spcPts val="0"/>
              </a:spcBef>
              <a:buSzTx/>
              <a:buFont typeface="Wingdings"/>
              <a:buNone/>
              <a:defRPr>
                <a:solidFill>
                  <a:srgbClr val="24292E"/>
                </a:solidFill>
                <a:latin typeface="Menlo"/>
                <a:ea typeface="Menlo"/>
                <a:cs typeface="Menlo"/>
                <a:sym typeface="Menlo"/>
              </a:defRPr>
            </a:pPr>
            <a:r>
              <a:t>  count </a:t>
            </a:r>
            <a:r>
              <a:rPr>
                <a:solidFill>
                  <a:srgbClr val="D73A49"/>
                </a:solidFill>
              </a:rPr>
              <a:t>=</a:t>
            </a:r>
            <a:r>
              <a:t> </a:t>
            </a:r>
            <a:r>
              <a:rPr>
                <a:solidFill>
                  <a:srgbClr val="22863A"/>
                </a:solidFill>
              </a:rPr>
              <a:t>"</a:t>
            </a:r>
            <a:r>
              <a:rPr>
                <a:solidFill>
                  <a:srgbClr val="D73A49"/>
                </a:solidFill>
              </a:rPr>
              <a:t>${var</a:t>
            </a:r>
            <a:r>
              <a:rPr>
                <a:solidFill>
                  <a:srgbClr val="6F42C1"/>
                </a:solidFill>
              </a:rPr>
              <a:t>.count</a:t>
            </a:r>
            <a:r>
              <a:rPr>
                <a:solidFill>
                  <a:srgbClr val="D73A49"/>
                </a:solidFill>
              </a:rPr>
              <a:t>}</a:t>
            </a:r>
            <a:r>
              <a:rPr>
                <a:solidFill>
                  <a:srgbClr val="22863A"/>
                </a:solidFill>
              </a:rPr>
              <a:t>"</a:t>
            </a:r>
            <a:endParaRPr sz="2400">
              <a:latin typeface="Times New Roman"/>
              <a:ea typeface="Times New Roman"/>
              <a:cs typeface="Times New Roman"/>
              <a:sym typeface="Times New Roman"/>
            </a:endParaRPr>
          </a:p>
          <a:p>
            <a:pPr marL="0" indent="0">
              <a:lnSpc>
                <a:spcPct val="81000"/>
              </a:lnSpc>
              <a:spcBef>
                <a:spcPts val="0"/>
              </a:spcBef>
              <a:buSzTx/>
              <a:buFont typeface="Wingdings"/>
              <a:buNone/>
              <a:defRPr>
                <a:solidFill>
                  <a:srgbClr val="24292E"/>
                </a:solidFill>
                <a:latin typeface="Menlo"/>
                <a:ea typeface="Menlo"/>
                <a:cs typeface="Menlo"/>
                <a:sym typeface="Menlo"/>
              </a:defRPr>
            </a:pPr>
            <a:r>
              <a:t>}</a:t>
            </a:r>
            <a:endParaRPr sz="2400">
              <a:latin typeface="Times New Roman"/>
              <a:ea typeface="Times New Roman"/>
              <a:cs typeface="Times New Roman"/>
              <a:sym typeface="Times New Roman"/>
            </a:endParaRPr>
          </a:p>
          <a:p>
            <a:pPr marL="0" indent="0">
              <a:lnSpc>
                <a:spcPct val="81000"/>
              </a:lnSpc>
              <a:spcBef>
                <a:spcPts val="0"/>
              </a:spcBef>
              <a:buSzTx/>
              <a:buFont typeface="Wingdings"/>
              <a:buNone/>
              <a:defRPr>
                <a:solidFill>
                  <a:srgbClr val="24292E"/>
                </a:solidFill>
                <a:latin typeface="Menlo"/>
                <a:ea typeface="Menlo"/>
                <a:cs typeface="Menlo"/>
                <a:sym typeface="Menlo"/>
              </a:defRPr>
            </a:pPr>
            <a:r>
              <a:t> </a:t>
            </a:r>
            <a:endParaRPr sz="2400">
              <a:latin typeface="Times New Roman"/>
              <a:ea typeface="Times New Roman"/>
              <a:cs typeface="Times New Roman"/>
              <a:sym typeface="Times New Roman"/>
            </a:endParaRPr>
          </a:p>
          <a:p>
            <a:pPr marL="0" indent="0">
              <a:lnSpc>
                <a:spcPct val="81000"/>
              </a:lnSpc>
              <a:spcBef>
                <a:spcPts val="0"/>
              </a:spcBef>
              <a:buSzTx/>
              <a:buFont typeface="Wingdings"/>
              <a:buNone/>
              <a:defRPr>
                <a:solidFill>
                  <a:srgbClr val="D73A49"/>
                </a:solidFill>
                <a:latin typeface="Menlo"/>
                <a:ea typeface="Menlo"/>
                <a:cs typeface="Menlo"/>
                <a:sym typeface="Menlo"/>
              </a:defRPr>
            </a:pPr>
            <a:r>
              <a:t>resource</a:t>
            </a:r>
            <a:r>
              <a:rPr>
                <a:solidFill>
                  <a:srgbClr val="22863A"/>
                </a:solidFill>
              </a:rPr>
              <a:t> "azurerm_virtual_machine" "web"</a:t>
            </a:r>
            <a:r>
              <a:rPr>
                <a:solidFill>
                  <a:srgbClr val="24292E"/>
                </a:solidFill>
              </a:rPr>
              <a:t> {</a:t>
            </a:r>
            <a:endParaRPr sz="2400">
              <a:latin typeface="Times New Roman"/>
              <a:ea typeface="Times New Roman"/>
              <a:cs typeface="Times New Roman"/>
              <a:sym typeface="Times New Roman"/>
            </a:endParaRPr>
          </a:p>
          <a:p>
            <a:pPr marL="0" indent="0">
              <a:lnSpc>
                <a:spcPct val="81000"/>
              </a:lnSpc>
              <a:spcBef>
                <a:spcPts val="0"/>
              </a:spcBef>
              <a:buSzTx/>
              <a:buFont typeface="Wingdings"/>
              <a:buNone/>
              <a:defRPr>
                <a:solidFill>
                  <a:srgbClr val="24292E"/>
                </a:solidFill>
                <a:latin typeface="Menlo"/>
                <a:ea typeface="Menlo"/>
                <a:cs typeface="Menlo"/>
                <a:sym typeface="Menlo"/>
              </a:defRPr>
            </a:pPr>
            <a:r>
              <a:t>  count                 </a:t>
            </a:r>
            <a:r>
              <a:rPr>
                <a:solidFill>
                  <a:srgbClr val="D73A49"/>
                </a:solidFill>
              </a:rPr>
              <a:t>=</a:t>
            </a:r>
            <a:r>
              <a:t> </a:t>
            </a:r>
            <a:r>
              <a:rPr>
                <a:solidFill>
                  <a:srgbClr val="22863A"/>
                </a:solidFill>
              </a:rPr>
              <a:t>"</a:t>
            </a:r>
            <a:r>
              <a:rPr>
                <a:solidFill>
                  <a:srgbClr val="D73A49"/>
                </a:solidFill>
              </a:rPr>
              <a:t>${var</a:t>
            </a:r>
            <a:r>
              <a:rPr>
                <a:solidFill>
                  <a:srgbClr val="6F42C1"/>
                </a:solidFill>
              </a:rPr>
              <a:t>.count</a:t>
            </a:r>
            <a:r>
              <a:rPr>
                <a:solidFill>
                  <a:srgbClr val="D73A49"/>
                </a:solidFill>
              </a:rPr>
              <a:t>}</a:t>
            </a:r>
            <a:r>
              <a:rPr>
                <a:solidFill>
                  <a:srgbClr val="22863A"/>
                </a:solidFill>
              </a:rPr>
              <a:t>"</a:t>
            </a:r>
            <a:endParaRPr sz="2400">
              <a:latin typeface="Times New Roman"/>
              <a:ea typeface="Times New Roman"/>
              <a:cs typeface="Times New Roman"/>
              <a:sym typeface="Times New Roman"/>
            </a:endParaRPr>
          </a:p>
          <a:p>
            <a:pPr marL="0" indent="0">
              <a:lnSpc>
                <a:spcPct val="81000"/>
              </a:lnSpc>
              <a:spcBef>
                <a:spcPts val="0"/>
              </a:spcBef>
              <a:buSzTx/>
              <a:buFont typeface="Wingdings"/>
              <a:buNone/>
              <a:defRPr>
                <a:solidFill>
                  <a:srgbClr val="24292E"/>
                </a:solidFill>
                <a:latin typeface="Menlo"/>
                <a:ea typeface="Menlo"/>
                <a:cs typeface="Menlo"/>
                <a:sym typeface="Menlo"/>
              </a:defRPr>
            </a:pPr>
            <a:r>
              <a:t>  network_interface_ids </a:t>
            </a:r>
            <a:r>
              <a:rPr>
                <a:solidFill>
                  <a:srgbClr val="D73A49"/>
                </a:solidFill>
              </a:rPr>
              <a:t>=</a:t>
            </a:r>
            <a:r>
              <a:t> 	[</a:t>
            </a:r>
            <a:r>
              <a:rPr>
                <a:solidFill>
                  <a:srgbClr val="22863A"/>
                </a:solidFill>
              </a:rPr>
              <a:t>"</a:t>
            </a:r>
            <a:r>
              <a:rPr>
                <a:solidFill>
                  <a:srgbClr val="D73A49"/>
                </a:solidFill>
              </a:rPr>
              <a:t>${</a:t>
            </a:r>
            <a:r>
              <a:rPr>
                <a:solidFill>
                  <a:srgbClr val="6F42C1"/>
                </a:solidFill>
              </a:rPr>
              <a:t>element</a:t>
            </a:r>
            <a:r>
              <a:t>(</a:t>
            </a:r>
            <a:r>
              <a:rPr>
                <a:solidFill>
                  <a:srgbClr val="D73A49"/>
                </a:solidFill>
              </a:rPr>
              <a:t>azurerm_network_interface</a:t>
            </a:r>
            <a:r>
              <a:rPr>
                <a:solidFill>
                  <a:srgbClr val="6F42C1"/>
                </a:solidFill>
              </a:rPr>
              <a:t>.web</a:t>
            </a:r>
            <a:r>
              <a:t>.*.</a:t>
            </a:r>
            <a:r>
              <a:rPr>
                <a:solidFill>
                  <a:srgbClr val="D73A49"/>
                </a:solidFill>
              </a:rPr>
              <a:t>id</a:t>
            </a:r>
            <a:r>
              <a:t>, 	</a:t>
            </a:r>
            <a:r>
              <a:rPr>
                <a:solidFill>
                  <a:srgbClr val="D73A49"/>
                </a:solidFill>
              </a:rPr>
              <a:t>count</a:t>
            </a:r>
            <a:r>
              <a:rPr>
                <a:solidFill>
                  <a:srgbClr val="6F42C1"/>
                </a:solidFill>
              </a:rPr>
              <a:t>.index</a:t>
            </a:r>
            <a:r>
              <a:t>)</a:t>
            </a:r>
            <a:r>
              <a:rPr>
                <a:solidFill>
                  <a:srgbClr val="D73A49"/>
                </a:solidFill>
              </a:rPr>
              <a:t>}</a:t>
            </a:r>
            <a:r>
              <a:rPr>
                <a:solidFill>
                  <a:srgbClr val="22863A"/>
                </a:solidFill>
              </a:rPr>
              <a:t>"</a:t>
            </a:r>
            <a:r>
              <a:t>]</a:t>
            </a:r>
            <a:endParaRPr sz="2400">
              <a:latin typeface="Times New Roman"/>
              <a:ea typeface="Times New Roman"/>
              <a:cs typeface="Times New Roman"/>
              <a:sym typeface="Times New Roman"/>
            </a:endParaRPr>
          </a:p>
          <a:p>
            <a:pPr marL="0" indent="0">
              <a:lnSpc>
                <a:spcPct val="81000"/>
              </a:lnSpc>
              <a:spcBef>
                <a:spcPts val="0"/>
              </a:spcBef>
              <a:buSzTx/>
              <a:buFont typeface="Wingdings"/>
              <a:buNone/>
              <a:defRPr>
                <a:solidFill>
                  <a:srgbClr val="24292E"/>
                </a:solidFill>
                <a:latin typeface="Menlo"/>
                <a:ea typeface="Menlo"/>
                <a:cs typeface="Menlo"/>
                <a:sym typeface="Menlo"/>
              </a:defRPr>
            </a:pPr>
            <a:r>
              <a:t>}</a:t>
            </a:r>
          </a:p>
        </p:txBody>
      </p:sp>
      <p:sp>
        <p:nvSpPr>
          <p:cNvPr id="1864" name="Title 2"/>
          <p:cNvSpPr txBox="1"/>
          <p:nvPr>
            <p:ph type="title"/>
          </p:nvPr>
        </p:nvSpPr>
        <p:spPr>
          <a:xfrm>
            <a:off x="1451868" y="783573"/>
            <a:ext cx="21746798" cy="1784533"/>
          </a:xfrm>
          <a:prstGeom prst="rect">
            <a:avLst/>
          </a:prstGeom>
        </p:spPr>
        <p:txBody>
          <a:bodyPr/>
          <a:lstStyle>
            <a:lvl1pPr>
              <a:defRPr spc="-200"/>
            </a:lvl1pPr>
          </a:lstStyle>
          <a:p>
            <a:pPr/>
            <a:r>
              <a:t>Interpolations – Count</a:t>
            </a:r>
          </a:p>
        </p:txBody>
      </p:sp>
      <p:sp>
        <p:nvSpPr>
          <p:cNvPr id="1865" name="Text Placeholder 3"/>
          <p:cNvSpPr/>
          <p:nvPr>
            <p:ph type="body" idx="13"/>
          </p:nvPr>
        </p:nvSpPr>
        <p:spPr>
          <a:prstGeom prst="rect">
            <a:avLst/>
          </a:prstGeom>
        </p:spPr>
        <p:txBody>
          <a:bodyPr/>
          <a:lstStyle/>
          <a:p>
            <a:pPr marL="0" indent="0" algn="r" defTabSz="2438400">
              <a:spcBef>
                <a:spcPts val="2600"/>
              </a:spcBef>
              <a:buClrTx/>
              <a:buSzTx/>
              <a:buNone/>
              <a:defRPr sz="2400">
                <a:solidFill>
                  <a:schemeClr val="accent2"/>
                </a:solidFill>
              </a:defRPr>
            </a:pPr>
          </a:p>
        </p:txBody>
      </p:sp>
    </p:spTree>
  </p:cSld>
  <p:clrMapOvr>
    <a:masterClrMapping/>
  </p:clrMapOvr>
  <p:transition xmlns:p14="http://schemas.microsoft.com/office/powerpoint/2010/main" spd="med" advClick="1"/>
</p:sld>
</file>

<file path=ppt/slides/slide9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69" name="Text Placeholder 1"/>
          <p:cNvSpPr txBox="1"/>
          <p:nvPr>
            <p:ph type="body" idx="1"/>
          </p:nvPr>
        </p:nvSpPr>
        <p:spPr>
          <a:xfrm>
            <a:off x="1453185" y="3349718"/>
            <a:ext cx="21745482" cy="9241294"/>
          </a:xfrm>
          <a:prstGeom prst="rect">
            <a:avLst/>
          </a:prstGeom>
        </p:spPr>
        <p:txBody>
          <a:bodyPr/>
          <a:lstStyle/>
          <a:p>
            <a:pPr marL="0" indent="0">
              <a:lnSpc>
                <a:spcPct val="72000"/>
              </a:lnSpc>
              <a:buSzTx/>
              <a:buFont typeface="Wingdings"/>
              <a:buNone/>
              <a:defRPr sz="4000"/>
            </a:pPr>
          </a:p>
          <a:p>
            <a:pPr marL="0" indent="0">
              <a:lnSpc>
                <a:spcPct val="72000"/>
              </a:lnSpc>
              <a:buSzTx/>
              <a:buFont typeface="Wingdings"/>
              <a:buNone/>
              <a:defRPr sz="4000"/>
            </a:pPr>
          </a:p>
          <a:p>
            <a:pPr marL="0" indent="0">
              <a:lnSpc>
                <a:spcPct val="72000"/>
              </a:lnSpc>
              <a:spcBef>
                <a:spcPts val="0"/>
              </a:spcBef>
              <a:buSzTx/>
              <a:buFont typeface="Wingdings"/>
              <a:buNone/>
              <a:defRPr sz="4000">
                <a:solidFill>
                  <a:srgbClr val="D73A49"/>
                </a:solidFill>
                <a:latin typeface="Menlo"/>
                <a:ea typeface="Menlo"/>
                <a:cs typeface="Menlo"/>
                <a:sym typeface="Menlo"/>
              </a:defRPr>
            </a:pPr>
            <a:r>
              <a:t>resource</a:t>
            </a:r>
            <a:r>
              <a:rPr>
                <a:solidFill>
                  <a:srgbClr val="22863A"/>
                </a:solidFill>
              </a:rPr>
              <a:t> "azurerm_virtual_machine" "web"</a:t>
            </a:r>
            <a:r>
              <a:rPr>
                <a:solidFill>
                  <a:srgbClr val="24292E"/>
                </a:solidFill>
              </a:rPr>
              <a:t> {</a:t>
            </a:r>
            <a:endParaRPr sz="1800">
              <a:latin typeface="Times New Roman"/>
              <a:ea typeface="Times New Roman"/>
              <a:cs typeface="Times New Roman"/>
              <a:sym typeface="Times New Roman"/>
            </a:endParaRPr>
          </a:p>
          <a:p>
            <a:pPr marL="0" indent="0">
              <a:lnSpc>
                <a:spcPct val="72000"/>
              </a:lnSpc>
              <a:spcBef>
                <a:spcPts val="0"/>
              </a:spcBef>
              <a:buSzTx/>
              <a:buFont typeface="Wingdings"/>
              <a:buNone/>
              <a:defRPr sz="4000">
                <a:solidFill>
                  <a:srgbClr val="24292E"/>
                </a:solidFill>
                <a:latin typeface="Menlo"/>
                <a:ea typeface="Menlo"/>
                <a:cs typeface="Menlo"/>
                <a:sym typeface="Menlo"/>
              </a:defRPr>
            </a:pPr>
            <a:r>
              <a:t> </a:t>
            </a:r>
          </a:p>
          <a:p>
            <a:pPr marL="0" indent="0">
              <a:lnSpc>
                <a:spcPct val="72000"/>
              </a:lnSpc>
              <a:spcBef>
                <a:spcPts val="0"/>
              </a:spcBef>
              <a:buSzTx/>
              <a:buFont typeface="Wingdings"/>
              <a:buNone/>
              <a:defRPr sz="1800">
                <a:latin typeface="Times New Roman"/>
                <a:ea typeface="Times New Roman"/>
                <a:cs typeface="Times New Roman"/>
                <a:sym typeface="Times New Roman"/>
              </a:defRPr>
            </a:pPr>
          </a:p>
          <a:p>
            <a:pPr marL="0" indent="0">
              <a:lnSpc>
                <a:spcPct val="72000"/>
              </a:lnSpc>
              <a:spcBef>
                <a:spcPts val="0"/>
              </a:spcBef>
              <a:buSzTx/>
              <a:buFont typeface="Wingdings"/>
              <a:buNone/>
              <a:defRPr sz="4000">
                <a:solidFill>
                  <a:srgbClr val="24292E"/>
                </a:solidFill>
                <a:latin typeface="Menlo"/>
                <a:ea typeface="Menlo"/>
                <a:cs typeface="Menlo"/>
                <a:sym typeface="Menlo"/>
              </a:defRPr>
            </a:pPr>
            <a:r>
              <a:t>  subnet </a:t>
            </a:r>
            <a:r>
              <a:rPr>
                <a:solidFill>
                  <a:srgbClr val="D73A49"/>
                </a:solidFill>
              </a:rPr>
              <a:t>=</a:t>
            </a:r>
            <a:r>
              <a:t> </a:t>
            </a:r>
            <a:r>
              <a:rPr>
                <a:solidFill>
                  <a:srgbClr val="22863A"/>
                </a:solidFill>
              </a:rPr>
              <a:t>"</a:t>
            </a:r>
            <a:r>
              <a:rPr>
                <a:solidFill>
                  <a:srgbClr val="D73A49"/>
                </a:solidFill>
              </a:rPr>
              <a:t>${var</a:t>
            </a:r>
            <a:r>
              <a:rPr>
                <a:solidFill>
                  <a:srgbClr val="6F42C1"/>
                </a:solidFill>
              </a:rPr>
              <a:t>.size</a:t>
            </a:r>
            <a:r>
              <a:t> == "</a:t>
            </a:r>
            <a:r>
              <a:rPr>
                <a:solidFill>
                  <a:srgbClr val="D73A49"/>
                </a:solidFill>
              </a:rPr>
              <a:t>small</a:t>
            </a:r>
            <a:r>
              <a:t>" ? </a:t>
            </a:r>
            <a:r>
              <a:rPr>
                <a:solidFill>
                  <a:srgbClr val="D73A49"/>
                </a:solidFill>
              </a:rPr>
              <a:t>var</a:t>
            </a:r>
            <a:r>
              <a:rPr>
                <a:solidFill>
                  <a:srgbClr val="6F42C1"/>
                </a:solidFill>
              </a:rPr>
              <a:t>.small_vm</a:t>
            </a:r>
            <a:r>
              <a:t> : </a:t>
            </a:r>
            <a:r>
              <a:rPr>
                <a:solidFill>
                  <a:srgbClr val="D73A49"/>
                </a:solidFill>
              </a:rPr>
              <a:t>var</a:t>
            </a:r>
            <a:r>
              <a:rPr>
                <a:solidFill>
                  <a:srgbClr val="6F42C1"/>
                </a:solidFill>
              </a:rPr>
              <a:t>.large_vm</a:t>
            </a:r>
            <a:r>
              <a:rPr>
                <a:solidFill>
                  <a:srgbClr val="D73A49"/>
                </a:solidFill>
              </a:rPr>
              <a:t>}</a:t>
            </a:r>
            <a:r>
              <a:rPr>
                <a:solidFill>
                  <a:srgbClr val="22863A"/>
                </a:solidFill>
              </a:rPr>
              <a:t>"</a:t>
            </a:r>
            <a:endParaRPr sz="1800">
              <a:latin typeface="Times New Roman"/>
              <a:ea typeface="Times New Roman"/>
              <a:cs typeface="Times New Roman"/>
              <a:sym typeface="Times New Roman"/>
            </a:endParaRPr>
          </a:p>
          <a:p>
            <a:pPr marL="0" indent="0">
              <a:lnSpc>
                <a:spcPct val="72000"/>
              </a:lnSpc>
              <a:spcBef>
                <a:spcPts val="0"/>
              </a:spcBef>
              <a:buSzTx/>
              <a:buFont typeface="Wingdings"/>
              <a:buNone/>
              <a:defRPr sz="4000">
                <a:solidFill>
                  <a:srgbClr val="24292E"/>
                </a:solidFill>
                <a:latin typeface="Menlo"/>
                <a:ea typeface="Menlo"/>
                <a:cs typeface="Menlo"/>
                <a:sym typeface="Menlo"/>
              </a:defRPr>
            </a:pPr>
            <a:r>
              <a:t> </a:t>
            </a:r>
          </a:p>
          <a:p>
            <a:pPr marL="0" indent="0">
              <a:lnSpc>
                <a:spcPct val="72000"/>
              </a:lnSpc>
              <a:spcBef>
                <a:spcPts val="0"/>
              </a:spcBef>
              <a:buSzTx/>
              <a:buFont typeface="Wingdings"/>
              <a:buNone/>
              <a:defRPr sz="1800">
                <a:latin typeface="Times New Roman"/>
                <a:ea typeface="Times New Roman"/>
                <a:cs typeface="Times New Roman"/>
                <a:sym typeface="Times New Roman"/>
              </a:defRPr>
            </a:pPr>
          </a:p>
          <a:p>
            <a:pPr marL="0" indent="0">
              <a:lnSpc>
                <a:spcPct val="72000"/>
              </a:lnSpc>
              <a:spcBef>
                <a:spcPts val="0"/>
              </a:spcBef>
              <a:buSzTx/>
              <a:buFont typeface="Wingdings"/>
              <a:buNone/>
              <a:defRPr sz="4000">
                <a:solidFill>
                  <a:srgbClr val="24292E"/>
                </a:solidFill>
                <a:latin typeface="Menlo"/>
                <a:ea typeface="Menlo"/>
                <a:cs typeface="Menlo"/>
                <a:sym typeface="Menlo"/>
              </a:defRPr>
            </a:pPr>
            <a:r>
              <a:t>}</a:t>
            </a:r>
            <a:endParaRPr sz="1800">
              <a:latin typeface="Times New Roman"/>
              <a:ea typeface="Times New Roman"/>
              <a:cs typeface="Times New Roman"/>
              <a:sym typeface="Times New Roman"/>
            </a:endParaRPr>
          </a:p>
          <a:p>
            <a:pPr marL="0" indent="0">
              <a:lnSpc>
                <a:spcPct val="72000"/>
              </a:lnSpc>
              <a:buSzTx/>
              <a:buFont typeface="Wingdings"/>
              <a:buNone/>
              <a:defRPr sz="4000"/>
            </a:pPr>
          </a:p>
          <a:p>
            <a:pPr marL="0" indent="0">
              <a:lnSpc>
                <a:spcPct val="72000"/>
              </a:lnSpc>
              <a:buSzTx/>
              <a:buFont typeface="Wingdings"/>
              <a:buNone/>
              <a:defRPr sz="4000"/>
            </a:pPr>
          </a:p>
          <a:p>
            <a:pPr marL="0" indent="0">
              <a:lnSpc>
                <a:spcPct val="72000"/>
              </a:lnSpc>
              <a:buSzTx/>
              <a:buFont typeface="Wingdings"/>
              <a:buNone/>
              <a:defRPr sz="4000"/>
            </a:pPr>
          </a:p>
          <a:p>
            <a:pPr marL="0" indent="0">
              <a:lnSpc>
                <a:spcPct val="72000"/>
              </a:lnSpc>
              <a:buSzTx/>
              <a:buFont typeface="Wingdings"/>
              <a:buNone/>
              <a:defRPr sz="4000"/>
            </a:pPr>
          </a:p>
          <a:p>
            <a:pPr marL="0" indent="0">
              <a:lnSpc>
                <a:spcPct val="72000"/>
              </a:lnSpc>
              <a:buSzTx/>
              <a:buFont typeface="Wingdings"/>
              <a:buNone/>
              <a:defRPr sz="4000"/>
            </a:pPr>
          </a:p>
          <a:p>
            <a:pPr marL="0" indent="0">
              <a:lnSpc>
                <a:spcPct val="72000"/>
              </a:lnSpc>
              <a:buSzTx/>
              <a:buFont typeface="Wingdings"/>
              <a:buNone/>
              <a:defRPr sz="4000"/>
            </a:pPr>
          </a:p>
          <a:p>
            <a:pPr marL="0" indent="0">
              <a:lnSpc>
                <a:spcPct val="72000"/>
              </a:lnSpc>
              <a:buSzTx/>
              <a:buFont typeface="Wingdings"/>
              <a:buNone/>
              <a:defRPr sz="4000"/>
            </a:pPr>
          </a:p>
          <a:p>
            <a:pPr marL="0" indent="0">
              <a:lnSpc>
                <a:spcPct val="72000"/>
              </a:lnSpc>
              <a:buSzTx/>
              <a:buFont typeface="Wingdings"/>
              <a:buNone/>
              <a:defRPr sz="4000">
                <a:solidFill>
                  <a:srgbClr val="FFFFFF"/>
                </a:solidFill>
              </a:defRPr>
            </a:pPr>
            <a:r>
              <a:t>.</a:t>
            </a:r>
          </a:p>
        </p:txBody>
      </p:sp>
      <p:sp>
        <p:nvSpPr>
          <p:cNvPr id="1870" name="Title 2"/>
          <p:cNvSpPr txBox="1"/>
          <p:nvPr>
            <p:ph type="title"/>
          </p:nvPr>
        </p:nvSpPr>
        <p:spPr>
          <a:xfrm>
            <a:off x="1451868" y="783573"/>
            <a:ext cx="21746798" cy="1784533"/>
          </a:xfrm>
          <a:prstGeom prst="rect">
            <a:avLst/>
          </a:prstGeom>
        </p:spPr>
        <p:txBody>
          <a:bodyPr/>
          <a:lstStyle>
            <a:lvl1pPr>
              <a:defRPr spc="-200"/>
            </a:lvl1pPr>
          </a:lstStyle>
          <a:p>
            <a:pPr/>
            <a:r>
              <a:t>Interpolations - Conditionals</a:t>
            </a:r>
          </a:p>
        </p:txBody>
      </p:sp>
      <p:sp>
        <p:nvSpPr>
          <p:cNvPr id="1871" name="Text Placeholder 3"/>
          <p:cNvSpPr/>
          <p:nvPr>
            <p:ph type="body" idx="13"/>
          </p:nvPr>
        </p:nvSpPr>
        <p:spPr>
          <a:prstGeom prst="rect">
            <a:avLst/>
          </a:prstGeom>
          <a:extLst>
            <a:ext uri="{C572A759-6A51-4108-AA02-DFA0A04FC94B}">
              <ma14:wrappingTextBoxFlag xmlns:ma14="http://schemas.microsoft.com/office/mac/drawingml/2011/main" val="1"/>
            </a:ext>
          </a:extLst>
        </p:spPr>
        <p:txBody>
          <a:bodyPr/>
          <a:lstStyle>
            <a:lvl1pPr marL="0" indent="0" algn="r" defTabSz="2048255">
              <a:spcBef>
                <a:spcPts val="2100"/>
              </a:spcBef>
              <a:buClrTx/>
              <a:buSzTx/>
              <a:buNone/>
              <a:defRPr sz="2016">
                <a:solidFill>
                  <a:schemeClr val="accent2"/>
                </a:solidFill>
              </a:defRPr>
            </a:lvl1pPr>
          </a:lstStyle>
          <a:p>
            <a:pPr/>
            <a:r>
              <a:t>https://www.terraform.io/docs/configuration/interpolation.html</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Title Slides">
  <a:themeElements>
    <a:clrScheme name="Title Slides">
      <a:dk1>
        <a:srgbClr val="000000"/>
      </a:dk1>
      <a:lt1>
        <a:srgbClr val="000000"/>
      </a:lt1>
      <a:dk2>
        <a:srgbClr val="A7A7A7"/>
      </a:dk2>
      <a:lt2>
        <a:srgbClr val="535353"/>
      </a:lt2>
      <a:accent1>
        <a:srgbClr val="7C8797"/>
      </a:accent1>
      <a:accent2>
        <a:srgbClr val="1563FF"/>
      </a:accent2>
      <a:accent3>
        <a:srgbClr val="18AEFF"/>
      </a:accent3>
      <a:accent4>
        <a:srgbClr val="5C4EE5"/>
      </a:accent4>
      <a:accent5>
        <a:srgbClr val="25BA81"/>
      </a:accent5>
      <a:accent6>
        <a:srgbClr val="C62A71"/>
      </a:accent6>
      <a:hlink>
        <a:srgbClr val="0000FF"/>
      </a:hlink>
      <a:folHlink>
        <a:srgbClr val="FF00FF"/>
      </a:folHlink>
    </a:clrScheme>
    <a:fontScheme name="Title Slides">
      <a:majorFont>
        <a:latin typeface="Calibri"/>
        <a:ea typeface="Calibri"/>
        <a:cs typeface="Calibri"/>
      </a:majorFont>
      <a:minorFont>
        <a:latin typeface="Helvetica"/>
        <a:ea typeface="Helvetica"/>
        <a:cs typeface="Helvetica"/>
      </a:minorFont>
    </a:fontScheme>
    <a:fmtScheme name="Title Slid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121918" tIns="121918" rIns="121918" bIns="121918" numCol="1" spcCol="38100" rtlCol="0" anchor="ctr" upright="0">
        <a:spAutoFit/>
      </a:bodyPr>
      <a:lstStyle>
        <a:defPPr marL="0" marR="0" indent="0" algn="l" defTabSz="1828800" rtl="0" fontAlgn="auto" latinLnBrk="0" hangingPunct="0">
          <a:lnSpc>
            <a:spcPct val="80000"/>
          </a:lnSpc>
          <a:spcBef>
            <a:spcPts val="500"/>
          </a:spcBef>
          <a:spcAft>
            <a:spcPts val="0"/>
          </a:spcAft>
          <a:buClrTx/>
          <a:buSzTx/>
          <a:buFontTx/>
          <a:buNone/>
          <a:tabLst/>
          <a:defRPr b="1" baseline="0" cap="none" i="0" spc="0" strike="noStrike" sz="4800" u="none" kumimoji="0" normalizeH="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121918" tIns="121918" rIns="121918" bIns="121918" numCol="1" spcCol="38100" rtlCol="0" anchor="b" upright="0">
        <a:spAutoFit/>
      </a:bodyPr>
      <a:lstStyle>
        <a:defPPr marL="0" marR="0" indent="0" algn="l" defTabSz="1828800" rtl="0" fontAlgn="auto" latinLnBrk="0" hangingPunct="0">
          <a:lnSpc>
            <a:spcPct val="80000"/>
          </a:lnSpc>
          <a:spcBef>
            <a:spcPts val="500"/>
          </a:spcBef>
          <a:spcAft>
            <a:spcPts val="0"/>
          </a:spcAft>
          <a:buClrTx/>
          <a:buSzTx/>
          <a:buFontTx/>
          <a:buNone/>
          <a:tabLst/>
          <a:defRPr b="1" baseline="0" cap="none" i="0" spc="0" strike="noStrike" sz="4800" u="none" kumimoji="0" normalizeH="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Title Slides">
  <a:themeElements>
    <a:clrScheme name="Title Slides">
      <a:dk1>
        <a:srgbClr val="000000"/>
      </a:dk1>
      <a:lt1>
        <a:srgbClr val="FFFFFF"/>
      </a:lt1>
      <a:dk2>
        <a:srgbClr val="A7A7A7"/>
      </a:dk2>
      <a:lt2>
        <a:srgbClr val="535353"/>
      </a:lt2>
      <a:accent1>
        <a:srgbClr val="7C8797"/>
      </a:accent1>
      <a:accent2>
        <a:srgbClr val="1563FF"/>
      </a:accent2>
      <a:accent3>
        <a:srgbClr val="18AEFF"/>
      </a:accent3>
      <a:accent4>
        <a:srgbClr val="5C4EE5"/>
      </a:accent4>
      <a:accent5>
        <a:srgbClr val="25BA81"/>
      </a:accent5>
      <a:accent6>
        <a:srgbClr val="C62A71"/>
      </a:accent6>
      <a:hlink>
        <a:srgbClr val="0000FF"/>
      </a:hlink>
      <a:folHlink>
        <a:srgbClr val="FF00FF"/>
      </a:folHlink>
    </a:clrScheme>
    <a:fontScheme name="Title Slides">
      <a:majorFont>
        <a:latin typeface="Calibri"/>
        <a:ea typeface="Calibri"/>
        <a:cs typeface="Calibri"/>
      </a:majorFont>
      <a:minorFont>
        <a:latin typeface="Helvetica"/>
        <a:ea typeface="Helvetica"/>
        <a:cs typeface="Helvetica"/>
      </a:minorFont>
    </a:fontScheme>
    <a:fmtScheme name="Title Slid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121918" tIns="121918" rIns="121918" bIns="121918" numCol="1" spcCol="38100" rtlCol="0" anchor="ctr" upright="0">
        <a:spAutoFit/>
      </a:bodyPr>
      <a:lstStyle>
        <a:defPPr marL="0" marR="0" indent="0" algn="l" defTabSz="1828800" rtl="0" fontAlgn="auto" latinLnBrk="0" hangingPunct="0">
          <a:lnSpc>
            <a:spcPct val="80000"/>
          </a:lnSpc>
          <a:spcBef>
            <a:spcPts val="500"/>
          </a:spcBef>
          <a:spcAft>
            <a:spcPts val="0"/>
          </a:spcAft>
          <a:buClrTx/>
          <a:buSzTx/>
          <a:buFontTx/>
          <a:buNone/>
          <a:tabLst/>
          <a:defRPr b="1" baseline="0" cap="none" i="0" spc="0" strike="noStrike" sz="4800" u="none" kumimoji="0" normalizeH="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121918" tIns="121918" rIns="121918" bIns="121918" numCol="1" spcCol="38100" rtlCol="0" anchor="b" upright="0">
        <a:spAutoFit/>
      </a:bodyPr>
      <a:lstStyle>
        <a:defPPr marL="0" marR="0" indent="0" algn="l" defTabSz="1828800" rtl="0" fontAlgn="auto" latinLnBrk="0" hangingPunct="0">
          <a:lnSpc>
            <a:spcPct val="80000"/>
          </a:lnSpc>
          <a:spcBef>
            <a:spcPts val="500"/>
          </a:spcBef>
          <a:spcAft>
            <a:spcPts val="0"/>
          </a:spcAft>
          <a:buClrTx/>
          <a:buSzTx/>
          <a:buFontTx/>
          <a:buNone/>
          <a:tabLst/>
          <a:defRPr b="1" baseline="0" cap="none" i="0" spc="0" strike="noStrike" sz="4800" u="none" kumimoji="0" normalizeH="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